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040-FE08-6942-8EF1-B5D95650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E6DAD-04AB-DAB7-DE54-6E3E151D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6ED1-6157-0DF2-DBD2-46C0DDA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096D-FE2B-FDDB-A51D-094CD75B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64FC-6598-4945-52AB-9C9272F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22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E95D-4F74-3CCD-94CC-C299E3DD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FAB18-6093-EDF9-1E37-23B10E02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CBF5-D11D-40E8-D353-4B10BED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891B-9B7C-BADB-B6A8-3AA856B6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1C32-E5FE-71DC-34EB-70A36FE0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47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61E48-918D-4F0D-8805-AFBE7A13D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F2274-84BE-47EF-C727-A24F9A6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EC18-45C1-B9CC-0102-5F27B5E1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1F81-EAC1-4450-5AF2-BB301E4E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131F-141D-F4A6-9E97-17C6E875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46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79DF-65C2-0360-E047-88E41CF7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E35E-BFB4-F444-957A-E5685E60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7EC1-CBD5-D087-8EA6-6D14570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86C5-43B0-4332-39F2-E7340740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4D9A-C0FF-54AE-10DC-60463636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06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1CD6-7146-9BD5-EC80-8E3A0DD1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3A61E-BA32-4325-014D-C10A3575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C397-5543-C979-7E38-809C14F4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E4CF-ECE1-9785-3E08-9C6BA254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39BB-DC72-5001-1D61-E33B2611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50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A5EA-ADA2-6898-0A2E-EC13401D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15C0-DD1A-D240-E1A9-EC613179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29AE-48D0-8CE0-D29A-3DB10D83D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E66A-F515-9CF0-11CE-419B6F1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255F2-A112-5868-5A5A-EA47081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3B06-5678-038F-C0F3-019AD99A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2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D3C0-1314-E3B2-6B32-2BD3A0F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0EC3-2343-12F5-1675-1D59DAB5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887B-6EEF-B725-5132-EFE7C05F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057B-5F36-5D3E-B504-B86D0A80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B4AB4-B0AF-82D4-81BC-36A033EB8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5022-33B9-A1A1-9621-776F4868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283B3-27F4-7012-79AA-EBCF0F9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C7C50-1C47-3A68-0299-ADC7295A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91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43EB-2A20-5213-2B34-9CE1E48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474E8-08E9-1C14-E0B0-07CBBC37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00E3-B797-9921-7BF8-8B0C5AB7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6B025-B185-567C-0E45-E2B4E830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21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282A8-282B-D421-8A02-6845FE02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A37EA-3B9A-B4DC-F3E8-8C4E8692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6F974-6875-E60C-6153-9D178C49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1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D56-83A4-2FEA-321E-DB4903F1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3D7B-412B-9AF4-5400-0D53E785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34432-B3FC-BA67-5D24-65C316A1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5E381-E3CD-3A5B-4F1F-0C07DD4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B8EA-BFDA-8CD7-4C07-3A89DC66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C5AE-99C3-11E2-C050-7E062A35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18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1F71-8266-A07E-CB20-F3F616E0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F1C78-A1AC-0F7F-50F6-CC1F4E34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D9E77-1CBF-9810-8ACD-68FA7504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2DCC-4B39-06B0-6220-0911DF42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AC8C-0EF5-2B77-165F-FF7CE8CD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960D-F4B8-AAE0-6122-55396BB7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4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67CAA-BE6A-18DE-5E06-91794436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599B-ADFF-4DA6-44B1-DE59D885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B90-20AE-011B-85D4-0C4A19CD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89C6-7133-0644-8957-C683EFDBBF44}" type="datetimeFigureOut">
              <a:rPr lang="en-DE" smtClean="0"/>
              <a:t>10.10.22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BEA7-557D-31EE-DC02-D812DD516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65B5-C3F1-247C-1708-B3A6D708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AA52-8A59-A24F-B42E-BD69B2B8B4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4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D77C9-4087-397C-347E-2A8BFF7A8294}"/>
              </a:ext>
            </a:extLst>
          </p:cNvPr>
          <p:cNvSpPr/>
          <p:nvPr/>
        </p:nvSpPr>
        <p:spPr>
          <a:xfrm>
            <a:off x="4572001" y="1064870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DE" dirty="0"/>
              <a:t>erf. expectancy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4673D-900A-D751-C5F2-C0556BE87D2C}"/>
              </a:ext>
            </a:extLst>
          </p:cNvPr>
          <p:cNvSpPr/>
          <p:nvPr/>
        </p:nvSpPr>
        <p:spPr>
          <a:xfrm>
            <a:off x="4572001" y="2282141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 </a:t>
            </a:r>
            <a:r>
              <a:rPr lang="en-DE" dirty="0"/>
              <a:t>expectancy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92FB7-7D9B-A830-6E89-0F3ADF011E59}"/>
              </a:ext>
            </a:extLst>
          </p:cNvPr>
          <p:cNvSpPr/>
          <p:nvPr/>
        </p:nvSpPr>
        <p:spPr>
          <a:xfrm>
            <a:off x="4572001" y="3499412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influence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56370-9802-15DC-4717-907E8EB8C080}"/>
              </a:ext>
            </a:extLst>
          </p:cNvPr>
          <p:cNvSpPr/>
          <p:nvPr/>
        </p:nvSpPr>
        <p:spPr>
          <a:xfrm>
            <a:off x="4572001" y="4716683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2D573-A6A1-9E09-01EE-7218F70E9341}"/>
              </a:ext>
            </a:extLst>
          </p:cNvPr>
          <p:cNvSpPr/>
          <p:nvPr/>
        </p:nvSpPr>
        <p:spPr>
          <a:xfrm>
            <a:off x="8266254" y="2885954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Intention to use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DA166-8FCC-2600-9A0E-C4B99CB2C848}"/>
              </a:ext>
            </a:extLst>
          </p:cNvPr>
          <p:cNvSpPr/>
          <p:nvPr/>
        </p:nvSpPr>
        <p:spPr>
          <a:xfrm>
            <a:off x="1291545" y="2291786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understanding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5F7A1-BE1D-35F9-6300-C1EB23531C50}"/>
              </a:ext>
            </a:extLst>
          </p:cNvPr>
          <p:cNvSpPr/>
          <p:nvPr/>
        </p:nvSpPr>
        <p:spPr>
          <a:xfrm>
            <a:off x="1291545" y="3499412"/>
            <a:ext cx="1632030" cy="61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readiness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F4E1D-BFDD-BC3C-2DFC-058B2D9C5EE9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923575" y="1371599"/>
            <a:ext cx="1648426" cy="1226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B30B8-EF5B-0B41-2B18-E94E46A45817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2923575" y="2588870"/>
            <a:ext cx="1648426" cy="96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92608-3DC1-89A6-950E-2E58FE4E29B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923575" y="2598515"/>
            <a:ext cx="1648426" cy="2424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1225A-F535-60CF-28D5-FDC19D74AB3E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923575" y="1371599"/>
            <a:ext cx="1648426" cy="2434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86413B-3C81-F9CA-027B-F20269171262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923575" y="2588870"/>
            <a:ext cx="1648426" cy="1217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A3C291-1A67-C96F-A8A5-80E9CF6C40C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923575" y="3806141"/>
            <a:ext cx="1648426" cy="1217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D1C301-5F7D-85DE-6D0E-DB3F07A86A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04031" y="3192683"/>
            <a:ext cx="2062223" cy="1830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2E359-FAC1-02E0-E6C8-0E1A20058B0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204031" y="3192683"/>
            <a:ext cx="2062223" cy="61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E37AF7-E04A-BAF7-DA9B-5AA0BBC470E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204031" y="2588870"/>
            <a:ext cx="2062223" cy="603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AFDED8-5D21-95B1-EE8F-AFB79F6E9E1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204031" y="1371599"/>
            <a:ext cx="2062223" cy="1821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E79B2-E34F-4CFD-F8CC-740F39753EEC}"/>
              </a:ext>
            </a:extLst>
          </p:cNvPr>
          <p:cNvSpPr/>
          <p:nvPr/>
        </p:nvSpPr>
        <p:spPr>
          <a:xfrm>
            <a:off x="7558088" y="4707037"/>
            <a:ext cx="2628900" cy="16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Controls: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Technology anxiety</a:t>
            </a:r>
          </a:p>
          <a:p>
            <a:pPr algn="ctr"/>
            <a:r>
              <a:rPr lang="en-US" sz="1200" dirty="0"/>
              <a:t>Technology self-efficacy</a:t>
            </a:r>
          </a:p>
          <a:p>
            <a:pPr algn="ctr"/>
            <a:r>
              <a:rPr lang="en-US" sz="1200" dirty="0"/>
              <a:t>Facilitating conditions</a:t>
            </a:r>
          </a:p>
          <a:p>
            <a:pPr algn="ctr"/>
            <a:r>
              <a:rPr lang="en-US" sz="1200" dirty="0"/>
              <a:t>Privacy concerns</a:t>
            </a:r>
          </a:p>
          <a:p>
            <a:pPr algn="ctr"/>
            <a:r>
              <a:rPr lang="en-US" sz="1200" dirty="0"/>
              <a:t>Demographics (age, gender, location)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9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1</cp:revision>
  <dcterms:created xsi:type="dcterms:W3CDTF">2022-10-10T07:32:48Z</dcterms:created>
  <dcterms:modified xsi:type="dcterms:W3CDTF">2022-10-10T07:40:18Z</dcterms:modified>
</cp:coreProperties>
</file>