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9" r:id="rId6"/>
    <p:sldId id="260" r:id="rId7"/>
    <p:sldId id="278" r:id="rId8"/>
    <p:sldId id="261" r:id="rId9"/>
    <p:sldId id="271" r:id="rId10"/>
    <p:sldId id="272" r:id="rId11"/>
    <p:sldId id="273" r:id="rId12"/>
    <p:sldId id="275" r:id="rId13"/>
    <p:sldId id="274" r:id="rId14"/>
    <p:sldId id="276" r:id="rId15"/>
    <p:sldId id="280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65" r:id="rId24"/>
    <p:sldId id="270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5735-B827-4E1D-C1C6-AF95F3E29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5BE31-DD6C-9CB7-DD0C-E2D3BFB41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DEE0-EFD9-38D3-6551-CE506F7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469F-3802-B69F-BBC4-7B3B2AB2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CED5-8B58-1E25-902A-F38E2E76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1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CEE-39AF-9AFE-107B-37CBC7EF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ECF3-80A1-A74D-0AD4-38411A048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5E98-BFB8-A7B8-6BCA-01440730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5E45-B403-AE2A-870D-364CA934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B105-6FCB-F2DB-0E5C-A0E4B1FF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08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7F059-178B-BBF1-12C8-46CCA5A3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3572C-AC40-5981-D4AC-73A64D464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34EF-DEDE-AC26-4FF8-77C45460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D51C-47A1-B4C0-2B7E-D9476C6A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356C-C1DB-8704-184F-6C6DF94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960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139B-74D6-17F0-D338-702B00FD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AB7-58DC-0ACC-D457-84D20FFF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1CBE-BBD6-2775-AF59-7BB48829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21FC-AD23-2610-5B7C-042485F0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84C3-DF5C-5A30-14E8-8A85D9CF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2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04A4-CEE7-CA61-6995-4043B4B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9A99-279F-3558-5A37-B47F0D04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4C53-7496-B3EA-7CFD-7701F964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1B02-2730-552E-F6D0-23B451A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023F-925E-7FD5-8263-AD0144B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19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EA6-4890-ABE9-A3C6-211353A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9BCA-9697-C55D-1D2A-60D9CA81C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2ECF4-8B54-057D-3C73-B1335085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C42C-C32B-FA43-23D8-C4FDE614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29971-84C8-9E53-C67F-8E5DDCD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8604-77ED-6377-5E12-427254DD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88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F0B7-2F6C-B0F2-69F6-C44903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4BD5-08B9-8D18-084C-7296AC36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1561-83DD-8EB1-2104-3BBE9BB4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21D68-6D86-F7FD-7362-8F5DD15D8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AAE4D-79DA-CD33-3C7D-AF7C3E75D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103F8-D0FE-A0A4-5488-966134D3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72AA0-A261-4D81-1D4A-D83053FB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895FC-FD72-8E16-F9F0-C0A5A623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535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697A-A276-8419-4631-93BF9C1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575A9-483D-927B-7F8D-724D57FF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7489E-BF01-B662-5F20-BC65819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2BAC2-5CB8-8370-9B94-F9CB99F4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08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4BE0B-3C1D-EE7A-8A92-57C5EDB6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FCEF9-E8F3-7C46-EAAF-1E0678F7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AB60-7B9D-30C0-C1FB-D44D1EB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84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52A0-C453-C77B-9278-B37A0DF9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5C3F-4E39-CF12-667D-6513F56D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10352-9C14-4776-8016-D280C155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E1AA-0FE5-18FD-81ED-8B7D4443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6A06A-93FC-C060-9E06-B6C7A47C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9E03A-8EFB-4D8D-0DF8-3B00B277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9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9395-45F3-6F89-EA76-F998E509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3C9B7-D3FC-8000-E3DB-146647C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3EA1B-15B1-B6DA-52A6-F1330656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39322-05A0-E2B5-FAD0-12F05633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002EE-4906-6AFD-6682-34A83E00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7A1F-1F39-1646-49B8-69C3F40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33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13ABD-0826-8BCF-5A37-22441AB7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CEF5-7D94-EBAC-03BE-BA06AF2A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5788-4E2C-5A44-B5B0-9F78893F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B1E6-1EED-8845-8D4C-AFCA256DCA2E}" type="datetimeFigureOut">
              <a:rPr lang="en-DE" smtClean="0"/>
              <a:t>04.05.22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FC89-5AAE-20A7-B954-274D28197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E974-BF7D-F46F-C68C-E4717719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799E-F277-3742-9593-C3F7DDEDB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blogdown/deploymen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hui/hugo-lithium" TargetMode="External"/><Relationship Id="rId2" Type="http://schemas.openxmlformats.org/officeDocument/2006/relationships/hyperlink" Target="https://themes.gohugo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hui/hugo-xmin/tree/4bb30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17E2-62F5-52BE-8A05-DE629340F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blogdown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6631A-6DCC-66E7-62D5-D6838047B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54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EE22-6949-F241-1D87-F0E40A96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Add repository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F82F2-A687-38D6-41A6-11B5D6B8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8670"/>
            <a:ext cx="4518872" cy="53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47B3-C299-A3A8-16EA-01EFF710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Navigate to folder in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C619B-F277-95E5-1158-D05227DA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0098"/>
            <a:ext cx="4598773" cy="2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2BBDC-7F85-5B1B-CCB7-F3492C8A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7" y="603249"/>
            <a:ext cx="8467982" cy="53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8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006-9C0D-6274-5098-613EAF88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Execute the following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0D39-6845-FE88-3D80-B7704AE8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</a:t>
            </a:r>
            <a:r>
              <a:rPr lang="en-GB" dirty="0" err="1"/>
              <a:t>init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226F-5582-EB9E-1D22-07EE4058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255"/>
            <a:ext cx="5866450" cy="21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6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0D39-6845-FE88-3D80-B7704AE8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54" y="4910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git remote add origin [link to remote repository]</a:t>
            </a: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1B6FB-F99D-3C10-67C7-D17A868A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2" y="1077440"/>
            <a:ext cx="10500454" cy="7884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443367-2352-E49A-5085-F986FB072B3B}"/>
              </a:ext>
            </a:extLst>
          </p:cNvPr>
          <p:cNvSpPr txBox="1">
            <a:spLocks/>
          </p:cNvSpPr>
          <p:nvPr/>
        </p:nvSpPr>
        <p:spPr>
          <a:xfrm>
            <a:off x="823054" y="21401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git </a:t>
            </a:r>
            <a:r>
              <a:rPr lang="en-GB" dirty="0">
                <a:effectLst/>
              </a:rPr>
              <a:t>branch -M main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effectLst/>
              </a:rPr>
              <a:t>(here you’re setting your current branch to “main” – remember this! You wil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l have to push changes to main!)</a:t>
            </a:r>
            <a:endParaRPr lang="en-GB" sz="20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GB" dirty="0"/>
              <a:t>git add .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(with this command, you’re staging all new files in this repo to be committed)</a:t>
            </a:r>
          </a:p>
          <a:p>
            <a:pPr marL="0" indent="0">
              <a:buNone/>
            </a:pPr>
            <a:r>
              <a:rPr lang="en-GB" dirty="0"/>
              <a:t>git commit –</a:t>
            </a:r>
            <a:r>
              <a:rPr lang="en-GB" dirty="0" err="1"/>
              <a:t>m“just</a:t>
            </a:r>
            <a:r>
              <a:rPr lang="en-GB" dirty="0"/>
              <a:t> a test”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(add a more informative commit message)</a:t>
            </a:r>
          </a:p>
          <a:p>
            <a:pPr marL="0" indent="0">
              <a:buNone/>
            </a:pPr>
            <a:r>
              <a:rPr lang="en-GB" dirty="0"/>
              <a:t>git push origin main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1578B-4C77-EDA7-56E4-5670C8A8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56" y="4842434"/>
            <a:ext cx="7105949" cy="14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C3E6-57BC-8411-4C66-BB4C9DBC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5) Edit the website according to your wishes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6FE6-DA8B-81F4-8D9B-8B46EBD4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lay around with different folders! (Group task) 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Serve site</a:t>
            </a:r>
            <a:r>
              <a:rPr lang="en-GB" dirty="0"/>
              <a:t> to preview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New post </a:t>
            </a:r>
            <a:r>
              <a:rPr lang="en-GB" dirty="0"/>
              <a:t>for new entries</a:t>
            </a:r>
          </a:p>
          <a:p>
            <a:pPr lvl="1"/>
            <a:r>
              <a:rPr lang="en-GB">
                <a:highlight>
                  <a:srgbClr val="C0C0C0"/>
                </a:highlight>
              </a:rPr>
              <a:t>Update metadata </a:t>
            </a:r>
            <a:r>
              <a:rPr lang="en-GB"/>
              <a:t>to edit metadata of posts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1815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1711-D51E-10BE-0FB3-F2D5D3A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6) Deloyment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D627-D3AD-1A97-AAA4-A3EACD4A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Different options, see </a:t>
            </a:r>
            <a:r>
              <a:rPr lang="en-GB" dirty="0">
                <a:hlinkClick r:id="rId2"/>
              </a:rPr>
              <a:t>https://bookdown.org/yihui/blogdown/deployment.html</a:t>
            </a:r>
            <a:r>
              <a:rPr lang="en-GB" dirty="0"/>
              <a:t>:</a:t>
            </a:r>
            <a:r>
              <a:rPr lang="en-DE" dirty="0"/>
              <a:t> </a:t>
            </a:r>
          </a:p>
          <a:p>
            <a:pPr lvl="1"/>
            <a:r>
              <a:rPr lang="en-DE" dirty="0"/>
              <a:t>Netlify</a:t>
            </a:r>
          </a:p>
          <a:p>
            <a:pPr lvl="1"/>
            <a:r>
              <a:rPr lang="en-DE" dirty="0"/>
              <a:t>GitHub Pages</a:t>
            </a:r>
          </a:p>
          <a:p>
            <a:pPr lvl="1"/>
            <a:r>
              <a:rPr lang="en-DE" dirty="0"/>
              <a:t>Travis + GitHub</a:t>
            </a:r>
          </a:p>
          <a:p>
            <a:pPr lvl="1"/>
            <a:r>
              <a:rPr lang="en-DE" dirty="0"/>
              <a:t>GitLab Pages </a:t>
            </a:r>
          </a:p>
        </p:txBody>
      </p:sp>
    </p:spTree>
    <p:extLst>
      <p:ext uri="{BB962C8B-B14F-4D97-AF65-F5344CB8AC3E}">
        <p14:creationId xmlns:p14="http://schemas.microsoft.com/office/powerpoint/2010/main" val="5403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05D4-A512-6615-9A40-DF58AE1F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2B47-7583-0B13-B28C-296851F2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ign up on netlify.com with your GitHub Account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77EF8-411D-7977-29EB-7CC90BA5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4" y="2348715"/>
            <a:ext cx="3530600" cy="36195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8CDCE015-E4A7-4065-F5FE-8A3A86B4D8A0}"/>
              </a:ext>
            </a:extLst>
          </p:cNvPr>
          <p:cNvSpPr/>
          <p:nvPr/>
        </p:nvSpPr>
        <p:spPr>
          <a:xfrm>
            <a:off x="3422822" y="4040659"/>
            <a:ext cx="963827" cy="1606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810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E3FF-054B-5239-3D25-C3AB53E5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r>
              <a:rPr lang="en-DE" dirty="0"/>
              <a:t>Connect with GitHub and install Netlify 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365C7-BF6A-4FB1-0FDB-34AC5FF2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6" y="1272854"/>
            <a:ext cx="4254500" cy="482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165FF-EBCD-C69C-F0CE-EE0927A6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63" y="2579813"/>
            <a:ext cx="4229100" cy="2006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965751-2797-D16E-0325-B105BC9BF167}"/>
              </a:ext>
            </a:extLst>
          </p:cNvPr>
          <p:cNvSpPr/>
          <p:nvPr/>
        </p:nvSpPr>
        <p:spPr>
          <a:xfrm>
            <a:off x="2804984" y="5202195"/>
            <a:ext cx="2014151" cy="63019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966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E3FF-054B-5239-3D25-C3AB53E5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r>
              <a:rPr lang="en-DE" dirty="0"/>
              <a:t>Select repository with project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BEDFD-FA28-5ED1-E082-DE0CB44D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863"/>
            <a:ext cx="4144766" cy="51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9128-66B9-D8DA-09B1-813E581C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D53A-73D4-E708-0CA3-A9C2B627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DE" dirty="0"/>
              <a:t>Choose a theme</a:t>
            </a: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Create a new </a:t>
            </a:r>
            <a:r>
              <a:rPr lang="en-GB" dirty="0" err="1"/>
              <a:t>Rstudio</a:t>
            </a:r>
            <a:r>
              <a:rPr lang="en-GB" dirty="0"/>
              <a:t> project</a:t>
            </a:r>
          </a:p>
          <a:p>
            <a:pPr marL="514350" indent="-514350">
              <a:buAutoNum type="arabicParenR"/>
            </a:pPr>
            <a:r>
              <a:rPr lang="en-GB" dirty="0"/>
              <a:t>Add basic site with desired theme </a:t>
            </a:r>
          </a:p>
          <a:p>
            <a:pPr marL="514350" indent="-514350">
              <a:buAutoNum type="arabicParenR"/>
            </a:pPr>
            <a:r>
              <a:rPr lang="en-GB" dirty="0"/>
              <a:t>Push to GitHub</a:t>
            </a:r>
          </a:p>
          <a:p>
            <a:pPr marL="514350" indent="-514350">
              <a:buAutoNum type="arabicParenR"/>
            </a:pPr>
            <a:r>
              <a:rPr lang="en-GB" dirty="0"/>
              <a:t>Edit the website</a:t>
            </a:r>
          </a:p>
          <a:p>
            <a:pPr marL="514350" indent="-514350">
              <a:buAutoNum type="arabicParenR"/>
            </a:pPr>
            <a:r>
              <a:rPr lang="en-GB" dirty="0"/>
              <a:t>Publish the website </a:t>
            </a:r>
          </a:p>
          <a:p>
            <a:pPr marL="0" indent="0">
              <a:buNone/>
            </a:pPr>
            <a:endParaRPr lang="en-GB" dirty="0"/>
          </a:p>
          <a:p>
            <a:pPr marL="971550" lvl="1" indent="-51435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87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E3FF-054B-5239-3D25-C3AB53E5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r>
              <a:rPr lang="en-DE" dirty="0"/>
              <a:t>Set site settings for the selected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C0779-C038-A267-2036-007CD6FF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5" y="1345685"/>
            <a:ext cx="5232400" cy="3746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5FDC173-51BB-A22C-8706-1A2BED3ADDAC}"/>
              </a:ext>
            </a:extLst>
          </p:cNvPr>
          <p:cNvSpPr/>
          <p:nvPr/>
        </p:nvSpPr>
        <p:spPr>
          <a:xfrm>
            <a:off x="838200" y="4003590"/>
            <a:ext cx="2621692" cy="63019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67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E3FF-054B-5239-3D25-C3AB53E5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r>
              <a:rPr lang="en-DE" dirty="0"/>
              <a:t>Deploy!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7FB2F-E90D-4366-B9F5-459F266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60" y="1025611"/>
            <a:ext cx="7420150" cy="50971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45C695-FE7F-12A7-B9BA-F5BC8599E965}"/>
              </a:ext>
            </a:extLst>
          </p:cNvPr>
          <p:cNvSpPr/>
          <p:nvPr/>
        </p:nvSpPr>
        <p:spPr>
          <a:xfrm>
            <a:off x="1272747" y="1309817"/>
            <a:ext cx="2014151" cy="63019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121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E3FF-054B-5239-3D25-C3AB53E5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r>
              <a:rPr lang="en-DE" dirty="0"/>
              <a:t>Once your site is deployed, you may open the generated URL and check whether everything worked. You should see your website.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E6366-44E0-8EF1-A4CB-B4319630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212"/>
            <a:ext cx="4787900" cy="168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7A51F-56A2-5EAB-AC69-F0B47109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6263"/>
            <a:ext cx="5511800" cy="4330700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4174C96-2BD7-5ABC-0F72-5A9EAD6AAE9E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3316609" y="1354246"/>
            <a:ext cx="1700234" cy="368731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B3C799-06D5-AE83-342D-5662B963494B}"/>
              </a:ext>
            </a:extLst>
          </p:cNvPr>
          <p:cNvSpPr/>
          <p:nvPr/>
        </p:nvSpPr>
        <p:spPr>
          <a:xfrm>
            <a:off x="963827" y="1952367"/>
            <a:ext cx="2718487" cy="39541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501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91965E-567F-7BCA-A164-7EE9F67C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38" y="1474230"/>
            <a:ext cx="6477000" cy="474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3EFAD-3E79-4B11-FDA7-1F6E88AC400C}"/>
              </a:ext>
            </a:extLst>
          </p:cNvPr>
          <p:cNvSpPr txBox="1"/>
          <p:nvPr/>
        </p:nvSpPr>
        <p:spPr>
          <a:xfrm>
            <a:off x="827903" y="358346"/>
            <a:ext cx="827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Change site name </a:t>
            </a:r>
          </a:p>
        </p:txBody>
      </p:sp>
    </p:spTree>
    <p:extLst>
      <p:ext uri="{BB962C8B-B14F-4D97-AF65-F5344CB8AC3E}">
        <p14:creationId xmlns:p14="http://schemas.microsoft.com/office/powerpoint/2010/main" val="301487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3EFAD-3E79-4B11-FDA7-1F6E88AC400C}"/>
              </a:ext>
            </a:extLst>
          </p:cNvPr>
          <p:cNvSpPr txBox="1"/>
          <p:nvPr/>
        </p:nvSpPr>
        <p:spPr>
          <a:xfrm>
            <a:off x="827903" y="358346"/>
            <a:ext cx="10799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You may now update the content of your website as you wish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Simply use the usual Git commands to push the changes to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r>
              <a:rPr lang="en-GB" sz="2800" dirty="0"/>
              <a:t>git add .</a:t>
            </a:r>
          </a:p>
          <a:p>
            <a:r>
              <a:rPr lang="en-GB" sz="2800" dirty="0"/>
              <a:t>git commit –m “commit message”</a:t>
            </a:r>
          </a:p>
          <a:p>
            <a:r>
              <a:rPr lang="en-GB" sz="2800" dirty="0"/>
              <a:t>git push origin main </a:t>
            </a:r>
            <a:endParaRPr lang="en-DE" sz="2800" dirty="0"/>
          </a:p>
          <a:p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Your site will automatically update after a while </a:t>
            </a:r>
          </a:p>
        </p:txBody>
      </p:sp>
    </p:spTree>
    <p:extLst>
      <p:ext uri="{BB962C8B-B14F-4D97-AF65-F5344CB8AC3E}">
        <p14:creationId xmlns:p14="http://schemas.microsoft.com/office/powerpoint/2010/main" val="24620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0B0-9CFF-1492-4C1E-FE51983C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96"/>
            <a:ext cx="10515600" cy="1325563"/>
          </a:xfrm>
        </p:spPr>
        <p:txBody>
          <a:bodyPr/>
          <a:lstStyle/>
          <a:p>
            <a:r>
              <a:rPr lang="en-DE" dirty="0"/>
              <a:t>1) Choose a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760C-BF2E-B72E-1E3C-C65F4311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ee available themes: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themes.gohugo.i</a:t>
            </a:r>
            <a:r>
              <a:rPr lang="en-GB" dirty="0" err="1">
                <a:hlinkClick r:id="rId2"/>
              </a:rPr>
              <a:t>o</a:t>
            </a:r>
            <a:endParaRPr lang="en-GB" dirty="0"/>
          </a:p>
          <a:p>
            <a:r>
              <a:rPr lang="en-GB" dirty="0"/>
              <a:t>We use </a:t>
            </a:r>
            <a:r>
              <a:rPr lang="en-GB" dirty="0" err="1">
                <a:highlight>
                  <a:srgbClr val="C0C0C0"/>
                </a:highlight>
              </a:rPr>
              <a:t>hugo</a:t>
            </a:r>
            <a:r>
              <a:rPr lang="en-GB" dirty="0">
                <a:highlight>
                  <a:srgbClr val="C0C0C0"/>
                </a:highlight>
              </a:rPr>
              <a:t>-lithium</a:t>
            </a:r>
            <a:r>
              <a:rPr lang="en-GB" dirty="0"/>
              <a:t> for today, see: </a:t>
            </a:r>
            <a:r>
              <a:rPr lang="en-GB" dirty="0">
                <a:hlinkClick r:id="rId3"/>
              </a:rPr>
              <a:t>https://github.com/yihui/hugo-lithium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8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C7CD-F92D-0E39-8C85-E3C9A9A7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2) Create an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93CB-C218-D0A7-29F0-057E23FB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Rstudio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Click “File” </a:t>
            </a:r>
          </a:p>
          <a:p>
            <a:pPr lvl="1"/>
            <a:r>
              <a:rPr lang="en-GB" dirty="0"/>
              <a:t>“New project…” </a:t>
            </a:r>
          </a:p>
          <a:p>
            <a:pPr lvl="1"/>
            <a:r>
              <a:rPr lang="en-GB" dirty="0"/>
              <a:t>choose “Existing Directory” </a:t>
            </a:r>
          </a:p>
          <a:p>
            <a:pPr lvl="1"/>
            <a:r>
              <a:rPr lang="en-GB" dirty="0"/>
              <a:t>Browse to your project folder and create project here 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902B4-5188-06CF-EFF3-DA91447F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40" y="504677"/>
            <a:ext cx="3789234" cy="26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C7CD-F92D-0E39-8C85-E3C9A9A7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3) Create a basic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93CB-C218-D0A7-29F0-057E23FB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Go to console in your newly created project and install blogdown (if not done already):</a:t>
            </a:r>
          </a:p>
          <a:p>
            <a:pPr marL="0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GB" dirty="0" err="1"/>
              <a:t>devtools</a:t>
            </a:r>
            <a:r>
              <a:rPr lang="en-GB" dirty="0"/>
              <a:t>::</a:t>
            </a:r>
            <a:r>
              <a:rPr lang="en-GB" dirty="0" err="1"/>
              <a:t>install_github</a:t>
            </a:r>
            <a:r>
              <a:rPr lang="en-GB" dirty="0"/>
              <a:t>('</a:t>
            </a:r>
            <a:r>
              <a:rPr lang="en-GB" dirty="0" err="1"/>
              <a:t>rstudio</a:t>
            </a:r>
            <a:r>
              <a:rPr lang="en-GB" dirty="0"/>
              <a:t>/</a:t>
            </a:r>
            <a:r>
              <a:rPr lang="en-GB" dirty="0" err="1"/>
              <a:t>blogdown</a:t>
            </a:r>
            <a:r>
              <a:rPr lang="en-GB" dirty="0"/>
              <a:t>') # install </a:t>
            </a:r>
            <a:r>
              <a:rPr lang="en-GB" dirty="0" err="1"/>
              <a:t>blogdown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DE" dirty="0"/>
              <a:t>Initiate site: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err="1">
                <a:effectLst/>
              </a:rPr>
              <a:t>blogdown</a:t>
            </a:r>
            <a:r>
              <a:rPr lang="en-GB" dirty="0">
                <a:effectLst/>
              </a:rPr>
              <a:t>::</a:t>
            </a:r>
            <a:r>
              <a:rPr lang="en-GB" dirty="0" err="1"/>
              <a:t>new_site</a:t>
            </a:r>
            <a:r>
              <a:rPr lang="en-GB" dirty="0"/>
              <a:t>(</a:t>
            </a:r>
            <a:r>
              <a:rPr lang="en-GB" dirty="0">
                <a:effectLst/>
              </a:rPr>
              <a:t>theme</a:t>
            </a:r>
            <a:r>
              <a:rPr lang="en-GB" dirty="0"/>
              <a:t> </a:t>
            </a:r>
            <a:r>
              <a:rPr lang="en-GB" dirty="0">
                <a:effectLst/>
              </a:rPr>
              <a:t>=</a:t>
            </a:r>
            <a:r>
              <a:rPr lang="en-GB" dirty="0"/>
              <a:t> </a:t>
            </a:r>
            <a:r>
              <a:rPr lang="en-GB" dirty="0">
                <a:effectLst/>
              </a:rPr>
              <a:t>'</a:t>
            </a:r>
            <a:r>
              <a:rPr lang="en-GB" dirty="0" err="1">
                <a:effectLst/>
              </a:rPr>
              <a:t>yihui</a:t>
            </a:r>
            <a:r>
              <a:rPr lang="en-GB" dirty="0">
                <a:effectLst/>
              </a:rPr>
              <a:t>/</a:t>
            </a:r>
            <a:r>
              <a:rPr lang="en-GB" dirty="0" err="1">
                <a:effectLst/>
              </a:rPr>
              <a:t>hugo</a:t>
            </a:r>
            <a:r>
              <a:rPr lang="en-GB" dirty="0">
                <a:effectLst/>
              </a:rPr>
              <a:t>-lithium'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DE" dirty="0"/>
              <a:t>Serve and preview site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9419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11080C-5BB5-D2B2-6B14-328A3C17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57" y="0"/>
            <a:ext cx="808368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32841-8894-3461-B158-FD4892751CB2}"/>
              </a:ext>
            </a:extLst>
          </p:cNvPr>
          <p:cNvCxnSpPr/>
          <p:nvPr/>
        </p:nvCxnSpPr>
        <p:spPr>
          <a:xfrm flipH="1">
            <a:off x="6314303" y="5338119"/>
            <a:ext cx="753762" cy="21006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3CA781-5A33-8C27-CD9A-D99753428ED4}"/>
              </a:ext>
            </a:extLst>
          </p:cNvPr>
          <p:cNvSpPr txBox="1"/>
          <p:nvPr/>
        </p:nvSpPr>
        <p:spPr>
          <a:xfrm>
            <a:off x="7426412" y="4861065"/>
            <a:ext cx="147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You should see sth like this happening after ”serving the site”</a:t>
            </a:r>
          </a:p>
        </p:txBody>
      </p:sp>
    </p:spTree>
    <p:extLst>
      <p:ext uri="{BB962C8B-B14F-4D97-AF65-F5344CB8AC3E}">
        <p14:creationId xmlns:p14="http://schemas.microsoft.com/office/powerpoint/2010/main" val="195115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32841-8894-3461-B158-FD4892751CB2}"/>
              </a:ext>
            </a:extLst>
          </p:cNvPr>
          <p:cNvCxnSpPr/>
          <p:nvPr/>
        </p:nvCxnSpPr>
        <p:spPr>
          <a:xfrm flipH="1">
            <a:off x="6314303" y="5338119"/>
            <a:ext cx="753762" cy="21006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3CA781-5A33-8C27-CD9A-D99753428ED4}"/>
              </a:ext>
            </a:extLst>
          </p:cNvPr>
          <p:cNvSpPr txBox="1"/>
          <p:nvPr/>
        </p:nvSpPr>
        <p:spPr>
          <a:xfrm>
            <a:off x="7426412" y="4861065"/>
            <a:ext cx="147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You should see sth like this happening after ”serving the site”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E26EB-B441-99E5-3C44-55DD68F9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70" y="223452"/>
            <a:ext cx="5996459" cy="61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3BA1-6CF2-1EB0-75AD-85D5EED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EFC7-F35F-CDD0-8920-10849A8A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t is often helpful to use a template for a start or to get inspired by other people’s blog creations</a:t>
            </a:r>
          </a:p>
          <a:p>
            <a:r>
              <a:rPr lang="en-DE" dirty="0"/>
              <a:t>Recommended way: via GitHub </a:t>
            </a:r>
          </a:p>
          <a:p>
            <a:r>
              <a:rPr lang="en-GB" dirty="0"/>
              <a:t>F</a:t>
            </a:r>
            <a:r>
              <a:rPr lang="en-DE" dirty="0"/>
              <a:t>or example: </a:t>
            </a:r>
            <a:r>
              <a:rPr lang="en-GB" dirty="0">
                <a:hlinkClick r:id="rId2"/>
              </a:rPr>
              <a:t>https://github.com/yihui/hugo-xmin/tree/4bb305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EE22-6949-F241-1D87-F0E40A96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/>
            </a:br>
            <a:r>
              <a:rPr lang="en-DE" dirty="0"/>
              <a:t>4) Push to GitHub</a:t>
            </a:r>
            <a:br>
              <a:rPr lang="en-DE" dirty="0"/>
            </a:br>
            <a:br>
              <a:rPr lang="en-DE" dirty="0"/>
            </a:br>
            <a:r>
              <a:rPr lang="en-DE" dirty="0"/>
              <a:t>Create GitHub repository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0D242-0431-8881-21B0-B27CA58B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6180"/>
            <a:ext cx="6912664" cy="2873804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933B690B-26D2-38E3-585E-C6FE6BD321F7}"/>
              </a:ext>
            </a:extLst>
          </p:cNvPr>
          <p:cNvSpPr/>
          <p:nvPr/>
        </p:nvSpPr>
        <p:spPr>
          <a:xfrm>
            <a:off x="7356389" y="2508422"/>
            <a:ext cx="1107989" cy="864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637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490</Words>
  <Application>Microsoft Macintosh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blogdown</vt:lpstr>
      <vt:lpstr>Workflow</vt:lpstr>
      <vt:lpstr>1) Choose a theme</vt:lpstr>
      <vt:lpstr>2) Create an R Project</vt:lpstr>
      <vt:lpstr>3) Create a basic website</vt:lpstr>
      <vt:lpstr>PowerPoint Presentation</vt:lpstr>
      <vt:lpstr>PowerPoint Presentation</vt:lpstr>
      <vt:lpstr>Templates</vt:lpstr>
      <vt:lpstr> 4) Push to GitHub  Create GitHub repository </vt:lpstr>
      <vt:lpstr>Add repository details</vt:lpstr>
      <vt:lpstr>Navigate to folder in terminal</vt:lpstr>
      <vt:lpstr>PowerPoint Presentation</vt:lpstr>
      <vt:lpstr>Execute the following commands</vt:lpstr>
      <vt:lpstr>PowerPoint Presentation</vt:lpstr>
      <vt:lpstr>5) Edit the website according to your wishes</vt:lpstr>
      <vt:lpstr>6) Deloyment</vt:lpstr>
      <vt:lpstr>Netlify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blogdown</dc:title>
  <dc:creator>Anka K</dc:creator>
  <cp:lastModifiedBy>Anka K</cp:lastModifiedBy>
  <cp:revision>26</cp:revision>
  <dcterms:created xsi:type="dcterms:W3CDTF">2022-05-04T09:34:48Z</dcterms:created>
  <dcterms:modified xsi:type="dcterms:W3CDTF">2022-05-05T10:03:23Z</dcterms:modified>
</cp:coreProperties>
</file>