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9636125" cy="6210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32" d="100"/>
          <a:sy n="132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710" y="1016362"/>
            <a:ext cx="8190706" cy="2162104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516" y="3261846"/>
            <a:ext cx="7227094" cy="1499384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383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557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5853" y="330641"/>
            <a:ext cx="2077789" cy="526294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484" y="330641"/>
            <a:ext cx="6112917" cy="526294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21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107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65" y="1548264"/>
            <a:ext cx="8311158" cy="2583312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465" y="4156015"/>
            <a:ext cx="8311158" cy="1358503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510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484" y="1653205"/>
            <a:ext cx="4095353" cy="3940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8288" y="1653205"/>
            <a:ext cx="4095353" cy="3940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623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39" y="330642"/>
            <a:ext cx="8311158" cy="12003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740" y="1522387"/>
            <a:ext cx="4076532" cy="74609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740" y="2268485"/>
            <a:ext cx="4076532" cy="3336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8289" y="1522387"/>
            <a:ext cx="4096608" cy="746098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8289" y="2268485"/>
            <a:ext cx="4096608" cy="3336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33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634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237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39" y="414020"/>
            <a:ext cx="3107901" cy="144907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608" y="894170"/>
            <a:ext cx="4878288" cy="4413338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739" y="1863090"/>
            <a:ext cx="3107901" cy="345160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425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39" y="414020"/>
            <a:ext cx="3107901" cy="144907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6608" y="894170"/>
            <a:ext cx="4878288" cy="4413338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3739" y="1863090"/>
            <a:ext cx="3107901" cy="345160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916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484" y="330642"/>
            <a:ext cx="8311158" cy="1200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484" y="1653205"/>
            <a:ext cx="8311158" cy="394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484" y="5756029"/>
            <a:ext cx="2168128" cy="33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E52B-77E0-B443-913C-C799026804EE}" type="datetimeFigureOut">
              <a:rPr lang="en-DE" smtClean="0"/>
              <a:t>18.05.22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1967" y="5756029"/>
            <a:ext cx="3252192" cy="33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5513" y="5756029"/>
            <a:ext cx="2168128" cy="33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2CAF-9F81-B54F-BE54-F8671AE71F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527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A1F58-99E6-7E17-8C07-023CDD30D7A2}"/>
              </a:ext>
            </a:extLst>
          </p:cNvPr>
          <p:cNvSpPr/>
          <p:nvPr/>
        </p:nvSpPr>
        <p:spPr>
          <a:xfrm>
            <a:off x="863737" y="562866"/>
            <a:ext cx="3770616" cy="52911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208F58-2C4C-8C11-6EE7-419BDE42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91" y="592439"/>
            <a:ext cx="1311410" cy="15198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9A39AC-306C-2854-3F6D-8F3D5015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81" y="592437"/>
            <a:ext cx="3057886" cy="1791730"/>
          </a:xfrm>
          <a:prstGeom prst="rect">
            <a:avLst/>
          </a:prstGeom>
        </p:spPr>
      </p:pic>
      <p:sp>
        <p:nvSpPr>
          <p:cNvPr id="15" name="Left Arrow 14">
            <a:extLst>
              <a:ext uri="{FF2B5EF4-FFF2-40B4-BE49-F238E27FC236}">
                <a16:creationId xmlns:a16="http://schemas.microsoft.com/office/drawing/2014/main" id="{73CAD728-E299-E7C8-1E51-0B1B617580C6}"/>
              </a:ext>
            </a:extLst>
          </p:cNvPr>
          <p:cNvSpPr/>
          <p:nvPr/>
        </p:nvSpPr>
        <p:spPr>
          <a:xfrm>
            <a:off x="4073578" y="1352377"/>
            <a:ext cx="1173892" cy="34494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85979A-69ED-3D68-9C12-FAFFCA6A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083" y="2771323"/>
            <a:ext cx="1046899" cy="1570349"/>
          </a:xfrm>
          <a:prstGeom prst="rect">
            <a:avLst/>
          </a:prstGeom>
        </p:spPr>
      </p:pic>
      <p:sp>
        <p:nvSpPr>
          <p:cNvPr id="20" name="Left Arrow 19">
            <a:extLst>
              <a:ext uri="{FF2B5EF4-FFF2-40B4-BE49-F238E27FC236}">
                <a16:creationId xmlns:a16="http://schemas.microsoft.com/office/drawing/2014/main" id="{4D327DC6-FCD9-F2F3-B22C-C035F5090F17}"/>
              </a:ext>
            </a:extLst>
          </p:cNvPr>
          <p:cNvSpPr/>
          <p:nvPr/>
        </p:nvSpPr>
        <p:spPr>
          <a:xfrm>
            <a:off x="4073578" y="3208459"/>
            <a:ext cx="1173892" cy="34494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DDE68-AE36-0796-FC7C-5536A04FCEC4}"/>
              </a:ext>
            </a:extLst>
          </p:cNvPr>
          <p:cNvSpPr txBox="1"/>
          <p:nvPr/>
        </p:nvSpPr>
        <p:spPr>
          <a:xfrm>
            <a:off x="6348011" y="130772"/>
            <a:ext cx="154107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DE" sz="2400" b="1" dirty="0"/>
              <a:t>Static files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61F739-2EC3-6369-ED6B-FBC6BF820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393" y="4122707"/>
            <a:ext cx="3440583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9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6FAB94-7B39-6FA5-54B2-0E236B46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50" y="336071"/>
            <a:ext cx="2874200" cy="1978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36D02-EE69-83E6-7D1E-44DD4525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40" y="586883"/>
            <a:ext cx="1727200" cy="172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B72576-B667-C347-17D2-E12F7830A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03" y="3397893"/>
            <a:ext cx="1403357" cy="1617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F44A0B-BE19-4C48-37B7-A670DEEA4911}"/>
              </a:ext>
            </a:extLst>
          </p:cNvPr>
          <p:cNvSpPr txBox="1"/>
          <p:nvPr/>
        </p:nvSpPr>
        <p:spPr>
          <a:xfrm>
            <a:off x="3204432" y="1158096"/>
            <a:ext cx="52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1" dirty="0"/>
              <a:t>+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0BA3D41-0CE3-F7BF-CC44-1FD6EF9639E3}"/>
              </a:ext>
            </a:extLst>
          </p:cNvPr>
          <p:cNvSpPr/>
          <p:nvPr/>
        </p:nvSpPr>
        <p:spPr>
          <a:xfrm>
            <a:off x="1046322" y="2498758"/>
            <a:ext cx="339518" cy="6063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28FD8C3-5D99-39B5-32F7-BB3F58B9AE4E}"/>
              </a:ext>
            </a:extLst>
          </p:cNvPr>
          <p:cNvSpPr/>
          <p:nvPr/>
        </p:nvSpPr>
        <p:spPr>
          <a:xfrm>
            <a:off x="2492162" y="4067205"/>
            <a:ext cx="712270" cy="279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0CF010-3EBF-CD17-98A8-D7B60D68A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740" y="2801954"/>
            <a:ext cx="4804805" cy="31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 K</dc:creator>
  <cp:lastModifiedBy>Anka K</cp:lastModifiedBy>
  <cp:revision>2</cp:revision>
  <dcterms:created xsi:type="dcterms:W3CDTF">2022-05-18T12:16:09Z</dcterms:created>
  <dcterms:modified xsi:type="dcterms:W3CDTF">2022-05-18T12:42:13Z</dcterms:modified>
</cp:coreProperties>
</file>