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61" r:id="rId6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F6268-4FEE-455F-AECB-1FC22644D35D}" type="doc">
      <dgm:prSet loTypeId="urn:microsoft.com/office/officeart/2005/8/layout/process1#1" loCatId="process" qsTypeId="urn:microsoft.com/office/officeart/2005/8/quickstyle/simple2#1" qsCatId="simple" csTypeId="urn:microsoft.com/office/officeart/2005/8/colors/accent1_2" csCatId="accent1" phldr="1"/>
      <dgm:spPr/>
    </dgm:pt>
    <dgm:pt modelId="{5CF51BB6-CC44-49C7-87B1-3A6A8BB17FE9}">
      <dgm:prSet phldrT="[Text]" custT="1"/>
      <dgm:spPr/>
      <dgm:t>
        <a:bodyPr/>
        <a:lstStyle/>
        <a:p>
          <a:r>
            <a:rPr lang="nl-NL" sz="2400" dirty="0"/>
            <a:t>Huidige systeem:</a:t>
          </a:r>
          <a:br>
            <a:rPr lang="nl-NL" sz="2400" dirty="0"/>
          </a:br>
          <a:br>
            <a:rPr lang="nl-NL" sz="2800" dirty="0"/>
          </a:br>
          <a:r>
            <a:rPr lang="nl-NL" sz="2800" dirty="0"/>
            <a:t>Stempelkaart</a:t>
          </a:r>
          <a:endParaRPr lang="en-US" sz="2800" dirty="0"/>
        </a:p>
      </dgm:t>
    </dgm:pt>
    <dgm:pt modelId="{50F3D9E0-DD90-42AB-BD07-9861921E80C7}" type="parTrans" cxnId="{3F61EFE0-2996-4C53-9CF9-B5E1F2A3F332}">
      <dgm:prSet/>
      <dgm:spPr/>
      <dgm:t>
        <a:bodyPr/>
        <a:lstStyle/>
        <a:p>
          <a:endParaRPr lang="en-US"/>
        </a:p>
      </dgm:t>
    </dgm:pt>
    <dgm:pt modelId="{2DBB91CC-A42D-4190-BA72-9797FC1F1B47}" type="sibTrans" cxnId="{3F61EFE0-2996-4C53-9CF9-B5E1F2A3F332}">
      <dgm:prSet/>
      <dgm:spPr/>
      <dgm:t>
        <a:bodyPr/>
        <a:lstStyle/>
        <a:p>
          <a:endParaRPr lang="en-US"/>
        </a:p>
      </dgm:t>
    </dgm:pt>
    <dgm:pt modelId="{5A6AD4C6-56B2-4544-89A1-BDA53E1CF6F5}">
      <dgm:prSet phldrT="[Text]" custT="1"/>
      <dgm:spPr/>
      <dgm:t>
        <a:bodyPr/>
        <a:lstStyle/>
        <a:p>
          <a:r>
            <a:rPr lang="nl-NL" sz="2400" dirty="0"/>
            <a:t>Nieuwe systeem:</a:t>
          </a:r>
          <a:br>
            <a:rPr lang="nl-NL" sz="2400" dirty="0"/>
          </a:br>
          <a:br>
            <a:rPr lang="nl-NL" sz="2200" dirty="0"/>
          </a:br>
          <a:r>
            <a:rPr lang="nl-NL" sz="2000" dirty="0"/>
            <a:t>Puntenspaarsysteem met NHL-pas</a:t>
          </a:r>
          <a:endParaRPr lang="en-US" sz="2200" dirty="0"/>
        </a:p>
      </dgm:t>
    </dgm:pt>
    <dgm:pt modelId="{33167D9B-717C-4038-83ED-3CC2C829C11B}" type="parTrans" cxnId="{211C7F5C-F2A8-4668-B549-C3409D05D3D2}">
      <dgm:prSet/>
      <dgm:spPr/>
      <dgm:t>
        <a:bodyPr/>
        <a:lstStyle/>
        <a:p>
          <a:endParaRPr lang="en-US"/>
        </a:p>
      </dgm:t>
    </dgm:pt>
    <dgm:pt modelId="{3DF42A7C-23CF-4DFD-B504-627DBE5387A2}" type="sibTrans" cxnId="{211C7F5C-F2A8-4668-B549-C3409D05D3D2}">
      <dgm:prSet/>
      <dgm:spPr/>
      <dgm:t>
        <a:bodyPr/>
        <a:lstStyle/>
        <a:p>
          <a:endParaRPr lang="en-US"/>
        </a:p>
      </dgm:t>
    </dgm:pt>
    <dgm:pt modelId="{74915465-EB0B-4E5A-A37D-5C4D387F0F89}" type="pres">
      <dgm:prSet presAssocID="{B8DF6268-4FEE-455F-AECB-1FC22644D35D}" presName="Name0" presStyleCnt="0">
        <dgm:presLayoutVars>
          <dgm:dir/>
        </dgm:presLayoutVars>
      </dgm:prSet>
      <dgm:spPr/>
    </dgm:pt>
    <dgm:pt modelId="{CCC56EF0-168A-4B9A-ABE6-BB9B3ED0AD2A}" type="pres">
      <dgm:prSet presAssocID="{5CF51BB6-CC44-49C7-87B1-3A6A8BB17FE9}" presName="node" presStyleLbl="node1" presStyleIdx="0" presStyleCnt="2">
        <dgm:presLayoutVars>
          <dgm:bulletEnabled val="1"/>
        </dgm:presLayoutVars>
      </dgm:prSet>
      <dgm:spPr/>
    </dgm:pt>
    <dgm:pt modelId="{F111B081-861E-438C-80FF-228E1614ED56}" type="pres">
      <dgm:prSet presAssocID="{2DBB91CC-A42D-4190-BA72-9797FC1F1B47}" presName="sibTrans" presStyleLbl="sibTrans2D1" presStyleIdx="0" presStyleCnt="1"/>
      <dgm:spPr/>
    </dgm:pt>
    <dgm:pt modelId="{C43E1EB3-3203-499A-98AE-B89BF3139AE3}" type="pres">
      <dgm:prSet presAssocID="{2DBB91CC-A42D-4190-BA72-9797FC1F1B47}" presName="connectorText" presStyleLbl="sibTrans2D1" presStyleIdx="0" presStyleCnt="1"/>
      <dgm:spPr/>
    </dgm:pt>
    <dgm:pt modelId="{1E36F7AB-B842-42C5-B52A-1A0A432C430F}" type="pres">
      <dgm:prSet presAssocID="{5A6AD4C6-56B2-4544-89A1-BDA53E1CF6F5}" presName="node" presStyleLbl="node1" presStyleIdx="1" presStyleCnt="2">
        <dgm:presLayoutVars>
          <dgm:bulletEnabled val="1"/>
        </dgm:presLayoutVars>
      </dgm:prSet>
      <dgm:spPr/>
    </dgm:pt>
  </dgm:ptLst>
  <dgm:cxnLst>
    <dgm:cxn modelId="{FEDD5B3C-D002-433B-A011-8BD328E420EC}" type="presOf" srcId="{2DBB91CC-A42D-4190-BA72-9797FC1F1B47}" destId="{C43E1EB3-3203-499A-98AE-B89BF3139AE3}" srcOrd="1" destOrd="0" presId="urn:microsoft.com/office/officeart/2005/8/layout/process1#1"/>
    <dgm:cxn modelId="{A1693ABD-8126-4A4C-B6FD-536FF5B6BC6A}" type="presOf" srcId="{5A6AD4C6-56B2-4544-89A1-BDA53E1CF6F5}" destId="{1E36F7AB-B842-42C5-B52A-1A0A432C430F}" srcOrd="0" destOrd="0" presId="urn:microsoft.com/office/officeart/2005/8/layout/process1#1"/>
    <dgm:cxn modelId="{EA6E6542-DD81-42E4-8C5C-F3A35CA3FD39}" type="presOf" srcId="{5CF51BB6-CC44-49C7-87B1-3A6A8BB17FE9}" destId="{CCC56EF0-168A-4B9A-ABE6-BB9B3ED0AD2A}" srcOrd="0" destOrd="0" presId="urn:microsoft.com/office/officeart/2005/8/layout/process1#1"/>
    <dgm:cxn modelId="{211C7F5C-F2A8-4668-B549-C3409D05D3D2}" srcId="{B8DF6268-4FEE-455F-AECB-1FC22644D35D}" destId="{5A6AD4C6-56B2-4544-89A1-BDA53E1CF6F5}" srcOrd="1" destOrd="0" parTransId="{33167D9B-717C-4038-83ED-3CC2C829C11B}" sibTransId="{3DF42A7C-23CF-4DFD-B504-627DBE5387A2}"/>
    <dgm:cxn modelId="{3F61EFE0-2996-4C53-9CF9-B5E1F2A3F332}" srcId="{B8DF6268-4FEE-455F-AECB-1FC22644D35D}" destId="{5CF51BB6-CC44-49C7-87B1-3A6A8BB17FE9}" srcOrd="0" destOrd="0" parTransId="{50F3D9E0-DD90-42AB-BD07-9861921E80C7}" sibTransId="{2DBB91CC-A42D-4190-BA72-9797FC1F1B47}"/>
    <dgm:cxn modelId="{41FF8E67-F670-4B5D-A020-AE112BA58946}" type="presOf" srcId="{2DBB91CC-A42D-4190-BA72-9797FC1F1B47}" destId="{F111B081-861E-438C-80FF-228E1614ED56}" srcOrd="0" destOrd="0" presId="urn:microsoft.com/office/officeart/2005/8/layout/process1#1"/>
    <dgm:cxn modelId="{33B0A959-5A28-4D8C-859C-FC36452AA4E9}" type="presOf" srcId="{B8DF6268-4FEE-455F-AECB-1FC22644D35D}" destId="{74915465-EB0B-4E5A-A37D-5C4D387F0F89}" srcOrd="0" destOrd="0" presId="urn:microsoft.com/office/officeart/2005/8/layout/process1#1"/>
    <dgm:cxn modelId="{96E0FC27-4586-40BC-ADB6-B8B844F59995}" type="presParOf" srcId="{74915465-EB0B-4E5A-A37D-5C4D387F0F89}" destId="{CCC56EF0-168A-4B9A-ABE6-BB9B3ED0AD2A}" srcOrd="0" destOrd="0" presId="urn:microsoft.com/office/officeart/2005/8/layout/process1#1"/>
    <dgm:cxn modelId="{CC35E14E-8D04-43A1-9473-142EEC3E1B15}" type="presParOf" srcId="{74915465-EB0B-4E5A-A37D-5C4D387F0F89}" destId="{F111B081-861E-438C-80FF-228E1614ED56}" srcOrd="1" destOrd="0" presId="urn:microsoft.com/office/officeart/2005/8/layout/process1#1"/>
    <dgm:cxn modelId="{176EF5C2-4335-45CB-B392-A8AADA34A856}" type="presParOf" srcId="{F111B081-861E-438C-80FF-228E1614ED56}" destId="{C43E1EB3-3203-499A-98AE-B89BF3139AE3}" srcOrd="0" destOrd="0" presId="urn:microsoft.com/office/officeart/2005/8/layout/process1#1"/>
    <dgm:cxn modelId="{5834D363-3BDD-46AA-9889-E4F489F9A618}" type="presParOf" srcId="{74915465-EB0B-4E5A-A37D-5C4D387F0F89}" destId="{1E36F7AB-B842-42C5-B52A-1A0A432C430F}" srcOrd="2" destOrd="0" presId="urn:microsoft.com/office/officeart/2005/8/layout/process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/>
      <dgm:spPr/>
      <dgm:t>
        <a:bodyPr/>
        <a:lstStyle/>
        <a:p>
          <a:r>
            <a:rPr lang="nl-NL" dirty="0"/>
            <a:t>Klant pakt NHL-pas</a:t>
          </a:r>
          <a:endParaRPr lang="en-US" dirty="0"/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nl-NL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nl-NL"/>
        </a:p>
      </dgm:t>
    </dgm:pt>
    <dgm:pt modelId="{3C00C10C-21A9-4319-8B3A-7B36CBC76C6C}">
      <dgm:prSet phldrT="[Text]"/>
      <dgm:spPr/>
      <dgm:t>
        <a:bodyPr/>
        <a:lstStyle/>
        <a:p>
          <a:r>
            <a:rPr lang="nl-NL" dirty="0"/>
            <a:t>Klant legt NHL-pas op de scanner</a:t>
          </a:r>
          <a:endParaRPr lang="en-US" dirty="0"/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nl-NL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nl-NL"/>
        </a:p>
      </dgm:t>
    </dgm:pt>
    <dgm:pt modelId="{9B8968BA-50E7-4510-9537-6720CCB6813B}">
      <dgm:prSet phldrT="[Text]"/>
      <dgm:spPr/>
      <dgm:t>
        <a:bodyPr/>
        <a:lstStyle/>
        <a:p>
          <a:r>
            <a:rPr lang="nl-NL" dirty="0"/>
            <a:t>Punten worden automatisch toegekend aan de klant</a:t>
          </a:r>
          <a:endParaRPr lang="en-US" dirty="0"/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nl-NL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nl-NL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3"/>
      <dgm:spPr/>
    </dgm:pt>
    <dgm:pt modelId="{F5B24BF9-84C2-415A-8B0D-3C09505368CB}" type="pres">
      <dgm:prSet presAssocID="{65DAB788-886A-4DAD-871E-9ED7F445F380}" presName="img" presStyleLbl="fgImgPlace1" presStyleIdx="0" presStyleCnt="3"/>
      <dgm:spPr/>
    </dgm:pt>
    <dgm:pt modelId="{61C04CAB-92F6-4C46-B334-93AB150FBDA5}" type="pres">
      <dgm:prSet presAssocID="{65DAB788-886A-4DAD-871E-9ED7F445F380}" presName="text" presStyleLbl="node1" presStyleIdx="0" presStyleCnt="3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3"/>
      <dgm:spPr/>
    </dgm:pt>
    <dgm:pt modelId="{1C648B78-E240-4090-8B47-5C724EDBF6D9}" type="pres">
      <dgm:prSet presAssocID="{3C00C10C-21A9-4319-8B3A-7B36CBC76C6C}" presName="img" presStyleLbl="fgImgPlace1" presStyleIdx="1" presStyleCnt="3"/>
      <dgm:spPr/>
    </dgm:pt>
    <dgm:pt modelId="{4D03416F-6787-46E7-8641-2A6BE1E33935}" type="pres">
      <dgm:prSet presAssocID="{3C00C10C-21A9-4319-8B3A-7B36CBC76C6C}" presName="text" presStyleLbl="node1" presStyleIdx="1" presStyleCnt="3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3"/>
      <dgm:spPr/>
    </dgm:pt>
    <dgm:pt modelId="{61B0A597-7C54-4B00-8E77-07100A42FCD1}" type="pres">
      <dgm:prSet presAssocID="{9B8968BA-50E7-4510-9537-6720CCB6813B}" presName="img" presStyleLbl="fgImgPlace1" presStyleIdx="2" presStyleCnt="3"/>
      <dgm:spPr/>
    </dgm:pt>
    <dgm:pt modelId="{E9296BF9-1EC3-48AB-BEF8-C424A624FFDA}" type="pres">
      <dgm:prSet presAssocID="{9B8968BA-50E7-4510-9537-6720CCB6813B}" presName="text" presStyleLbl="node1" presStyleIdx="2" presStyleCnt="3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1DCEE5-248E-496F-86F6-E709CAD4C4BC}" type="doc">
      <dgm:prSet loTypeId="urn:microsoft.com/office/officeart/2008/layout/PictureAccentList" loCatId="list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51EE1-3465-4C95-87EB-379D6C8BC820}">
      <dgm:prSet phldrT="[Text]"/>
      <dgm:spPr/>
      <dgm:t>
        <a:bodyPr/>
        <a:lstStyle/>
        <a:p>
          <a:r>
            <a:rPr lang="nl-NL" dirty="0"/>
            <a:t>Bedankt voor uw aandacht</a:t>
          </a:r>
          <a:endParaRPr lang="en-US" dirty="0"/>
        </a:p>
      </dgm:t>
    </dgm:pt>
    <dgm:pt modelId="{19242C52-8ABC-4DF0-B626-0C7A98BA35F7}" type="parTrans" cxnId="{79258257-9463-4FA3-97ED-5A9F01CAA77D}">
      <dgm:prSet/>
      <dgm:spPr/>
      <dgm:t>
        <a:bodyPr/>
        <a:lstStyle/>
        <a:p>
          <a:endParaRPr lang="nl-NL"/>
        </a:p>
      </dgm:t>
    </dgm:pt>
    <dgm:pt modelId="{D9450A57-D831-4363-8A6B-F17FAC5233E4}" type="sibTrans" cxnId="{79258257-9463-4FA3-97ED-5A9F01CAA77D}">
      <dgm:prSet/>
      <dgm:spPr/>
      <dgm:t>
        <a:bodyPr/>
        <a:lstStyle/>
        <a:p>
          <a:endParaRPr lang="nl-NL"/>
        </a:p>
      </dgm:t>
    </dgm:pt>
    <dgm:pt modelId="{323CDE4A-9AA6-46DA-AA71-9BB608D4220B}" type="pres">
      <dgm:prSet presAssocID="{FF1DCEE5-248E-496F-86F6-E709CAD4C4B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6D5E8E8C-1D9C-4E76-B1C8-9B88421442FF}" type="pres">
      <dgm:prSet presAssocID="{B2951EE1-3465-4C95-87EB-379D6C8BC820}" presName="root" presStyleCnt="0">
        <dgm:presLayoutVars>
          <dgm:chMax/>
          <dgm:chPref val="4"/>
        </dgm:presLayoutVars>
      </dgm:prSet>
      <dgm:spPr/>
    </dgm:pt>
    <dgm:pt modelId="{9E88D4EE-1CBD-47A1-B5BD-14C3F633C385}" type="pres">
      <dgm:prSet presAssocID="{B2951EE1-3465-4C95-87EB-379D6C8BC820}" presName="rootComposite" presStyleCnt="0">
        <dgm:presLayoutVars/>
      </dgm:prSet>
      <dgm:spPr/>
    </dgm:pt>
    <dgm:pt modelId="{6D36608D-9506-4B89-8D58-E1A4B602F488}" type="pres">
      <dgm:prSet presAssocID="{B2951EE1-3465-4C95-87EB-379D6C8BC820}" presName="rootText" presStyleLbl="node0" presStyleIdx="0" presStyleCnt="1" custScaleY="368963">
        <dgm:presLayoutVars>
          <dgm:chMax/>
          <dgm:chPref val="4"/>
        </dgm:presLayoutVars>
      </dgm:prSet>
      <dgm:spPr/>
    </dgm:pt>
    <dgm:pt modelId="{2DE0A6D6-3AAB-4236-9283-0D63E7A7D06D}" type="pres">
      <dgm:prSet presAssocID="{B2951EE1-3465-4C95-87EB-379D6C8BC820}" presName="childShape" presStyleCnt="0">
        <dgm:presLayoutVars>
          <dgm:chMax val="0"/>
          <dgm:chPref val="0"/>
        </dgm:presLayoutVars>
      </dgm:prSet>
      <dgm:spPr/>
    </dgm:pt>
  </dgm:ptLst>
  <dgm:cxnLst>
    <dgm:cxn modelId="{3B842D05-8344-4357-96AC-7623DE9C6ACA}" type="presOf" srcId="{B2951EE1-3465-4C95-87EB-379D6C8BC820}" destId="{6D36608D-9506-4B89-8D58-E1A4B602F488}" srcOrd="0" destOrd="0" presId="urn:microsoft.com/office/officeart/2008/layout/PictureAccentList"/>
    <dgm:cxn modelId="{79258257-9463-4FA3-97ED-5A9F01CAA77D}" srcId="{FF1DCEE5-248E-496F-86F6-E709CAD4C4BC}" destId="{B2951EE1-3465-4C95-87EB-379D6C8BC820}" srcOrd="0" destOrd="0" parTransId="{19242C52-8ABC-4DF0-B626-0C7A98BA35F7}" sibTransId="{D9450A57-D831-4363-8A6B-F17FAC5233E4}"/>
    <dgm:cxn modelId="{88353360-7A09-4A1C-BBDA-D9C12643A1A8}" type="presOf" srcId="{FF1DCEE5-248E-496F-86F6-E709CAD4C4BC}" destId="{323CDE4A-9AA6-46DA-AA71-9BB608D4220B}" srcOrd="0" destOrd="0" presId="urn:microsoft.com/office/officeart/2008/layout/PictureAccentList"/>
    <dgm:cxn modelId="{50754AEC-CBB7-441A-B8BD-D772F3024465}" type="presParOf" srcId="{323CDE4A-9AA6-46DA-AA71-9BB608D4220B}" destId="{6D5E8E8C-1D9C-4E76-B1C8-9B88421442FF}" srcOrd="0" destOrd="0" presId="urn:microsoft.com/office/officeart/2008/layout/PictureAccentList"/>
    <dgm:cxn modelId="{A88B2974-E460-4ADD-B6FA-4515BE663802}" type="presParOf" srcId="{6D5E8E8C-1D9C-4E76-B1C8-9B88421442FF}" destId="{9E88D4EE-1CBD-47A1-B5BD-14C3F633C385}" srcOrd="0" destOrd="0" presId="urn:microsoft.com/office/officeart/2008/layout/PictureAccentList"/>
    <dgm:cxn modelId="{788DD27B-901E-4A26-AA3C-7CAEDA932736}" type="presParOf" srcId="{9E88D4EE-1CBD-47A1-B5BD-14C3F633C385}" destId="{6D36608D-9506-4B89-8D58-E1A4B602F488}" srcOrd="0" destOrd="0" presId="urn:microsoft.com/office/officeart/2008/layout/PictureAccentList"/>
    <dgm:cxn modelId="{4A3D4E65-BA8B-453C-A978-74AE1376A33A}" type="presParOf" srcId="{6D5E8E8C-1D9C-4E76-B1C8-9B88421442FF}" destId="{2DE0A6D6-3AAB-4236-9283-0D63E7A7D06D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56EF0-168A-4B9A-ABE6-BB9B3ED0AD2A}">
      <dsp:nvSpPr>
        <dsp:cNvPr id="0" name=""/>
        <dsp:cNvSpPr/>
      </dsp:nvSpPr>
      <dsp:spPr>
        <a:xfrm>
          <a:off x="1598" y="1071366"/>
          <a:ext cx="3408485" cy="2045091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Huidige systeem:</a:t>
          </a:r>
          <a:br>
            <a:rPr lang="nl-NL" sz="2400" kern="1200" dirty="0"/>
          </a:br>
          <a:br>
            <a:rPr lang="nl-NL" sz="2800" kern="1200" dirty="0"/>
          </a:br>
          <a:r>
            <a:rPr lang="nl-NL" sz="2800" kern="1200" dirty="0"/>
            <a:t>Stempelkaart</a:t>
          </a:r>
          <a:endParaRPr lang="en-US" sz="2800" kern="1200" dirty="0"/>
        </a:p>
      </dsp:txBody>
      <dsp:txXfrm>
        <a:off x="64492" y="1134260"/>
        <a:ext cx="3282697" cy="1919303"/>
      </dsp:txXfrm>
    </dsp:sp>
    <dsp:sp modelId="{F111B081-861E-438C-80FF-228E1614ED56}">
      <dsp:nvSpPr>
        <dsp:cNvPr id="0" name=""/>
        <dsp:cNvSpPr/>
      </dsp:nvSpPr>
      <dsp:spPr>
        <a:xfrm>
          <a:off x="3750932" y="1671260"/>
          <a:ext cx="722598" cy="845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750932" y="1840321"/>
        <a:ext cx="505819" cy="507182"/>
      </dsp:txXfrm>
    </dsp:sp>
    <dsp:sp modelId="{1E36F7AB-B842-42C5-B52A-1A0A432C430F}">
      <dsp:nvSpPr>
        <dsp:cNvPr id="0" name=""/>
        <dsp:cNvSpPr/>
      </dsp:nvSpPr>
      <dsp:spPr>
        <a:xfrm>
          <a:off x="4773478" y="1071366"/>
          <a:ext cx="3408485" cy="2045091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kern="1200" dirty="0"/>
            <a:t>Nieuwe systeem:</a:t>
          </a:r>
          <a:br>
            <a:rPr lang="nl-NL" sz="2400" kern="1200" dirty="0"/>
          </a:br>
          <a:br>
            <a:rPr lang="nl-NL" sz="2200" kern="1200" dirty="0"/>
          </a:br>
          <a:r>
            <a:rPr lang="nl-NL" sz="2000" kern="1200" dirty="0"/>
            <a:t>Puntenspaarsysteem met NHL-pas</a:t>
          </a:r>
          <a:endParaRPr lang="en-US" sz="2200" kern="1200" dirty="0"/>
        </a:p>
      </dsp:txBody>
      <dsp:txXfrm>
        <a:off x="4836372" y="1134260"/>
        <a:ext cx="3282697" cy="1919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1308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27000" rIns="206248" bIns="1270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 dirty="0"/>
            <a:t>Klant pakt NHL-pas</a:t>
          </a:r>
          <a:endParaRPr lang="en-US" sz="2900" kern="1200" dirty="0"/>
        </a:p>
      </dsp:txBody>
      <dsp:txXfrm>
        <a:off x="1767581" y="0"/>
        <a:ext cx="5728493" cy="1308695"/>
      </dsp:txXfrm>
    </dsp:sp>
    <dsp:sp modelId="{F5B24BF9-84C2-415A-8B0D-3C09505368CB}">
      <dsp:nvSpPr>
        <dsp:cNvPr id="0" name=""/>
        <dsp:cNvSpPr/>
      </dsp:nvSpPr>
      <dsp:spPr>
        <a:xfrm>
          <a:off x="130869" y="130869"/>
          <a:ext cx="1636712" cy="1046956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1439564"/>
          <a:ext cx="8183562" cy="1308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27000" rIns="206248" bIns="1270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 dirty="0"/>
            <a:t>Klant legt NHL-pas op de scanner</a:t>
          </a:r>
          <a:endParaRPr lang="en-US" sz="2900" kern="1200" dirty="0"/>
        </a:p>
      </dsp:txBody>
      <dsp:txXfrm>
        <a:off x="1767581" y="1439564"/>
        <a:ext cx="5728493" cy="1308695"/>
      </dsp:txXfrm>
    </dsp:sp>
    <dsp:sp modelId="{1C648B78-E240-4090-8B47-5C724EDBF6D9}">
      <dsp:nvSpPr>
        <dsp:cNvPr id="0" name=""/>
        <dsp:cNvSpPr/>
      </dsp:nvSpPr>
      <dsp:spPr>
        <a:xfrm>
          <a:off x="130869" y="1570434"/>
          <a:ext cx="1636712" cy="1046956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2879129"/>
          <a:ext cx="8183562" cy="1308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27000" rIns="206248" bIns="1270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 dirty="0"/>
            <a:t>Punten worden automatisch toegekend aan de klant</a:t>
          </a:r>
          <a:endParaRPr lang="en-US" sz="2900" kern="1200" dirty="0"/>
        </a:p>
      </dsp:txBody>
      <dsp:txXfrm>
        <a:off x="1767581" y="2879129"/>
        <a:ext cx="5728493" cy="1308695"/>
      </dsp:txXfrm>
    </dsp:sp>
    <dsp:sp modelId="{61B0A597-7C54-4B00-8E77-07100A42FCD1}">
      <dsp:nvSpPr>
        <dsp:cNvPr id="0" name=""/>
        <dsp:cNvSpPr/>
      </dsp:nvSpPr>
      <dsp:spPr>
        <a:xfrm>
          <a:off x="130869" y="3009999"/>
          <a:ext cx="1636712" cy="1046956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6608D-9506-4B89-8D58-E1A4B602F488}">
      <dsp:nvSpPr>
        <dsp:cNvPr id="0" name=""/>
        <dsp:cNvSpPr/>
      </dsp:nvSpPr>
      <dsp:spPr>
        <a:xfrm>
          <a:off x="0" y="162471"/>
          <a:ext cx="8183561" cy="3862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500" kern="1200" dirty="0"/>
            <a:t>Bedankt voor uw aandacht</a:t>
          </a:r>
          <a:endParaRPr lang="en-US" sz="6500" kern="1200" dirty="0"/>
        </a:p>
      </dsp:txBody>
      <dsp:txXfrm>
        <a:off x="113140" y="275611"/>
        <a:ext cx="7957281" cy="3636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#1" minVer="12.0">
  <dgm:title val=""/>
  <dgm:desc val=""/>
  <dgm:catLst>
    <dgm:cat type="process" pri="1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w" for="ch" ptType="node" refType="w"/>
      <dgm:constr type="w" for="ch" ptType="sibTrans" refType="w" refFor="ch" refPtType="node" op="equ" fact="0.4"/>
      <dgm:constr type="h" for="ch" ptType="sibTrans" op="equ"/>
      <dgm:constr type="primFontSz" for="des" forName="connectorText" op="equ"/>
      <dgm:constr type="h" for="ch" ptType="node" op="equ"/>
      <dgm:constr type="primFontSz" for="ch" ptType="node" op="equ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05"/>
          </dgm:adjLst>
        </dgm:shape>
        <dgm:presOf axis="desOrSelf" ptType="node"/>
        <dgm:constrLst>
          <dgm:constr type="h" refType="w" fact="0.6"/>
          <dgm:constr type="primFontSz" val="100"/>
        </dgm:constrLst>
        <dgm:ruleLst>
          <dgm:rule type="primFontSz" val="36" fact="NaN" max="NaN"/>
          <dgm:rule type="h" val="NaN" fact="0.75" max="NaN"/>
          <dgm:rule type="primFontSz" val="2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constrLst>
            <dgm:constr type="w" val="25"/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constrLst>
              <dgm:constr type="primFontSz" val="18"/>
              <dgm:constr type="lMarg"/>
              <dgm:constr type="rMarg"/>
              <dgm:constr type="tMarg"/>
              <dgm:constr type="bMarg"/>
            </dgm:constrLst>
            <dgm:ruleLst>
              <dgm:rule type="primFontSz" val="2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/>
              <a:t>Klik om de stijl te bewerken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 noProof="1"/>
              <a:t>Tekststijl van het model bewerken</a:t>
            </a:r>
          </a:p>
          <a:p>
            <a:pPr lvl="1"/>
            <a:r>
              <a:rPr lang="nl-NL" noProof="1"/>
              <a:t>Tweede niveau</a:t>
            </a:r>
          </a:p>
          <a:p>
            <a:pPr lvl="2"/>
            <a:r>
              <a:rPr lang="nl-NL" noProof="1"/>
              <a:t>Derde niveau</a:t>
            </a:r>
          </a:p>
          <a:p>
            <a:pPr lvl="3"/>
            <a:r>
              <a:rPr lang="nl-NL" noProof="1"/>
              <a:t>Vierde niveau</a:t>
            </a:r>
          </a:p>
          <a:p>
            <a:pPr lvl="4"/>
            <a:r>
              <a:rPr lang="nl-NL" noProof="1"/>
              <a:t>Vijfde niveau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 noProof="1"/>
              <a:t>Tekststijl van het model bewerken</a:t>
            </a:r>
          </a:p>
          <a:p>
            <a:pPr lvl="1"/>
            <a:r>
              <a:rPr lang="nl-NL" noProof="1"/>
              <a:t>Tweede niveau</a:t>
            </a:r>
          </a:p>
          <a:p>
            <a:pPr lvl="2"/>
            <a:r>
              <a:rPr lang="nl-NL" noProof="1"/>
              <a:t>Derde niveau</a:t>
            </a:r>
          </a:p>
          <a:p>
            <a:pPr lvl="3"/>
            <a:r>
              <a:rPr lang="nl-NL" noProof="1"/>
              <a:t>Vierde niveau</a:t>
            </a:r>
          </a:p>
          <a:p>
            <a:pPr lvl="4"/>
            <a:r>
              <a:rPr lang="nl-NL" noProof="1"/>
              <a:t>Vijfde niveau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/>
              <a:t>Klik om de stijl te bewerken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noProof="1"/>
              <a:t>Tekststijl van het model bewerken</a:t>
            </a:r>
          </a:p>
          <a:p>
            <a:pPr lvl="1"/>
            <a:r>
              <a:rPr lang="nl-NL" noProof="1"/>
              <a:t>Tweede niveau</a:t>
            </a:r>
          </a:p>
          <a:p>
            <a:pPr lvl="2"/>
            <a:r>
              <a:rPr lang="nl-NL" noProof="1"/>
              <a:t>Derde niveau</a:t>
            </a:r>
          </a:p>
          <a:p>
            <a:pPr lvl="3"/>
            <a:r>
              <a:rPr lang="nl-NL" noProof="1"/>
              <a:t>Vierde niveau</a:t>
            </a:r>
          </a:p>
          <a:p>
            <a:pPr lvl="4"/>
            <a:r>
              <a:rPr lang="nl-NL" noProof="1"/>
              <a:t>Vijfde niveau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el en twee tekst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/>
              <a:t>Klik om de stijl te bewerken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 noProof="1"/>
              <a:t>Tekststijl van het model bewerken</a:t>
            </a:r>
          </a:p>
          <a:p>
            <a:pPr lvl="1"/>
            <a:r>
              <a:rPr lang="nl-NL" noProof="1"/>
              <a:t>Tweede niveau</a:t>
            </a:r>
          </a:p>
          <a:p>
            <a:pPr lvl="2"/>
            <a:r>
              <a:rPr lang="nl-NL" noProof="1"/>
              <a:t>Derde niveau</a:t>
            </a:r>
          </a:p>
          <a:p>
            <a:pPr lvl="3"/>
            <a:r>
              <a:rPr lang="nl-NL" noProof="1"/>
              <a:t>Vierde niveau</a:t>
            </a:r>
          </a:p>
          <a:p>
            <a:pPr lvl="4"/>
            <a:r>
              <a:rPr lang="nl-NL" noProof="1"/>
              <a:t>Vijfde niveau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 noProof="1"/>
              <a:t>Tekststijl van het model bewerken</a:t>
            </a:r>
          </a:p>
          <a:p>
            <a:pPr lvl="1"/>
            <a:r>
              <a:rPr lang="nl-NL" noProof="1"/>
              <a:t>Tweede niveau</a:t>
            </a:r>
          </a:p>
          <a:p>
            <a:pPr lvl="2"/>
            <a:r>
              <a:rPr lang="nl-NL" noProof="1"/>
              <a:t>Derde niveau</a:t>
            </a:r>
          </a:p>
          <a:p>
            <a:pPr lvl="3"/>
            <a:r>
              <a:rPr lang="nl-NL" noProof="1"/>
              <a:t>Vierde niveau</a:t>
            </a:r>
          </a:p>
          <a:p>
            <a:pPr lvl="4"/>
            <a:r>
              <a:rPr lang="nl-NL" noProof="1"/>
              <a:t>Vijfde niveau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6/15/2016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6/15/2016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‹nr.›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722376" y="908720"/>
            <a:ext cx="7772400" cy="1828800"/>
          </a:xfrm>
        </p:spPr>
        <p:txBody>
          <a:bodyPr/>
          <a:lstStyle/>
          <a:p>
            <a:pPr algn="ctr"/>
            <a:r>
              <a:rPr lang="nl-NL" sz="4500" b="1" kern="120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Digitaal Koffiespaarsysteem</a:t>
            </a:r>
            <a:endParaRPr lang="nl-NL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722376" y="4221088"/>
            <a:ext cx="7772400" cy="1832200"/>
          </a:xfrm>
        </p:spPr>
        <p:txBody>
          <a:bodyPr>
            <a:normAutofit/>
          </a:bodyPr>
          <a:lstStyle/>
          <a:p>
            <a:r>
              <a:rPr lang="nl-NL" dirty="0"/>
              <a:t>Jaimy </a:t>
            </a:r>
            <a:r>
              <a:rPr lang="nl-NL" dirty="0" err="1"/>
              <a:t>Beima</a:t>
            </a:r>
            <a:br>
              <a:rPr lang="nl-NL" dirty="0"/>
            </a:br>
            <a:r>
              <a:rPr lang="nl-NL" dirty="0"/>
              <a:t>Anne Pieter Boonstra</a:t>
            </a:r>
            <a:br>
              <a:rPr lang="nl-NL" dirty="0"/>
            </a:br>
            <a:r>
              <a:rPr lang="nl-NL" dirty="0"/>
              <a:t>Jesse Piebenga</a:t>
            </a:r>
            <a:br>
              <a:rPr lang="nl-NL" dirty="0"/>
            </a:br>
            <a:r>
              <a:rPr lang="nl-NL" dirty="0"/>
              <a:t>Robert Slomp</a:t>
            </a:r>
            <a:br>
              <a:rPr lang="nl-NL" dirty="0"/>
            </a:br>
            <a:r>
              <a:rPr lang="nl-NL" dirty="0" err="1"/>
              <a:t>Wijbe</a:t>
            </a:r>
            <a:r>
              <a:rPr lang="nl-NL" dirty="0"/>
              <a:t> Jan Zwager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b="1" kern="120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Overzicht</a:t>
            </a:r>
            <a:endParaRPr lang="nl-NL" dirty="0"/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289513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Klantenproces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634626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538753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C17C705-CB2E-4B35-9C02-2A1F386132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Productoverzicht</Template>
  <TotalTime>0</TotalTime>
  <Words>40</Words>
  <Application>Microsoft Office PowerPoint</Application>
  <PresentationFormat>Diavoorstelling (4:3)</PresentationFormat>
  <Paragraphs>18</Paragraphs>
  <Slides>4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Calibri</vt:lpstr>
      <vt:lpstr>Verdana</vt:lpstr>
      <vt:lpstr>Wingdings 2</vt:lpstr>
      <vt:lpstr>Aspect</vt:lpstr>
      <vt:lpstr>Digitaal Koffiespaarsysteem</vt:lpstr>
      <vt:lpstr>Overzicht</vt:lpstr>
      <vt:lpstr>Klantenproces</vt:lpstr>
      <vt:lpstr>PowerPoint-presentatie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2016-06-15T09:43:10Z</dcterms:created>
  <dcterms:modified xsi:type="dcterms:W3CDTF">2016-06-15T12:21:14Z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