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Libre Franklin"/>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EFDA3F-3227-4159-A013-8A735AB7F7A6}">
  <a:tblStyle styleId="{11EFDA3F-3227-4159-A013-8A735AB7F7A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E10620F-0A87-49F8-8101-4BDF790F3A6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Franklin-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ibreFranklin-italic.fntdata"/><Relationship Id="rId25" Type="http://schemas.openxmlformats.org/officeDocument/2006/relationships/font" Target="fonts/LibreFranklin-bold.fntdata"/><Relationship Id="rId27" Type="http://schemas.openxmlformats.org/officeDocument/2006/relationships/font" Target="fonts/LibreFranklin-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851ebbd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851ebbd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851ebbd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851ebbd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851ebbd8b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51ebbd8b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a657a2e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a657a2e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851ebbd8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851ebbd8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851ebbd8b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851ebbd8b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851ebbd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851ebbd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851ebbd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851ebbd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436346" y="1341340"/>
            <a:ext cx="6270922" cy="1573670"/>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5400"/>
              <a:buFont typeface="Libre Franklin"/>
              <a:buNone/>
              <a:defRPr sz="54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2009930" y="2967210"/>
            <a:ext cx="5123755" cy="814678"/>
          </a:xfrm>
          <a:prstGeom prst="rect">
            <a:avLst/>
          </a:prstGeom>
          <a:noFill/>
          <a:ln>
            <a:noFill/>
          </a:ln>
        </p:spPr>
        <p:txBody>
          <a:bodyPr anchorCtr="0" anchor="t" bIns="45700" lIns="91425" spcFirstLastPara="1" rIns="91425" wrap="square" tIns="45700">
            <a:noAutofit/>
          </a:bodyPr>
          <a:lstStyle>
            <a:lvl1pPr lvl="0" algn="ctr">
              <a:lnSpc>
                <a:spcPct val="112000"/>
              </a:lnSpc>
              <a:spcBef>
                <a:spcPts val="0"/>
              </a:spcBef>
              <a:spcAft>
                <a:spcPts val="0"/>
              </a:spcAft>
              <a:buClr>
                <a:schemeClr val="dk2"/>
              </a:buClr>
              <a:buSzPts val="1725"/>
              <a:buNone/>
              <a:defRPr sz="1725"/>
            </a:lvl1pPr>
            <a:lvl2pPr lvl="1" algn="ctr">
              <a:lnSpc>
                <a:spcPct val="94000"/>
              </a:lnSpc>
              <a:spcBef>
                <a:spcPts val="375"/>
              </a:spcBef>
              <a:spcAft>
                <a:spcPts val="0"/>
              </a:spcAft>
              <a:buClr>
                <a:schemeClr val="dk2"/>
              </a:buClr>
              <a:buSzPts val="1500"/>
              <a:buNone/>
              <a:defRPr sz="1500"/>
            </a:lvl2pPr>
            <a:lvl3pPr lvl="2" algn="ctr">
              <a:lnSpc>
                <a:spcPct val="94000"/>
              </a:lnSpc>
              <a:spcBef>
                <a:spcPts val="375"/>
              </a:spcBef>
              <a:spcAft>
                <a:spcPts val="0"/>
              </a:spcAft>
              <a:buClr>
                <a:schemeClr val="dk2"/>
              </a:buClr>
              <a:buSzPts val="1350"/>
              <a:buNone/>
              <a:defRPr sz="1350"/>
            </a:lvl3pPr>
            <a:lvl4pPr lvl="3" algn="ctr">
              <a:lnSpc>
                <a:spcPct val="94000"/>
              </a:lnSpc>
              <a:spcBef>
                <a:spcPts val="375"/>
              </a:spcBef>
              <a:spcAft>
                <a:spcPts val="0"/>
              </a:spcAft>
              <a:buClr>
                <a:schemeClr val="dk2"/>
              </a:buClr>
              <a:buSzPts val="1200"/>
              <a:buNone/>
              <a:defRPr sz="1200"/>
            </a:lvl4pPr>
            <a:lvl5pPr lvl="4" algn="ctr">
              <a:lnSpc>
                <a:spcPct val="94000"/>
              </a:lnSpc>
              <a:spcBef>
                <a:spcPts val="375"/>
              </a:spcBef>
              <a:spcAft>
                <a:spcPts val="0"/>
              </a:spcAft>
              <a:buClr>
                <a:schemeClr val="dk2"/>
              </a:buClr>
              <a:buSzPts val="1200"/>
              <a:buNone/>
              <a:defRPr sz="1200"/>
            </a:lvl5pPr>
            <a:lvl6pPr lvl="5" algn="ctr">
              <a:lnSpc>
                <a:spcPct val="94000"/>
              </a:lnSpc>
              <a:spcBef>
                <a:spcPts val="375"/>
              </a:spcBef>
              <a:spcAft>
                <a:spcPts val="0"/>
              </a:spcAft>
              <a:buClr>
                <a:schemeClr val="dk2"/>
              </a:buClr>
              <a:buSzPts val="1200"/>
              <a:buNone/>
              <a:defRPr sz="1200"/>
            </a:lvl6pPr>
            <a:lvl7pPr lvl="6" algn="ctr">
              <a:lnSpc>
                <a:spcPct val="94000"/>
              </a:lnSpc>
              <a:spcBef>
                <a:spcPts val="375"/>
              </a:spcBef>
              <a:spcAft>
                <a:spcPts val="0"/>
              </a:spcAft>
              <a:buClr>
                <a:schemeClr val="dk2"/>
              </a:buClr>
              <a:buSzPts val="1200"/>
              <a:buNone/>
              <a:defRPr sz="1200"/>
            </a:lvl7pPr>
            <a:lvl8pPr lvl="7" algn="ctr">
              <a:lnSpc>
                <a:spcPct val="94000"/>
              </a:lnSpc>
              <a:spcBef>
                <a:spcPts val="375"/>
              </a:spcBef>
              <a:spcAft>
                <a:spcPts val="0"/>
              </a:spcAft>
              <a:buClr>
                <a:schemeClr val="dk2"/>
              </a:buClr>
              <a:buSzPts val="1200"/>
              <a:buNone/>
              <a:defRPr sz="1200"/>
            </a:lvl8pPr>
            <a:lvl9pPr lvl="8" algn="ctr">
              <a:lnSpc>
                <a:spcPct val="94000"/>
              </a:lnSpc>
              <a:spcBef>
                <a:spcPts val="375"/>
              </a:spcBef>
              <a:spcAft>
                <a:spcPts val="150"/>
              </a:spcAft>
              <a:buClr>
                <a:schemeClr val="dk2"/>
              </a:buClr>
              <a:buSzPts val="1200"/>
              <a:buNone/>
              <a:defRPr sz="1200"/>
            </a:lvl9pPr>
          </a:lstStyle>
          <a:p/>
        </p:txBody>
      </p:sp>
      <p:sp>
        <p:nvSpPr>
          <p:cNvPr id="15" name="Google Shape;15;p2"/>
          <p:cNvSpPr txBox="1"/>
          <p:nvPr>
            <p:ph idx="10" type="dt"/>
          </p:nvPr>
        </p:nvSpPr>
        <p:spPr>
          <a:xfrm>
            <a:off x="564644" y="4840039"/>
            <a:ext cx="1205958"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1938041" y="4840039"/>
            <a:ext cx="5267533" cy="3034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7373012" y="4840039"/>
            <a:ext cx="1197219" cy="303461"/>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1pPr>
            <a:lvl2pPr indent="0" lvl="1"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2pPr>
            <a:lvl3pPr indent="0" lvl="2"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3pPr>
            <a:lvl4pPr indent="0" lvl="3"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4pPr>
            <a:lvl5pPr indent="0" lvl="4"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5pPr>
            <a:lvl6pPr indent="0" lvl="5"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6pPr>
            <a:lvl7pPr indent="0" lvl="6"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7pPr>
            <a:lvl8pPr indent="0" lvl="7"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8pPr>
            <a:lvl9pPr indent="0" lvl="8"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grpSp>
        <p:nvGrpSpPr>
          <p:cNvPr id="18" name="Google Shape;18;p2"/>
          <p:cNvGrpSpPr/>
          <p:nvPr/>
        </p:nvGrpSpPr>
        <p:grpSpPr>
          <a:xfrm>
            <a:off x="564644" y="558352"/>
            <a:ext cx="8005587" cy="4012253"/>
            <a:chOff x="752858" y="744469"/>
            <a:chExt cx="10674116" cy="5349671"/>
          </a:xfrm>
        </p:grpSpPr>
        <p:sp>
          <p:nvSpPr>
            <p:cNvPr id="19" name="Google Shape;19;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8" name="Shape 68"/>
        <p:cNvGrpSpPr/>
        <p:nvPr/>
      </p:nvGrpSpPr>
      <p:grpSpPr>
        <a:xfrm>
          <a:off x="0" y="0"/>
          <a:ext cx="0" cy="0"/>
          <a:chOff x="0" y="0"/>
          <a:chExt cx="0" cy="0"/>
        </a:xfrm>
      </p:grpSpPr>
      <p:sp>
        <p:nvSpPr>
          <p:cNvPr id="69" name="Google Shape;69;p11" title="Background Shape"/>
          <p:cNvSpPr/>
          <p:nvPr/>
        </p:nvSpPr>
        <p:spPr>
          <a:xfrm>
            <a:off x="0" y="282"/>
            <a:ext cx="3977640" cy="514321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txBox="1"/>
          <p:nvPr>
            <p:ph type="title"/>
          </p:nvPr>
        </p:nvSpPr>
        <p:spPr>
          <a:xfrm>
            <a:off x="542925" y="514350"/>
            <a:ext cx="2891790" cy="1618413"/>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3600"/>
              <a:buFont typeface="Libre Franklin"/>
              <a:buNone/>
              <a:defRPr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a:off x="4692015" y="514351"/>
            <a:ext cx="3909060" cy="3881438"/>
          </a:xfrm>
          <a:prstGeom prst="rect">
            <a:avLst/>
          </a:prstGeom>
          <a:noFill/>
          <a:ln>
            <a:noFill/>
          </a:ln>
        </p:spPr>
        <p:txBody>
          <a:bodyPr anchorCtr="0" anchor="t" bIns="45700" lIns="91425" spcFirstLastPara="1" rIns="91425" wrap="square" tIns="45700">
            <a:noAutofit/>
          </a:bodyPr>
          <a:lstStyle>
            <a:lvl1pPr indent="-323850" lvl="0" marL="457200" algn="l">
              <a:lnSpc>
                <a:spcPct val="94000"/>
              </a:lnSpc>
              <a:spcBef>
                <a:spcPts val="750"/>
              </a:spcBef>
              <a:spcAft>
                <a:spcPts val="0"/>
              </a:spcAft>
              <a:buClr>
                <a:schemeClr val="dk2"/>
              </a:buClr>
              <a:buSzPts val="1500"/>
              <a:buChar char="■"/>
              <a:defRPr sz="1500"/>
            </a:lvl1pPr>
            <a:lvl2pPr indent="-323850" lvl="1" marL="914400" algn="l">
              <a:lnSpc>
                <a:spcPct val="94000"/>
              </a:lnSpc>
              <a:spcBef>
                <a:spcPts val="375"/>
              </a:spcBef>
              <a:spcAft>
                <a:spcPts val="0"/>
              </a:spcAft>
              <a:buClr>
                <a:schemeClr val="dk2"/>
              </a:buClr>
              <a:buSzPts val="1500"/>
              <a:buChar char="–"/>
              <a:defRPr sz="1500"/>
            </a:lvl2pPr>
            <a:lvl3pPr indent="-314325" lvl="2" marL="1371600" algn="l">
              <a:lnSpc>
                <a:spcPct val="94000"/>
              </a:lnSpc>
              <a:spcBef>
                <a:spcPts val="375"/>
              </a:spcBef>
              <a:spcAft>
                <a:spcPts val="0"/>
              </a:spcAft>
              <a:buClr>
                <a:schemeClr val="dk2"/>
              </a:buClr>
              <a:buSzPts val="1350"/>
              <a:buChar char="■"/>
              <a:defRPr sz="1350"/>
            </a:lvl3pPr>
            <a:lvl4pPr indent="-314325" lvl="3" marL="1828800" algn="l">
              <a:lnSpc>
                <a:spcPct val="94000"/>
              </a:lnSpc>
              <a:spcBef>
                <a:spcPts val="375"/>
              </a:spcBef>
              <a:spcAft>
                <a:spcPts val="0"/>
              </a:spcAft>
              <a:buClr>
                <a:schemeClr val="dk2"/>
              </a:buClr>
              <a:buSzPts val="1350"/>
              <a:buChar char="–"/>
              <a:defRPr sz="1350"/>
            </a:lvl4pPr>
            <a:lvl5pPr indent="-304800" lvl="4" marL="2286000" algn="l">
              <a:lnSpc>
                <a:spcPct val="94000"/>
              </a:lnSpc>
              <a:spcBef>
                <a:spcPts val="375"/>
              </a:spcBef>
              <a:spcAft>
                <a:spcPts val="0"/>
              </a:spcAft>
              <a:buClr>
                <a:schemeClr val="dk2"/>
              </a:buClr>
              <a:buSzPts val="1200"/>
              <a:buChar char="■"/>
              <a:defRPr sz="1200"/>
            </a:lvl5pPr>
            <a:lvl6pPr indent="-304800" lvl="5" marL="2743200" algn="l">
              <a:lnSpc>
                <a:spcPct val="94000"/>
              </a:lnSpc>
              <a:spcBef>
                <a:spcPts val="375"/>
              </a:spcBef>
              <a:spcAft>
                <a:spcPts val="0"/>
              </a:spcAft>
              <a:buClr>
                <a:schemeClr val="dk2"/>
              </a:buClr>
              <a:buSzPts val="1200"/>
              <a:buChar char="–"/>
              <a:defRPr sz="1200"/>
            </a:lvl6pPr>
            <a:lvl7pPr indent="-304800" lvl="6" marL="3200400" algn="l">
              <a:lnSpc>
                <a:spcPct val="94000"/>
              </a:lnSpc>
              <a:spcBef>
                <a:spcPts val="375"/>
              </a:spcBef>
              <a:spcAft>
                <a:spcPts val="0"/>
              </a:spcAft>
              <a:buClr>
                <a:schemeClr val="dk2"/>
              </a:buClr>
              <a:buSzPts val="1200"/>
              <a:buChar char="■"/>
              <a:defRPr sz="1200"/>
            </a:lvl7pPr>
            <a:lvl8pPr indent="-304800" lvl="7" marL="3657600" algn="l">
              <a:lnSpc>
                <a:spcPct val="94000"/>
              </a:lnSpc>
              <a:spcBef>
                <a:spcPts val="375"/>
              </a:spcBef>
              <a:spcAft>
                <a:spcPts val="0"/>
              </a:spcAft>
              <a:buClr>
                <a:schemeClr val="dk2"/>
              </a:buClr>
              <a:buSzPts val="1200"/>
              <a:buChar char="–"/>
              <a:defRPr sz="1200"/>
            </a:lvl8pPr>
            <a:lvl9pPr indent="-304800" lvl="8" marL="4114800" algn="l">
              <a:lnSpc>
                <a:spcPct val="94000"/>
              </a:lnSpc>
              <a:spcBef>
                <a:spcPts val="375"/>
              </a:spcBef>
              <a:spcAft>
                <a:spcPts val="150"/>
              </a:spcAft>
              <a:buClr>
                <a:schemeClr val="dk2"/>
              </a:buClr>
              <a:buSzPts val="1200"/>
              <a:buChar char="■"/>
              <a:defRPr sz="1200"/>
            </a:lvl9pPr>
          </a:lstStyle>
          <a:p/>
        </p:txBody>
      </p:sp>
      <p:sp>
        <p:nvSpPr>
          <p:cNvPr id="72" name="Google Shape;72;p11"/>
          <p:cNvSpPr txBox="1"/>
          <p:nvPr>
            <p:ph idx="2" type="body"/>
          </p:nvPr>
        </p:nvSpPr>
        <p:spPr>
          <a:xfrm>
            <a:off x="542925" y="2142258"/>
            <a:ext cx="2891790" cy="2258292"/>
          </a:xfrm>
          <a:prstGeom prst="rect">
            <a:avLst/>
          </a:prstGeom>
          <a:noFill/>
          <a:ln>
            <a:noFill/>
          </a:ln>
        </p:spPr>
        <p:txBody>
          <a:bodyPr anchorCtr="0" anchor="t" bIns="45700" lIns="91425" spcFirstLastPara="1" rIns="91425" wrap="square" tIns="45700">
            <a:noAutofit/>
          </a:bodyPr>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25"/>
              </a:spcBef>
              <a:spcAft>
                <a:spcPts val="0"/>
              </a:spcAft>
              <a:buClr>
                <a:schemeClr val="dk2"/>
              </a:buClr>
              <a:buSzPts val="1050"/>
              <a:buNone/>
              <a:defRPr sz="1050"/>
            </a:lvl2pPr>
            <a:lvl3pPr indent="-228600" lvl="2" marL="1371600" algn="l">
              <a:lnSpc>
                <a:spcPct val="94000"/>
              </a:lnSpc>
              <a:spcBef>
                <a:spcPts val="375"/>
              </a:spcBef>
              <a:spcAft>
                <a:spcPts val="0"/>
              </a:spcAft>
              <a:buClr>
                <a:schemeClr val="dk2"/>
              </a:buClr>
              <a:buSzPts val="900"/>
              <a:buNone/>
              <a:defRPr sz="900"/>
            </a:lvl3pPr>
            <a:lvl4pPr indent="-228600" lvl="3" marL="1828800" algn="l">
              <a:lnSpc>
                <a:spcPct val="94000"/>
              </a:lnSpc>
              <a:spcBef>
                <a:spcPts val="375"/>
              </a:spcBef>
              <a:spcAft>
                <a:spcPts val="0"/>
              </a:spcAft>
              <a:buClr>
                <a:schemeClr val="dk2"/>
              </a:buClr>
              <a:buSzPts val="750"/>
              <a:buNone/>
              <a:defRPr sz="750"/>
            </a:lvl4pPr>
            <a:lvl5pPr indent="-228600" lvl="4" marL="2286000" algn="l">
              <a:lnSpc>
                <a:spcPct val="94000"/>
              </a:lnSpc>
              <a:spcBef>
                <a:spcPts val="375"/>
              </a:spcBef>
              <a:spcAft>
                <a:spcPts val="0"/>
              </a:spcAft>
              <a:buClr>
                <a:schemeClr val="dk2"/>
              </a:buClr>
              <a:buSzPts val="750"/>
              <a:buNone/>
              <a:defRPr sz="750"/>
            </a:lvl5pPr>
            <a:lvl6pPr indent="-228600" lvl="5" marL="2743200" algn="l">
              <a:lnSpc>
                <a:spcPct val="94000"/>
              </a:lnSpc>
              <a:spcBef>
                <a:spcPts val="375"/>
              </a:spcBef>
              <a:spcAft>
                <a:spcPts val="0"/>
              </a:spcAft>
              <a:buClr>
                <a:schemeClr val="dk2"/>
              </a:buClr>
              <a:buSzPts val="750"/>
              <a:buNone/>
              <a:defRPr sz="750"/>
            </a:lvl6pPr>
            <a:lvl7pPr indent="-228600" lvl="6" marL="3200400" algn="l">
              <a:lnSpc>
                <a:spcPct val="94000"/>
              </a:lnSpc>
              <a:spcBef>
                <a:spcPts val="375"/>
              </a:spcBef>
              <a:spcAft>
                <a:spcPts val="0"/>
              </a:spcAft>
              <a:buClr>
                <a:schemeClr val="dk2"/>
              </a:buClr>
              <a:buSzPts val="750"/>
              <a:buNone/>
              <a:defRPr sz="750"/>
            </a:lvl7pPr>
            <a:lvl8pPr indent="-228600" lvl="7" marL="3657600" algn="l">
              <a:lnSpc>
                <a:spcPct val="94000"/>
              </a:lnSpc>
              <a:spcBef>
                <a:spcPts val="375"/>
              </a:spcBef>
              <a:spcAft>
                <a:spcPts val="0"/>
              </a:spcAft>
              <a:buClr>
                <a:schemeClr val="dk2"/>
              </a:buClr>
              <a:buSzPts val="750"/>
              <a:buNone/>
              <a:defRPr sz="750"/>
            </a:lvl8pPr>
            <a:lvl9pPr indent="-228600" lvl="8" marL="4114800" algn="l">
              <a:lnSpc>
                <a:spcPct val="94000"/>
              </a:lnSpc>
              <a:spcBef>
                <a:spcPts val="375"/>
              </a:spcBef>
              <a:spcAft>
                <a:spcPts val="150"/>
              </a:spcAft>
              <a:buClr>
                <a:schemeClr val="dk2"/>
              </a:buClr>
              <a:buSzPts val="750"/>
              <a:buNone/>
              <a:defRPr sz="750"/>
            </a:lvl9pPr>
          </a:lstStyle>
          <a:p/>
        </p:txBody>
      </p:sp>
      <p:sp>
        <p:nvSpPr>
          <p:cNvPr id="73" name="Google Shape;73;p11"/>
          <p:cNvSpPr txBox="1"/>
          <p:nvPr>
            <p:ph idx="10" type="dt"/>
          </p:nvPr>
        </p:nvSpPr>
        <p:spPr>
          <a:xfrm>
            <a:off x="542925" y="4840039"/>
            <a:ext cx="903429"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1654459" y="4840039"/>
            <a:ext cx="1780256"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7412355" y="4840039"/>
            <a:ext cx="1197219" cy="303461"/>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1pPr>
            <a:lvl2pPr indent="0" lvl="1"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2pPr>
            <a:lvl3pPr indent="0" lvl="2"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3pPr>
            <a:lvl4pPr indent="0" lvl="3"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4pPr>
            <a:lvl5pPr indent="0" lvl="4"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5pPr>
            <a:lvl6pPr indent="0" lvl="5"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6pPr>
            <a:lvl7pPr indent="0" lvl="6"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7pPr>
            <a:lvl8pPr indent="0" lvl="7"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8pPr>
            <a:lvl9pPr indent="0" lvl="8"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76" name="Google Shape;76;p11" title="Divider Bar"/>
          <p:cNvSpPr/>
          <p:nvPr/>
        </p:nvSpPr>
        <p:spPr>
          <a:xfrm>
            <a:off x="3977640"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2" title="Background Shape"/>
          <p:cNvSpPr/>
          <p:nvPr/>
        </p:nvSpPr>
        <p:spPr>
          <a:xfrm>
            <a:off x="0" y="282"/>
            <a:ext cx="3977640" cy="514321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txBox="1"/>
          <p:nvPr>
            <p:ph type="title"/>
          </p:nvPr>
        </p:nvSpPr>
        <p:spPr>
          <a:xfrm>
            <a:off x="542925" y="514350"/>
            <a:ext cx="2891790" cy="1618413"/>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3600"/>
              <a:buFont typeface="Libre Frankl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p:nvPr>
            <p:ph idx="2" type="pic"/>
          </p:nvPr>
        </p:nvSpPr>
        <p:spPr>
          <a:xfrm>
            <a:off x="4149090" y="1"/>
            <a:ext cx="4994910" cy="5143499"/>
          </a:xfrm>
          <a:prstGeom prst="rect">
            <a:avLst/>
          </a:prstGeom>
          <a:noFill/>
          <a:ln>
            <a:noFill/>
          </a:ln>
        </p:spPr>
        <p:txBody>
          <a:bodyPr anchorCtr="0" anchor="t" bIns="45700" lIns="91425" spcFirstLastPara="1" rIns="91425" wrap="square" tIns="45700">
            <a:noAutofit/>
          </a:bodyPr>
          <a:lstStyle>
            <a:lvl1pPr lvl="0" marR="0" rtl="0" algn="l">
              <a:lnSpc>
                <a:spcPct val="94000"/>
              </a:lnSpc>
              <a:spcBef>
                <a:spcPts val="750"/>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375"/>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375"/>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375"/>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375"/>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375"/>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375"/>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375"/>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375"/>
              </a:spcBef>
              <a:spcAft>
                <a:spcPts val="15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9pPr>
          </a:lstStyle>
          <a:p/>
        </p:txBody>
      </p:sp>
      <p:sp>
        <p:nvSpPr>
          <p:cNvPr id="81" name="Google Shape;81;p12"/>
          <p:cNvSpPr txBox="1"/>
          <p:nvPr>
            <p:ph idx="1" type="body"/>
          </p:nvPr>
        </p:nvSpPr>
        <p:spPr>
          <a:xfrm>
            <a:off x="542925" y="2141976"/>
            <a:ext cx="2891790" cy="2258574"/>
          </a:xfrm>
          <a:prstGeom prst="rect">
            <a:avLst/>
          </a:prstGeom>
          <a:noFill/>
          <a:ln>
            <a:noFill/>
          </a:ln>
        </p:spPr>
        <p:txBody>
          <a:bodyPr anchorCtr="0" anchor="t" bIns="45700" lIns="91425" spcFirstLastPara="1" rIns="91425" wrap="square" tIns="45700">
            <a:noAutofit/>
          </a:bodyPr>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25"/>
              </a:spcBef>
              <a:spcAft>
                <a:spcPts val="0"/>
              </a:spcAft>
              <a:buClr>
                <a:schemeClr val="dk2"/>
              </a:buClr>
              <a:buSzPts val="1050"/>
              <a:buNone/>
              <a:defRPr sz="1050"/>
            </a:lvl2pPr>
            <a:lvl3pPr indent="-228600" lvl="2" marL="1371600" algn="l">
              <a:lnSpc>
                <a:spcPct val="94000"/>
              </a:lnSpc>
              <a:spcBef>
                <a:spcPts val="375"/>
              </a:spcBef>
              <a:spcAft>
                <a:spcPts val="0"/>
              </a:spcAft>
              <a:buClr>
                <a:schemeClr val="dk2"/>
              </a:buClr>
              <a:buSzPts val="900"/>
              <a:buNone/>
              <a:defRPr sz="900"/>
            </a:lvl3pPr>
            <a:lvl4pPr indent="-228600" lvl="3" marL="1828800" algn="l">
              <a:lnSpc>
                <a:spcPct val="94000"/>
              </a:lnSpc>
              <a:spcBef>
                <a:spcPts val="375"/>
              </a:spcBef>
              <a:spcAft>
                <a:spcPts val="0"/>
              </a:spcAft>
              <a:buClr>
                <a:schemeClr val="dk2"/>
              </a:buClr>
              <a:buSzPts val="750"/>
              <a:buNone/>
              <a:defRPr sz="750"/>
            </a:lvl4pPr>
            <a:lvl5pPr indent="-228600" lvl="4" marL="2286000" algn="l">
              <a:lnSpc>
                <a:spcPct val="94000"/>
              </a:lnSpc>
              <a:spcBef>
                <a:spcPts val="375"/>
              </a:spcBef>
              <a:spcAft>
                <a:spcPts val="0"/>
              </a:spcAft>
              <a:buClr>
                <a:schemeClr val="dk2"/>
              </a:buClr>
              <a:buSzPts val="750"/>
              <a:buNone/>
              <a:defRPr sz="750"/>
            </a:lvl5pPr>
            <a:lvl6pPr indent="-228600" lvl="5" marL="2743200" algn="l">
              <a:lnSpc>
                <a:spcPct val="94000"/>
              </a:lnSpc>
              <a:spcBef>
                <a:spcPts val="375"/>
              </a:spcBef>
              <a:spcAft>
                <a:spcPts val="0"/>
              </a:spcAft>
              <a:buClr>
                <a:schemeClr val="dk2"/>
              </a:buClr>
              <a:buSzPts val="750"/>
              <a:buNone/>
              <a:defRPr sz="750"/>
            </a:lvl6pPr>
            <a:lvl7pPr indent="-228600" lvl="6" marL="3200400" algn="l">
              <a:lnSpc>
                <a:spcPct val="94000"/>
              </a:lnSpc>
              <a:spcBef>
                <a:spcPts val="375"/>
              </a:spcBef>
              <a:spcAft>
                <a:spcPts val="0"/>
              </a:spcAft>
              <a:buClr>
                <a:schemeClr val="dk2"/>
              </a:buClr>
              <a:buSzPts val="750"/>
              <a:buNone/>
              <a:defRPr sz="750"/>
            </a:lvl7pPr>
            <a:lvl8pPr indent="-228600" lvl="7" marL="3657600" algn="l">
              <a:lnSpc>
                <a:spcPct val="94000"/>
              </a:lnSpc>
              <a:spcBef>
                <a:spcPts val="375"/>
              </a:spcBef>
              <a:spcAft>
                <a:spcPts val="0"/>
              </a:spcAft>
              <a:buClr>
                <a:schemeClr val="dk2"/>
              </a:buClr>
              <a:buSzPts val="750"/>
              <a:buNone/>
              <a:defRPr sz="750"/>
            </a:lvl8pPr>
            <a:lvl9pPr indent="-228600" lvl="8" marL="4114800" algn="l">
              <a:lnSpc>
                <a:spcPct val="94000"/>
              </a:lnSpc>
              <a:spcBef>
                <a:spcPts val="375"/>
              </a:spcBef>
              <a:spcAft>
                <a:spcPts val="150"/>
              </a:spcAft>
              <a:buClr>
                <a:schemeClr val="dk2"/>
              </a:buClr>
              <a:buSzPts val="750"/>
              <a:buNone/>
              <a:defRPr sz="750"/>
            </a:lvl9pPr>
          </a:lstStyle>
          <a:p/>
        </p:txBody>
      </p:sp>
      <p:sp>
        <p:nvSpPr>
          <p:cNvPr id="82" name="Google Shape;82;p12"/>
          <p:cNvSpPr txBox="1"/>
          <p:nvPr>
            <p:ph idx="10" type="dt"/>
          </p:nvPr>
        </p:nvSpPr>
        <p:spPr>
          <a:xfrm>
            <a:off x="542925" y="4840039"/>
            <a:ext cx="903429"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1654459" y="4840039"/>
            <a:ext cx="1780256"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7412355" y="4840039"/>
            <a:ext cx="1197219" cy="303461"/>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1pPr>
            <a:lvl2pPr indent="0" lvl="1"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2pPr>
            <a:lvl3pPr indent="0" lvl="2"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3pPr>
            <a:lvl4pPr indent="0" lvl="3"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4pPr>
            <a:lvl5pPr indent="0" lvl="4"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5pPr>
            <a:lvl6pPr indent="0" lvl="5"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6pPr>
            <a:lvl7pPr indent="0" lvl="6"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7pPr>
            <a:lvl8pPr indent="0" lvl="7"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8pPr>
            <a:lvl9pPr indent="0" lvl="8" marL="0" marR="0" algn="r">
              <a:spcBef>
                <a:spcPts val="0"/>
              </a:spcBef>
              <a:spcAft>
                <a:spcPts val="0"/>
              </a:spcAft>
              <a:buClr>
                <a:schemeClr val="dk2"/>
              </a:buClr>
              <a:buSzPts val="900"/>
              <a:buFont typeface="Libre Franklin"/>
              <a:buNone/>
              <a:defRPr sz="9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85" name="Google Shape;85;p12" title="Divider Bar"/>
          <p:cNvSpPr/>
          <p:nvPr/>
        </p:nvSpPr>
        <p:spPr>
          <a:xfrm>
            <a:off x="3977640"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13"/>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rot="5400000">
            <a:off x="3289697" y="-539353"/>
            <a:ext cx="2678906" cy="7200900"/>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750"/>
              </a:spcBef>
              <a:spcAft>
                <a:spcPts val="0"/>
              </a:spcAft>
              <a:buClr>
                <a:schemeClr val="dk2"/>
              </a:buClr>
              <a:buSzPts val="1800"/>
              <a:buChar char="■"/>
              <a:defRPr/>
            </a:lvl1pPr>
            <a:lvl2pPr indent="-342900" lvl="1" marL="914400" algn="l">
              <a:lnSpc>
                <a:spcPct val="94000"/>
              </a:lnSpc>
              <a:spcBef>
                <a:spcPts val="375"/>
              </a:spcBef>
              <a:spcAft>
                <a:spcPts val="0"/>
              </a:spcAft>
              <a:buClr>
                <a:schemeClr val="dk2"/>
              </a:buClr>
              <a:buSzPts val="1800"/>
              <a:buChar char="–"/>
              <a:defRPr/>
            </a:lvl2pPr>
            <a:lvl3pPr indent="-342900" lvl="2" marL="1371600" algn="l">
              <a:lnSpc>
                <a:spcPct val="94000"/>
              </a:lnSpc>
              <a:spcBef>
                <a:spcPts val="375"/>
              </a:spcBef>
              <a:spcAft>
                <a:spcPts val="0"/>
              </a:spcAft>
              <a:buClr>
                <a:schemeClr val="dk2"/>
              </a:buClr>
              <a:buSzPts val="1800"/>
              <a:buChar char="■"/>
              <a:defRPr/>
            </a:lvl3pPr>
            <a:lvl4pPr indent="-342900" lvl="3" marL="1828800" algn="l">
              <a:lnSpc>
                <a:spcPct val="94000"/>
              </a:lnSpc>
              <a:spcBef>
                <a:spcPts val="375"/>
              </a:spcBef>
              <a:spcAft>
                <a:spcPts val="0"/>
              </a:spcAft>
              <a:buClr>
                <a:schemeClr val="dk2"/>
              </a:buClr>
              <a:buSzPts val="1800"/>
              <a:buChar char="–"/>
              <a:defRPr/>
            </a:lvl4pPr>
            <a:lvl5pPr indent="-342900" lvl="4" marL="2286000" algn="l">
              <a:lnSpc>
                <a:spcPct val="94000"/>
              </a:lnSpc>
              <a:spcBef>
                <a:spcPts val="375"/>
              </a:spcBef>
              <a:spcAft>
                <a:spcPts val="0"/>
              </a:spcAft>
              <a:buClr>
                <a:schemeClr val="dk2"/>
              </a:buClr>
              <a:buSzPts val="1800"/>
              <a:buChar char="■"/>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89" name="Google Shape;89;p13"/>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4"/>
          <p:cNvSpPr txBox="1"/>
          <p:nvPr>
            <p:ph type="title"/>
          </p:nvPr>
        </p:nvSpPr>
        <p:spPr>
          <a:xfrm rot="5400000">
            <a:off x="5818367" y="1847171"/>
            <a:ext cx="3932433" cy="1174325"/>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4"/>
          <p:cNvSpPr txBox="1"/>
          <p:nvPr>
            <p:ph idx="1" type="body"/>
          </p:nvPr>
        </p:nvSpPr>
        <p:spPr>
          <a:xfrm rot="5400000">
            <a:off x="2129849" y="-633032"/>
            <a:ext cx="3932433" cy="6134731"/>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750"/>
              </a:spcBef>
              <a:spcAft>
                <a:spcPts val="0"/>
              </a:spcAft>
              <a:buClr>
                <a:schemeClr val="dk2"/>
              </a:buClr>
              <a:buSzPts val="1800"/>
              <a:buChar char="■"/>
              <a:defRPr/>
            </a:lvl1pPr>
            <a:lvl2pPr indent="-342900" lvl="1" marL="914400" algn="l">
              <a:lnSpc>
                <a:spcPct val="94000"/>
              </a:lnSpc>
              <a:spcBef>
                <a:spcPts val="375"/>
              </a:spcBef>
              <a:spcAft>
                <a:spcPts val="0"/>
              </a:spcAft>
              <a:buClr>
                <a:schemeClr val="dk2"/>
              </a:buClr>
              <a:buSzPts val="1800"/>
              <a:buChar char="–"/>
              <a:defRPr/>
            </a:lvl2pPr>
            <a:lvl3pPr indent="-342900" lvl="2" marL="1371600" algn="l">
              <a:lnSpc>
                <a:spcPct val="94000"/>
              </a:lnSpc>
              <a:spcBef>
                <a:spcPts val="375"/>
              </a:spcBef>
              <a:spcAft>
                <a:spcPts val="0"/>
              </a:spcAft>
              <a:buClr>
                <a:schemeClr val="dk2"/>
              </a:buClr>
              <a:buSzPts val="1800"/>
              <a:buChar char="■"/>
              <a:defRPr/>
            </a:lvl3pPr>
            <a:lvl4pPr indent="-342900" lvl="3" marL="1828800" algn="l">
              <a:lnSpc>
                <a:spcPct val="94000"/>
              </a:lnSpc>
              <a:spcBef>
                <a:spcPts val="375"/>
              </a:spcBef>
              <a:spcAft>
                <a:spcPts val="0"/>
              </a:spcAft>
              <a:buClr>
                <a:schemeClr val="dk2"/>
              </a:buClr>
              <a:buSzPts val="1800"/>
              <a:buChar char="–"/>
              <a:defRPr/>
            </a:lvl4pPr>
            <a:lvl5pPr indent="-342900" lvl="4" marL="2286000" algn="l">
              <a:lnSpc>
                <a:spcPct val="94000"/>
              </a:lnSpc>
              <a:spcBef>
                <a:spcPts val="375"/>
              </a:spcBef>
              <a:spcAft>
                <a:spcPts val="0"/>
              </a:spcAft>
              <a:buClr>
                <a:schemeClr val="dk2"/>
              </a:buClr>
              <a:buSzPts val="1800"/>
              <a:buChar char="■"/>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95" name="Google Shape;95;p14"/>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89000"/>
              </a:lnSpc>
              <a:spcBef>
                <a:spcPts val="0"/>
              </a:spcBef>
              <a:spcAft>
                <a:spcPts val="0"/>
              </a:spcAft>
              <a:buClr>
                <a:schemeClr val="dk2"/>
              </a:buClr>
              <a:buSzPts val="3000"/>
              <a:buFont typeface="Libre Franklin"/>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94000"/>
              </a:lnSpc>
              <a:spcBef>
                <a:spcPts val="0"/>
              </a:spcBef>
              <a:spcAft>
                <a:spcPts val="0"/>
              </a:spcAft>
              <a:buClr>
                <a:schemeClr val="dk2"/>
              </a:buClr>
              <a:buSzPts val="1800"/>
              <a:buChar char="●"/>
              <a:defRPr/>
            </a:lvl1pPr>
            <a:lvl2pPr indent="-317500" lvl="1" marL="914400" algn="l">
              <a:lnSpc>
                <a:spcPct val="94000"/>
              </a:lnSpc>
              <a:spcBef>
                <a:spcPts val="1600"/>
              </a:spcBef>
              <a:spcAft>
                <a:spcPts val="0"/>
              </a:spcAft>
              <a:buClr>
                <a:schemeClr val="dk2"/>
              </a:buClr>
              <a:buSzPts val="1400"/>
              <a:buChar char="○"/>
              <a:defRPr/>
            </a:lvl2pPr>
            <a:lvl3pPr indent="-317500" lvl="2" marL="1371600" algn="l">
              <a:lnSpc>
                <a:spcPct val="94000"/>
              </a:lnSpc>
              <a:spcBef>
                <a:spcPts val="1600"/>
              </a:spcBef>
              <a:spcAft>
                <a:spcPts val="0"/>
              </a:spcAft>
              <a:buClr>
                <a:schemeClr val="dk2"/>
              </a:buClr>
              <a:buSzPts val="1400"/>
              <a:buChar char="■"/>
              <a:defRPr/>
            </a:lvl3pPr>
            <a:lvl4pPr indent="-317500" lvl="3" marL="1828800" algn="l">
              <a:lnSpc>
                <a:spcPct val="94000"/>
              </a:lnSpc>
              <a:spcBef>
                <a:spcPts val="1600"/>
              </a:spcBef>
              <a:spcAft>
                <a:spcPts val="0"/>
              </a:spcAft>
              <a:buClr>
                <a:schemeClr val="dk2"/>
              </a:buClr>
              <a:buSzPts val="1400"/>
              <a:buChar char="●"/>
              <a:defRPr/>
            </a:lvl4pPr>
            <a:lvl5pPr indent="-317500" lvl="4" marL="2286000" algn="l">
              <a:lnSpc>
                <a:spcPct val="94000"/>
              </a:lnSpc>
              <a:spcBef>
                <a:spcPts val="1600"/>
              </a:spcBef>
              <a:spcAft>
                <a:spcPts val="0"/>
              </a:spcAft>
              <a:buClr>
                <a:schemeClr val="dk2"/>
              </a:buClr>
              <a:buSzPts val="1400"/>
              <a:buChar char="○"/>
              <a:defRPr/>
            </a:lvl5pPr>
            <a:lvl6pPr indent="-317500" lvl="5" marL="2743200" algn="l">
              <a:lnSpc>
                <a:spcPct val="94000"/>
              </a:lnSpc>
              <a:spcBef>
                <a:spcPts val="1600"/>
              </a:spcBef>
              <a:spcAft>
                <a:spcPts val="0"/>
              </a:spcAft>
              <a:buClr>
                <a:schemeClr val="dk2"/>
              </a:buClr>
              <a:buSzPts val="1400"/>
              <a:buChar char="■"/>
              <a:defRPr/>
            </a:lvl6pPr>
            <a:lvl7pPr indent="-317500" lvl="6" marL="3200400" algn="l">
              <a:lnSpc>
                <a:spcPct val="94000"/>
              </a:lnSpc>
              <a:spcBef>
                <a:spcPts val="1600"/>
              </a:spcBef>
              <a:spcAft>
                <a:spcPts val="0"/>
              </a:spcAft>
              <a:buClr>
                <a:schemeClr val="dk2"/>
              </a:buClr>
              <a:buSzPts val="1400"/>
              <a:buChar char="●"/>
              <a:defRPr/>
            </a:lvl7pPr>
            <a:lvl8pPr indent="-317500" lvl="7" marL="3657600" algn="l">
              <a:lnSpc>
                <a:spcPct val="94000"/>
              </a:lnSpc>
              <a:spcBef>
                <a:spcPts val="1600"/>
              </a:spcBef>
              <a:spcAft>
                <a:spcPts val="0"/>
              </a:spcAft>
              <a:buClr>
                <a:schemeClr val="dk2"/>
              </a:buClr>
              <a:buSzPts val="1400"/>
              <a:buChar char="○"/>
              <a:defRPr/>
            </a:lvl8pPr>
            <a:lvl9pPr indent="-317500" lvl="8" marL="4114800" algn="l">
              <a:lnSpc>
                <a:spcPct val="94000"/>
              </a:lnSpc>
              <a:spcBef>
                <a:spcPts val="1600"/>
              </a:spcBef>
              <a:spcAft>
                <a:spcPts val="1600"/>
              </a:spcAft>
              <a:buClr>
                <a:schemeClr val="dk2"/>
              </a:buClr>
              <a:buSzPts val="1400"/>
              <a:buChar char="■"/>
              <a:defRPr/>
            </a:lvl9pPr>
          </a:lstStyle>
          <a:p/>
        </p:txBody>
      </p:sp>
      <p:sp>
        <p:nvSpPr>
          <p:cNvPr id="24" name="Google Shape;2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1pPr>
            <a:lvl2pPr indent="0" lvl="1"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2pPr>
            <a:lvl3pPr indent="0" lvl="2"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3pPr>
            <a:lvl4pPr indent="0" lvl="3"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4pPr>
            <a:lvl5pPr indent="0" lvl="4"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5pPr>
            <a:lvl6pPr indent="0" lvl="5"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6pPr>
            <a:lvl7pPr indent="0" lvl="6"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7pPr>
            <a:lvl8pPr indent="0" lvl="7"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8pPr>
            <a:lvl9pPr indent="0" lvl="8"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1028700" y="1714500"/>
            <a:ext cx="7200900" cy="2686050"/>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750"/>
              </a:spcBef>
              <a:spcAft>
                <a:spcPts val="0"/>
              </a:spcAft>
              <a:buClr>
                <a:schemeClr val="dk2"/>
              </a:buClr>
              <a:buSzPts val="1800"/>
              <a:buChar char="■"/>
              <a:defRPr/>
            </a:lvl1pPr>
            <a:lvl2pPr indent="-342900" lvl="1" marL="914400" algn="l">
              <a:lnSpc>
                <a:spcPct val="94000"/>
              </a:lnSpc>
              <a:spcBef>
                <a:spcPts val="375"/>
              </a:spcBef>
              <a:spcAft>
                <a:spcPts val="0"/>
              </a:spcAft>
              <a:buClr>
                <a:schemeClr val="dk2"/>
              </a:buClr>
              <a:buSzPts val="1800"/>
              <a:buChar char="–"/>
              <a:defRPr/>
            </a:lvl2pPr>
            <a:lvl3pPr indent="-342900" lvl="2" marL="1371600" algn="l">
              <a:lnSpc>
                <a:spcPct val="94000"/>
              </a:lnSpc>
              <a:spcBef>
                <a:spcPts val="375"/>
              </a:spcBef>
              <a:spcAft>
                <a:spcPts val="0"/>
              </a:spcAft>
              <a:buClr>
                <a:schemeClr val="dk2"/>
              </a:buClr>
              <a:buSzPts val="1800"/>
              <a:buChar char="■"/>
              <a:defRPr/>
            </a:lvl3pPr>
            <a:lvl4pPr indent="-342900" lvl="3" marL="1828800" algn="l">
              <a:lnSpc>
                <a:spcPct val="94000"/>
              </a:lnSpc>
              <a:spcBef>
                <a:spcPts val="375"/>
              </a:spcBef>
              <a:spcAft>
                <a:spcPts val="0"/>
              </a:spcAft>
              <a:buClr>
                <a:schemeClr val="dk2"/>
              </a:buClr>
              <a:buSzPts val="1800"/>
              <a:buChar char="–"/>
              <a:defRPr/>
            </a:lvl4pPr>
            <a:lvl5pPr indent="-342900" lvl="4" marL="2286000" algn="l">
              <a:lnSpc>
                <a:spcPct val="94000"/>
              </a:lnSpc>
              <a:spcBef>
                <a:spcPts val="375"/>
              </a:spcBef>
              <a:spcAft>
                <a:spcPts val="0"/>
              </a:spcAft>
              <a:buClr>
                <a:schemeClr val="dk2"/>
              </a:buClr>
              <a:buSzPts val="1800"/>
              <a:buChar char="■"/>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28" name="Google Shape;28;p4"/>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 name="Shape 31"/>
        <p:cNvGrpSpPr/>
        <p:nvPr/>
      </p:nvGrpSpPr>
      <p:grpSpPr>
        <a:xfrm>
          <a:off x="0" y="0"/>
          <a:ext cx="0" cy="0"/>
          <a:chOff x="0" y="0"/>
          <a:chExt cx="0" cy="0"/>
        </a:xfrm>
      </p:grpSpPr>
      <p:sp>
        <p:nvSpPr>
          <p:cNvPr id="32" name="Google Shape;32;p5"/>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35" name="Shape 35"/>
        <p:cNvGrpSpPr/>
        <p:nvPr/>
      </p:nvGrpSpPr>
      <p:grpSpPr>
        <a:xfrm>
          <a:off x="0" y="0"/>
          <a:ext cx="0" cy="0"/>
          <a:chOff x="0" y="0"/>
          <a:chExt cx="0" cy="0"/>
        </a:xfrm>
      </p:grpSpPr>
      <p:sp>
        <p:nvSpPr>
          <p:cNvPr id="36" name="Google Shape;36;p6"/>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89000"/>
              </a:lnSpc>
              <a:spcBef>
                <a:spcPts val="0"/>
              </a:spcBef>
              <a:spcAft>
                <a:spcPts val="0"/>
              </a:spcAft>
              <a:buClr>
                <a:schemeClr val="dk2"/>
              </a:buClr>
              <a:buSzPts val="3800"/>
              <a:buFont typeface="Libre Franklin"/>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7" name="Google Shape;37;p6"/>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38" name="Google Shape;38;p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94000"/>
              </a:lnSpc>
              <a:spcBef>
                <a:spcPts val="0"/>
              </a:spcBef>
              <a:spcAft>
                <a:spcPts val="0"/>
              </a:spcAft>
              <a:buClr>
                <a:schemeClr val="dk2"/>
              </a:buClr>
              <a:buSzPts val="1800"/>
              <a:buChar char="●"/>
              <a:defRPr/>
            </a:lvl1pPr>
            <a:lvl2pPr indent="-317500" lvl="1" marL="914400" algn="l">
              <a:lnSpc>
                <a:spcPct val="94000"/>
              </a:lnSpc>
              <a:spcBef>
                <a:spcPts val="1600"/>
              </a:spcBef>
              <a:spcAft>
                <a:spcPts val="0"/>
              </a:spcAft>
              <a:buClr>
                <a:schemeClr val="dk2"/>
              </a:buClr>
              <a:buSzPts val="1400"/>
              <a:buChar char="○"/>
              <a:defRPr/>
            </a:lvl2pPr>
            <a:lvl3pPr indent="-317500" lvl="2" marL="1371600" algn="l">
              <a:lnSpc>
                <a:spcPct val="94000"/>
              </a:lnSpc>
              <a:spcBef>
                <a:spcPts val="1600"/>
              </a:spcBef>
              <a:spcAft>
                <a:spcPts val="0"/>
              </a:spcAft>
              <a:buClr>
                <a:schemeClr val="dk2"/>
              </a:buClr>
              <a:buSzPts val="1400"/>
              <a:buChar char="■"/>
              <a:defRPr/>
            </a:lvl3pPr>
            <a:lvl4pPr indent="-317500" lvl="3" marL="1828800" algn="l">
              <a:lnSpc>
                <a:spcPct val="94000"/>
              </a:lnSpc>
              <a:spcBef>
                <a:spcPts val="1600"/>
              </a:spcBef>
              <a:spcAft>
                <a:spcPts val="0"/>
              </a:spcAft>
              <a:buClr>
                <a:schemeClr val="dk2"/>
              </a:buClr>
              <a:buSzPts val="1400"/>
              <a:buChar char="●"/>
              <a:defRPr/>
            </a:lvl4pPr>
            <a:lvl5pPr indent="-317500" lvl="4" marL="2286000" algn="l">
              <a:lnSpc>
                <a:spcPct val="94000"/>
              </a:lnSpc>
              <a:spcBef>
                <a:spcPts val="1600"/>
              </a:spcBef>
              <a:spcAft>
                <a:spcPts val="0"/>
              </a:spcAft>
              <a:buClr>
                <a:schemeClr val="dk2"/>
              </a:buClr>
              <a:buSzPts val="1400"/>
              <a:buChar char="○"/>
              <a:defRPr/>
            </a:lvl5pPr>
            <a:lvl6pPr indent="-317500" lvl="5" marL="2743200" algn="l">
              <a:lnSpc>
                <a:spcPct val="94000"/>
              </a:lnSpc>
              <a:spcBef>
                <a:spcPts val="1600"/>
              </a:spcBef>
              <a:spcAft>
                <a:spcPts val="0"/>
              </a:spcAft>
              <a:buClr>
                <a:schemeClr val="dk2"/>
              </a:buClr>
              <a:buSzPts val="1400"/>
              <a:buChar char="■"/>
              <a:defRPr/>
            </a:lvl6pPr>
            <a:lvl7pPr indent="-317500" lvl="6" marL="3200400" algn="l">
              <a:lnSpc>
                <a:spcPct val="94000"/>
              </a:lnSpc>
              <a:spcBef>
                <a:spcPts val="1600"/>
              </a:spcBef>
              <a:spcAft>
                <a:spcPts val="0"/>
              </a:spcAft>
              <a:buClr>
                <a:schemeClr val="dk2"/>
              </a:buClr>
              <a:buSzPts val="1400"/>
              <a:buChar char="●"/>
              <a:defRPr/>
            </a:lvl7pPr>
            <a:lvl8pPr indent="-317500" lvl="7" marL="3657600" algn="l">
              <a:lnSpc>
                <a:spcPct val="94000"/>
              </a:lnSpc>
              <a:spcBef>
                <a:spcPts val="1600"/>
              </a:spcBef>
              <a:spcAft>
                <a:spcPts val="0"/>
              </a:spcAft>
              <a:buClr>
                <a:schemeClr val="dk2"/>
              </a:buClr>
              <a:buSzPts val="1400"/>
              <a:buChar char="○"/>
              <a:defRPr/>
            </a:lvl8pPr>
            <a:lvl9pPr indent="-317500" lvl="8" marL="4114800" algn="l">
              <a:lnSpc>
                <a:spcPct val="94000"/>
              </a:lnSpc>
              <a:spcBef>
                <a:spcPts val="1600"/>
              </a:spcBef>
              <a:spcAft>
                <a:spcPts val="1600"/>
              </a:spcAft>
              <a:buClr>
                <a:schemeClr val="dk2"/>
              </a:buClr>
              <a:buSzPts val="1400"/>
              <a:buChar char="■"/>
              <a:defRPr/>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1pPr>
            <a:lvl2pPr indent="0" lvl="1"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2pPr>
            <a:lvl3pPr indent="0" lvl="2"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3pPr>
            <a:lvl4pPr indent="0" lvl="3"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4pPr>
            <a:lvl5pPr indent="0" lvl="4"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5pPr>
            <a:lvl6pPr indent="0" lvl="5"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6pPr>
            <a:lvl7pPr indent="0" lvl="6"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7pPr>
            <a:lvl8pPr indent="0" lvl="7"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8pPr>
            <a:lvl9pPr indent="0" lvl="8"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40" name="Shape 40"/>
        <p:cNvGrpSpPr/>
        <p:nvPr/>
      </p:nvGrpSpPr>
      <p:grpSpPr>
        <a:xfrm>
          <a:off x="0" y="0"/>
          <a:ext cx="0" cy="0"/>
          <a:chOff x="0" y="0"/>
          <a:chExt cx="0" cy="0"/>
        </a:xfrm>
      </p:grpSpPr>
      <p:sp>
        <p:nvSpPr>
          <p:cNvPr id="41" name="Google Shape;41;p7"/>
          <p:cNvSpPr txBox="1"/>
          <p:nvPr>
            <p:ph type="title"/>
          </p:nvPr>
        </p:nvSpPr>
        <p:spPr>
          <a:xfrm>
            <a:off x="573769" y="976020"/>
            <a:ext cx="7209728" cy="2139553"/>
          </a:xfrm>
          <a:prstGeom prst="rect">
            <a:avLst/>
          </a:prstGeom>
          <a:noFill/>
          <a:ln>
            <a:noFill/>
          </a:ln>
        </p:spPr>
        <p:txBody>
          <a:bodyPr anchorCtr="0" anchor="b" bIns="45700" lIns="91425" spcFirstLastPara="1" rIns="91425" wrap="square" tIns="45700">
            <a:noAutofit/>
          </a:bodyPr>
          <a:lstStyle>
            <a:lvl1pPr lvl="0" algn="r">
              <a:lnSpc>
                <a:spcPct val="89000"/>
              </a:lnSpc>
              <a:spcBef>
                <a:spcPts val="0"/>
              </a:spcBef>
              <a:spcAft>
                <a:spcPts val="0"/>
              </a:spcAft>
              <a:buClr>
                <a:schemeClr val="lt2"/>
              </a:buClr>
              <a:buSzPts val="5400"/>
              <a:buFont typeface="Libre Franklin"/>
              <a:buNone/>
              <a:defRPr sz="54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573769" y="3162246"/>
            <a:ext cx="7209728" cy="857493"/>
          </a:xfrm>
          <a:prstGeom prst="rect">
            <a:avLst/>
          </a:prstGeom>
          <a:noFill/>
          <a:ln>
            <a:noFill/>
          </a:ln>
        </p:spPr>
        <p:txBody>
          <a:bodyPr anchorCtr="0" anchor="t" bIns="45700" lIns="91425" spcFirstLastPara="1" rIns="91425" wrap="square" tIns="45700">
            <a:noAutofit/>
          </a:bodyPr>
          <a:lstStyle>
            <a:lvl1pPr indent="-228600" lvl="0" marL="457200" algn="r">
              <a:lnSpc>
                <a:spcPct val="112000"/>
              </a:lnSpc>
              <a:spcBef>
                <a:spcPts val="0"/>
              </a:spcBef>
              <a:spcAft>
                <a:spcPts val="0"/>
              </a:spcAft>
              <a:buClr>
                <a:schemeClr val="lt2"/>
              </a:buClr>
              <a:buSzPts val="1800"/>
              <a:buNone/>
              <a:defRPr sz="1800">
                <a:solidFill>
                  <a:schemeClr val="lt2"/>
                </a:solidFill>
              </a:defRPr>
            </a:lvl1pPr>
            <a:lvl2pPr indent="-228600" lvl="1" marL="914400" algn="l">
              <a:lnSpc>
                <a:spcPct val="94000"/>
              </a:lnSpc>
              <a:spcBef>
                <a:spcPts val="375"/>
              </a:spcBef>
              <a:spcAft>
                <a:spcPts val="0"/>
              </a:spcAft>
              <a:buClr>
                <a:schemeClr val="lt1"/>
              </a:buClr>
              <a:buSzPts val="1500"/>
              <a:buNone/>
              <a:defRPr sz="1500">
                <a:solidFill>
                  <a:schemeClr val="lt1"/>
                </a:solidFill>
              </a:defRPr>
            </a:lvl2pPr>
            <a:lvl3pPr indent="-228600" lvl="2" marL="1371600" algn="l">
              <a:lnSpc>
                <a:spcPct val="94000"/>
              </a:lnSpc>
              <a:spcBef>
                <a:spcPts val="375"/>
              </a:spcBef>
              <a:spcAft>
                <a:spcPts val="0"/>
              </a:spcAft>
              <a:buClr>
                <a:schemeClr val="lt1"/>
              </a:buClr>
              <a:buSzPts val="1350"/>
              <a:buNone/>
              <a:defRPr sz="1350">
                <a:solidFill>
                  <a:schemeClr val="lt1"/>
                </a:solidFill>
              </a:defRPr>
            </a:lvl3pPr>
            <a:lvl4pPr indent="-228600" lvl="3" marL="1828800" algn="l">
              <a:lnSpc>
                <a:spcPct val="94000"/>
              </a:lnSpc>
              <a:spcBef>
                <a:spcPts val="375"/>
              </a:spcBef>
              <a:spcAft>
                <a:spcPts val="0"/>
              </a:spcAft>
              <a:buClr>
                <a:schemeClr val="lt1"/>
              </a:buClr>
              <a:buSzPts val="1200"/>
              <a:buNone/>
              <a:defRPr sz="1200">
                <a:solidFill>
                  <a:schemeClr val="lt1"/>
                </a:solidFill>
              </a:defRPr>
            </a:lvl4pPr>
            <a:lvl5pPr indent="-228600" lvl="4" marL="2286000" algn="l">
              <a:lnSpc>
                <a:spcPct val="94000"/>
              </a:lnSpc>
              <a:spcBef>
                <a:spcPts val="375"/>
              </a:spcBef>
              <a:spcAft>
                <a:spcPts val="0"/>
              </a:spcAft>
              <a:buClr>
                <a:schemeClr val="lt1"/>
              </a:buClr>
              <a:buSzPts val="1200"/>
              <a:buNone/>
              <a:defRPr sz="1200">
                <a:solidFill>
                  <a:schemeClr val="lt1"/>
                </a:solidFill>
              </a:defRPr>
            </a:lvl5pPr>
            <a:lvl6pPr indent="-228600" lvl="5" marL="2743200" algn="l">
              <a:lnSpc>
                <a:spcPct val="94000"/>
              </a:lnSpc>
              <a:spcBef>
                <a:spcPts val="375"/>
              </a:spcBef>
              <a:spcAft>
                <a:spcPts val="0"/>
              </a:spcAft>
              <a:buClr>
                <a:schemeClr val="lt1"/>
              </a:buClr>
              <a:buSzPts val="1200"/>
              <a:buNone/>
              <a:defRPr sz="1200">
                <a:solidFill>
                  <a:schemeClr val="lt1"/>
                </a:solidFill>
              </a:defRPr>
            </a:lvl6pPr>
            <a:lvl7pPr indent="-228600" lvl="6" marL="3200400" algn="l">
              <a:lnSpc>
                <a:spcPct val="94000"/>
              </a:lnSpc>
              <a:spcBef>
                <a:spcPts val="375"/>
              </a:spcBef>
              <a:spcAft>
                <a:spcPts val="0"/>
              </a:spcAft>
              <a:buClr>
                <a:schemeClr val="lt1"/>
              </a:buClr>
              <a:buSzPts val="1200"/>
              <a:buNone/>
              <a:defRPr sz="1200">
                <a:solidFill>
                  <a:schemeClr val="lt1"/>
                </a:solidFill>
              </a:defRPr>
            </a:lvl7pPr>
            <a:lvl8pPr indent="-228600" lvl="7" marL="3657600" algn="l">
              <a:lnSpc>
                <a:spcPct val="94000"/>
              </a:lnSpc>
              <a:spcBef>
                <a:spcPts val="375"/>
              </a:spcBef>
              <a:spcAft>
                <a:spcPts val="0"/>
              </a:spcAft>
              <a:buClr>
                <a:schemeClr val="lt1"/>
              </a:buClr>
              <a:buSzPts val="1200"/>
              <a:buNone/>
              <a:defRPr sz="1200">
                <a:solidFill>
                  <a:schemeClr val="lt1"/>
                </a:solidFill>
              </a:defRPr>
            </a:lvl8pPr>
            <a:lvl9pPr indent="-228600" lvl="8" marL="4114800" algn="l">
              <a:lnSpc>
                <a:spcPct val="94000"/>
              </a:lnSpc>
              <a:spcBef>
                <a:spcPts val="375"/>
              </a:spcBef>
              <a:spcAft>
                <a:spcPts val="150"/>
              </a:spcAft>
              <a:buClr>
                <a:schemeClr val="lt1"/>
              </a:buClr>
              <a:buSzPts val="1200"/>
              <a:buNone/>
              <a:defRPr sz="1200">
                <a:solidFill>
                  <a:schemeClr val="lt1"/>
                </a:solidFill>
              </a:defRPr>
            </a:lvl9pPr>
          </a:lstStyle>
          <a:p/>
        </p:txBody>
      </p:sp>
      <p:sp>
        <p:nvSpPr>
          <p:cNvPr id="43" name="Google Shape;43;p7"/>
          <p:cNvSpPr txBox="1"/>
          <p:nvPr>
            <p:ph idx="10" type="dt"/>
          </p:nvPr>
        </p:nvSpPr>
        <p:spPr>
          <a:xfrm>
            <a:off x="554181" y="4840039"/>
            <a:ext cx="1216807"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1938234" y="4840039"/>
            <a:ext cx="5267533" cy="3034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7373012" y="4840039"/>
            <a:ext cx="1197219" cy="303461"/>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lt2"/>
              </a:buClr>
              <a:buSzPts val="900"/>
              <a:buFont typeface="Libre Franklin"/>
              <a:buNone/>
              <a:defRPr sz="900">
                <a:solidFill>
                  <a:schemeClr val="lt2"/>
                </a:solidFill>
                <a:latin typeface="Libre Franklin"/>
                <a:ea typeface="Libre Franklin"/>
                <a:cs typeface="Libre Franklin"/>
                <a:sym typeface="Libre Franklin"/>
              </a:defRPr>
            </a:lvl1pPr>
            <a:lvl2pPr indent="0" lvl="1" marL="0" marR="0" algn="r">
              <a:spcBef>
                <a:spcPts val="0"/>
              </a:spcBef>
              <a:spcAft>
                <a:spcPts val="0"/>
              </a:spcAft>
              <a:buClr>
                <a:schemeClr val="lt2"/>
              </a:buClr>
              <a:buSzPts val="900"/>
              <a:buFont typeface="Libre Franklin"/>
              <a:buNone/>
              <a:defRPr sz="900">
                <a:solidFill>
                  <a:schemeClr val="lt2"/>
                </a:solidFill>
                <a:latin typeface="Libre Franklin"/>
                <a:ea typeface="Libre Franklin"/>
                <a:cs typeface="Libre Franklin"/>
                <a:sym typeface="Libre Franklin"/>
              </a:defRPr>
            </a:lvl2pPr>
            <a:lvl3pPr indent="0" lvl="2" marL="0" marR="0" algn="r">
              <a:spcBef>
                <a:spcPts val="0"/>
              </a:spcBef>
              <a:spcAft>
                <a:spcPts val="0"/>
              </a:spcAft>
              <a:buClr>
                <a:schemeClr val="lt2"/>
              </a:buClr>
              <a:buSzPts val="900"/>
              <a:buFont typeface="Libre Franklin"/>
              <a:buNone/>
              <a:defRPr sz="900">
                <a:solidFill>
                  <a:schemeClr val="lt2"/>
                </a:solidFill>
                <a:latin typeface="Libre Franklin"/>
                <a:ea typeface="Libre Franklin"/>
                <a:cs typeface="Libre Franklin"/>
                <a:sym typeface="Libre Franklin"/>
              </a:defRPr>
            </a:lvl3pPr>
            <a:lvl4pPr indent="0" lvl="3" marL="0" marR="0" algn="r">
              <a:spcBef>
                <a:spcPts val="0"/>
              </a:spcBef>
              <a:spcAft>
                <a:spcPts val="0"/>
              </a:spcAft>
              <a:buClr>
                <a:schemeClr val="lt2"/>
              </a:buClr>
              <a:buSzPts val="900"/>
              <a:buFont typeface="Libre Franklin"/>
              <a:buNone/>
              <a:defRPr sz="900">
                <a:solidFill>
                  <a:schemeClr val="lt2"/>
                </a:solidFill>
                <a:latin typeface="Libre Franklin"/>
                <a:ea typeface="Libre Franklin"/>
                <a:cs typeface="Libre Franklin"/>
                <a:sym typeface="Libre Franklin"/>
              </a:defRPr>
            </a:lvl4pPr>
            <a:lvl5pPr indent="0" lvl="4" marL="0" marR="0" algn="r">
              <a:spcBef>
                <a:spcPts val="0"/>
              </a:spcBef>
              <a:spcAft>
                <a:spcPts val="0"/>
              </a:spcAft>
              <a:buClr>
                <a:schemeClr val="lt2"/>
              </a:buClr>
              <a:buSzPts val="900"/>
              <a:buFont typeface="Libre Franklin"/>
              <a:buNone/>
              <a:defRPr sz="900">
                <a:solidFill>
                  <a:schemeClr val="lt2"/>
                </a:solidFill>
                <a:latin typeface="Libre Franklin"/>
                <a:ea typeface="Libre Franklin"/>
                <a:cs typeface="Libre Franklin"/>
                <a:sym typeface="Libre Franklin"/>
              </a:defRPr>
            </a:lvl5pPr>
            <a:lvl6pPr indent="0" lvl="5" marL="0" marR="0" algn="r">
              <a:spcBef>
                <a:spcPts val="0"/>
              </a:spcBef>
              <a:spcAft>
                <a:spcPts val="0"/>
              </a:spcAft>
              <a:buClr>
                <a:schemeClr val="lt2"/>
              </a:buClr>
              <a:buSzPts val="900"/>
              <a:buFont typeface="Libre Franklin"/>
              <a:buNone/>
              <a:defRPr sz="900">
                <a:solidFill>
                  <a:schemeClr val="lt2"/>
                </a:solidFill>
                <a:latin typeface="Libre Franklin"/>
                <a:ea typeface="Libre Franklin"/>
                <a:cs typeface="Libre Franklin"/>
                <a:sym typeface="Libre Franklin"/>
              </a:defRPr>
            </a:lvl6pPr>
            <a:lvl7pPr indent="0" lvl="6" marL="0" marR="0" algn="r">
              <a:spcBef>
                <a:spcPts val="0"/>
              </a:spcBef>
              <a:spcAft>
                <a:spcPts val="0"/>
              </a:spcAft>
              <a:buClr>
                <a:schemeClr val="lt2"/>
              </a:buClr>
              <a:buSzPts val="900"/>
              <a:buFont typeface="Libre Franklin"/>
              <a:buNone/>
              <a:defRPr sz="900">
                <a:solidFill>
                  <a:schemeClr val="lt2"/>
                </a:solidFill>
                <a:latin typeface="Libre Franklin"/>
                <a:ea typeface="Libre Franklin"/>
                <a:cs typeface="Libre Franklin"/>
                <a:sym typeface="Libre Franklin"/>
              </a:defRPr>
            </a:lvl7pPr>
            <a:lvl8pPr indent="0" lvl="7" marL="0" marR="0" algn="r">
              <a:spcBef>
                <a:spcPts val="0"/>
              </a:spcBef>
              <a:spcAft>
                <a:spcPts val="0"/>
              </a:spcAft>
              <a:buClr>
                <a:schemeClr val="lt2"/>
              </a:buClr>
              <a:buSzPts val="900"/>
              <a:buFont typeface="Libre Franklin"/>
              <a:buNone/>
              <a:defRPr sz="900">
                <a:solidFill>
                  <a:schemeClr val="lt2"/>
                </a:solidFill>
                <a:latin typeface="Libre Franklin"/>
                <a:ea typeface="Libre Franklin"/>
                <a:cs typeface="Libre Franklin"/>
                <a:sym typeface="Libre Franklin"/>
              </a:defRPr>
            </a:lvl8pPr>
            <a:lvl9pPr indent="0" lvl="8" marL="0" marR="0" algn="r">
              <a:spcBef>
                <a:spcPts val="0"/>
              </a:spcBef>
              <a:spcAft>
                <a:spcPts val="0"/>
              </a:spcAft>
              <a:buClr>
                <a:schemeClr val="lt2"/>
              </a:buClr>
              <a:buSzPts val="900"/>
              <a:buFont typeface="Libre Franklin"/>
              <a:buNone/>
              <a:defRPr sz="9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46" name="Google Shape;46;p7" title="Crop Mark"/>
          <p:cNvSpPr/>
          <p:nvPr/>
        </p:nvSpPr>
        <p:spPr>
          <a:xfrm>
            <a:off x="6113972" y="1264239"/>
            <a:ext cx="2456260" cy="3306366"/>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7" name="Shape 47"/>
        <p:cNvGrpSpPr/>
        <p:nvPr/>
      </p:nvGrpSpPr>
      <p:grpSpPr>
        <a:xfrm>
          <a:off x="0" y="0"/>
          <a:ext cx="0" cy="0"/>
          <a:chOff x="0" y="0"/>
          <a:chExt cx="0" cy="0"/>
        </a:xfrm>
      </p:grpSpPr>
      <p:sp>
        <p:nvSpPr>
          <p:cNvPr id="48" name="Google Shape;48;p8"/>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1028700" y="1714500"/>
            <a:ext cx="3335840" cy="2686051"/>
          </a:xfrm>
          <a:prstGeom prst="rect">
            <a:avLst/>
          </a:prstGeom>
          <a:noFill/>
          <a:ln>
            <a:noFill/>
          </a:ln>
        </p:spPr>
        <p:txBody>
          <a:bodyPr anchorCtr="0" anchor="t" bIns="45700" lIns="91425" spcFirstLastPara="1" rIns="91425" wrap="square" tIns="45700">
            <a:noAutofit/>
          </a:bodyPr>
          <a:lstStyle>
            <a:lvl1pPr indent="-323850" lvl="0" marL="457200" algn="l">
              <a:lnSpc>
                <a:spcPct val="94000"/>
              </a:lnSpc>
              <a:spcBef>
                <a:spcPts val="750"/>
              </a:spcBef>
              <a:spcAft>
                <a:spcPts val="0"/>
              </a:spcAft>
              <a:buClr>
                <a:schemeClr val="dk2"/>
              </a:buClr>
              <a:buSzPts val="1500"/>
              <a:buChar char="■"/>
              <a:defRPr>
                <a:solidFill>
                  <a:schemeClr val="dk2"/>
                </a:solidFill>
              </a:defRPr>
            </a:lvl1pPr>
            <a:lvl2pPr indent="-323850" lvl="1" marL="914400" algn="l">
              <a:lnSpc>
                <a:spcPct val="94000"/>
              </a:lnSpc>
              <a:spcBef>
                <a:spcPts val="375"/>
              </a:spcBef>
              <a:spcAft>
                <a:spcPts val="0"/>
              </a:spcAft>
              <a:buClr>
                <a:schemeClr val="dk2"/>
              </a:buClr>
              <a:buSzPts val="1500"/>
              <a:buChar char="–"/>
              <a:defRPr>
                <a:solidFill>
                  <a:schemeClr val="dk2"/>
                </a:solidFill>
              </a:defRPr>
            </a:lvl2pPr>
            <a:lvl3pPr indent="-314325" lvl="2" marL="1371600" algn="l">
              <a:lnSpc>
                <a:spcPct val="94000"/>
              </a:lnSpc>
              <a:spcBef>
                <a:spcPts val="375"/>
              </a:spcBef>
              <a:spcAft>
                <a:spcPts val="0"/>
              </a:spcAft>
              <a:buClr>
                <a:schemeClr val="dk2"/>
              </a:buClr>
              <a:buSzPts val="1350"/>
              <a:buChar char="■"/>
              <a:defRPr>
                <a:solidFill>
                  <a:schemeClr val="dk2"/>
                </a:solidFill>
              </a:defRPr>
            </a:lvl3pPr>
            <a:lvl4pPr indent="-314325" lvl="3" marL="1828800" algn="l">
              <a:lnSpc>
                <a:spcPct val="94000"/>
              </a:lnSpc>
              <a:spcBef>
                <a:spcPts val="375"/>
              </a:spcBef>
              <a:spcAft>
                <a:spcPts val="0"/>
              </a:spcAft>
              <a:buClr>
                <a:schemeClr val="dk2"/>
              </a:buClr>
              <a:buSzPts val="1350"/>
              <a:buChar char="–"/>
              <a:defRPr>
                <a:solidFill>
                  <a:schemeClr val="dk2"/>
                </a:solidFill>
              </a:defRPr>
            </a:lvl4pPr>
            <a:lvl5pPr indent="-304800" lvl="4" marL="2286000" algn="l">
              <a:lnSpc>
                <a:spcPct val="94000"/>
              </a:lnSpc>
              <a:spcBef>
                <a:spcPts val="375"/>
              </a:spcBef>
              <a:spcAft>
                <a:spcPts val="0"/>
              </a:spcAft>
              <a:buClr>
                <a:schemeClr val="dk2"/>
              </a:buClr>
              <a:buSzPts val="1200"/>
              <a:buChar char="■"/>
              <a:defRPr>
                <a:solidFill>
                  <a:schemeClr val="dk2"/>
                </a:solidFill>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50" name="Google Shape;50;p8"/>
          <p:cNvSpPr txBox="1"/>
          <p:nvPr>
            <p:ph idx="2" type="body"/>
          </p:nvPr>
        </p:nvSpPr>
        <p:spPr>
          <a:xfrm>
            <a:off x="4894052" y="1714500"/>
            <a:ext cx="3335840" cy="2686051"/>
          </a:xfrm>
          <a:prstGeom prst="rect">
            <a:avLst/>
          </a:prstGeom>
          <a:noFill/>
          <a:ln>
            <a:noFill/>
          </a:ln>
        </p:spPr>
        <p:txBody>
          <a:bodyPr anchorCtr="0" anchor="t" bIns="45700" lIns="91425" spcFirstLastPara="1" rIns="91425" wrap="square" tIns="45700">
            <a:noAutofit/>
          </a:bodyPr>
          <a:lstStyle>
            <a:lvl1pPr indent="-323850" lvl="0" marL="457200" algn="l">
              <a:lnSpc>
                <a:spcPct val="94000"/>
              </a:lnSpc>
              <a:spcBef>
                <a:spcPts val="750"/>
              </a:spcBef>
              <a:spcAft>
                <a:spcPts val="0"/>
              </a:spcAft>
              <a:buClr>
                <a:schemeClr val="dk2"/>
              </a:buClr>
              <a:buSzPts val="1500"/>
              <a:buChar char="■"/>
              <a:defRPr>
                <a:solidFill>
                  <a:schemeClr val="dk2"/>
                </a:solidFill>
              </a:defRPr>
            </a:lvl1pPr>
            <a:lvl2pPr indent="-323850" lvl="1" marL="914400" algn="l">
              <a:lnSpc>
                <a:spcPct val="94000"/>
              </a:lnSpc>
              <a:spcBef>
                <a:spcPts val="375"/>
              </a:spcBef>
              <a:spcAft>
                <a:spcPts val="0"/>
              </a:spcAft>
              <a:buClr>
                <a:schemeClr val="dk2"/>
              </a:buClr>
              <a:buSzPts val="1500"/>
              <a:buChar char="–"/>
              <a:defRPr>
                <a:solidFill>
                  <a:schemeClr val="dk2"/>
                </a:solidFill>
              </a:defRPr>
            </a:lvl2pPr>
            <a:lvl3pPr indent="-314325" lvl="2" marL="1371600" algn="l">
              <a:lnSpc>
                <a:spcPct val="94000"/>
              </a:lnSpc>
              <a:spcBef>
                <a:spcPts val="375"/>
              </a:spcBef>
              <a:spcAft>
                <a:spcPts val="0"/>
              </a:spcAft>
              <a:buClr>
                <a:schemeClr val="dk2"/>
              </a:buClr>
              <a:buSzPts val="1350"/>
              <a:buChar char="■"/>
              <a:defRPr>
                <a:solidFill>
                  <a:schemeClr val="dk2"/>
                </a:solidFill>
              </a:defRPr>
            </a:lvl3pPr>
            <a:lvl4pPr indent="-314325" lvl="3" marL="1828800" algn="l">
              <a:lnSpc>
                <a:spcPct val="94000"/>
              </a:lnSpc>
              <a:spcBef>
                <a:spcPts val="375"/>
              </a:spcBef>
              <a:spcAft>
                <a:spcPts val="0"/>
              </a:spcAft>
              <a:buClr>
                <a:schemeClr val="dk2"/>
              </a:buClr>
              <a:buSzPts val="1350"/>
              <a:buChar char="–"/>
              <a:defRPr>
                <a:solidFill>
                  <a:schemeClr val="dk2"/>
                </a:solidFill>
              </a:defRPr>
            </a:lvl4pPr>
            <a:lvl5pPr indent="-304800" lvl="4" marL="2286000" algn="l">
              <a:lnSpc>
                <a:spcPct val="94000"/>
              </a:lnSpc>
              <a:spcBef>
                <a:spcPts val="375"/>
              </a:spcBef>
              <a:spcAft>
                <a:spcPts val="0"/>
              </a:spcAft>
              <a:buClr>
                <a:schemeClr val="dk2"/>
              </a:buClr>
              <a:buSzPts val="1200"/>
              <a:buChar char="■"/>
              <a:defRPr>
                <a:solidFill>
                  <a:schemeClr val="dk2"/>
                </a:solidFill>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51" name="Google Shape;51;p8"/>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9"/>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1028700" y="1755648"/>
            <a:ext cx="3332988" cy="617934"/>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2250"/>
              <a:buNone/>
              <a:defRPr b="0" sz="2250">
                <a:solidFill>
                  <a:schemeClr val="dk2"/>
                </a:solidFill>
              </a:defRPr>
            </a:lvl1pPr>
            <a:lvl2pPr indent="-228600" lvl="1" marL="914400" algn="l">
              <a:lnSpc>
                <a:spcPct val="94000"/>
              </a:lnSpc>
              <a:spcBef>
                <a:spcPts val="375"/>
              </a:spcBef>
              <a:spcAft>
                <a:spcPts val="0"/>
              </a:spcAft>
              <a:buClr>
                <a:schemeClr val="dk2"/>
              </a:buClr>
              <a:buSzPts val="1500"/>
              <a:buNone/>
              <a:defRPr b="1" sz="1500"/>
            </a:lvl2pPr>
            <a:lvl3pPr indent="-228600" lvl="2" marL="1371600" algn="l">
              <a:lnSpc>
                <a:spcPct val="94000"/>
              </a:lnSpc>
              <a:spcBef>
                <a:spcPts val="375"/>
              </a:spcBef>
              <a:spcAft>
                <a:spcPts val="0"/>
              </a:spcAft>
              <a:buClr>
                <a:schemeClr val="dk2"/>
              </a:buClr>
              <a:buSzPts val="1350"/>
              <a:buNone/>
              <a:defRPr b="1" sz="1350"/>
            </a:lvl3pPr>
            <a:lvl4pPr indent="-228600" lvl="3" marL="1828800" algn="l">
              <a:lnSpc>
                <a:spcPct val="94000"/>
              </a:lnSpc>
              <a:spcBef>
                <a:spcPts val="375"/>
              </a:spcBef>
              <a:spcAft>
                <a:spcPts val="0"/>
              </a:spcAft>
              <a:buClr>
                <a:schemeClr val="dk2"/>
              </a:buClr>
              <a:buSzPts val="1200"/>
              <a:buNone/>
              <a:defRPr b="1" sz="1200"/>
            </a:lvl4pPr>
            <a:lvl5pPr indent="-228600" lvl="4" marL="2286000" algn="l">
              <a:lnSpc>
                <a:spcPct val="94000"/>
              </a:lnSpc>
              <a:spcBef>
                <a:spcPts val="375"/>
              </a:spcBef>
              <a:spcAft>
                <a:spcPts val="0"/>
              </a:spcAft>
              <a:buClr>
                <a:schemeClr val="dk2"/>
              </a:buClr>
              <a:buSzPts val="1200"/>
              <a:buNone/>
              <a:defRPr b="1" sz="1200"/>
            </a:lvl5pPr>
            <a:lvl6pPr indent="-228600" lvl="5" marL="2743200" algn="l">
              <a:lnSpc>
                <a:spcPct val="94000"/>
              </a:lnSpc>
              <a:spcBef>
                <a:spcPts val="375"/>
              </a:spcBef>
              <a:spcAft>
                <a:spcPts val="0"/>
              </a:spcAft>
              <a:buClr>
                <a:schemeClr val="dk2"/>
              </a:buClr>
              <a:buSzPts val="1200"/>
              <a:buNone/>
              <a:defRPr b="1" sz="1200"/>
            </a:lvl6pPr>
            <a:lvl7pPr indent="-228600" lvl="6" marL="3200400" algn="l">
              <a:lnSpc>
                <a:spcPct val="94000"/>
              </a:lnSpc>
              <a:spcBef>
                <a:spcPts val="375"/>
              </a:spcBef>
              <a:spcAft>
                <a:spcPts val="0"/>
              </a:spcAft>
              <a:buClr>
                <a:schemeClr val="dk2"/>
              </a:buClr>
              <a:buSzPts val="1200"/>
              <a:buNone/>
              <a:defRPr b="1" sz="1200"/>
            </a:lvl7pPr>
            <a:lvl8pPr indent="-228600" lvl="7" marL="3657600" algn="l">
              <a:lnSpc>
                <a:spcPct val="94000"/>
              </a:lnSpc>
              <a:spcBef>
                <a:spcPts val="375"/>
              </a:spcBef>
              <a:spcAft>
                <a:spcPts val="0"/>
              </a:spcAft>
              <a:buClr>
                <a:schemeClr val="dk2"/>
              </a:buClr>
              <a:buSzPts val="1200"/>
              <a:buNone/>
              <a:defRPr b="1" sz="1200"/>
            </a:lvl8pPr>
            <a:lvl9pPr indent="-228600" lvl="8" marL="4114800" algn="l">
              <a:lnSpc>
                <a:spcPct val="94000"/>
              </a:lnSpc>
              <a:spcBef>
                <a:spcPts val="375"/>
              </a:spcBef>
              <a:spcAft>
                <a:spcPts val="150"/>
              </a:spcAft>
              <a:buClr>
                <a:schemeClr val="dk2"/>
              </a:buClr>
              <a:buSzPts val="1200"/>
              <a:buNone/>
              <a:defRPr b="1" sz="1200"/>
            </a:lvl9pPr>
          </a:lstStyle>
          <a:p/>
        </p:txBody>
      </p:sp>
      <p:sp>
        <p:nvSpPr>
          <p:cNvPr id="57" name="Google Shape;57;p9"/>
          <p:cNvSpPr txBox="1"/>
          <p:nvPr>
            <p:ph idx="2" type="body"/>
          </p:nvPr>
        </p:nvSpPr>
        <p:spPr>
          <a:xfrm>
            <a:off x="1028700" y="2478906"/>
            <a:ext cx="3332988" cy="1921645"/>
          </a:xfrm>
          <a:prstGeom prst="rect">
            <a:avLst/>
          </a:prstGeom>
          <a:noFill/>
          <a:ln>
            <a:noFill/>
          </a:ln>
        </p:spPr>
        <p:txBody>
          <a:bodyPr anchorCtr="0" anchor="t" bIns="45700" lIns="91425" spcFirstLastPara="1" rIns="91425" wrap="square" tIns="45700">
            <a:noAutofit/>
          </a:bodyPr>
          <a:lstStyle>
            <a:lvl1pPr indent="-323850" lvl="0" marL="457200" algn="l">
              <a:lnSpc>
                <a:spcPct val="94000"/>
              </a:lnSpc>
              <a:spcBef>
                <a:spcPts val="750"/>
              </a:spcBef>
              <a:spcAft>
                <a:spcPts val="0"/>
              </a:spcAft>
              <a:buClr>
                <a:schemeClr val="dk2"/>
              </a:buClr>
              <a:buSzPts val="1500"/>
              <a:buChar char="■"/>
              <a:defRPr>
                <a:solidFill>
                  <a:schemeClr val="dk2"/>
                </a:solidFill>
              </a:defRPr>
            </a:lvl1pPr>
            <a:lvl2pPr indent="-323850" lvl="1" marL="914400" algn="l">
              <a:lnSpc>
                <a:spcPct val="94000"/>
              </a:lnSpc>
              <a:spcBef>
                <a:spcPts val="375"/>
              </a:spcBef>
              <a:spcAft>
                <a:spcPts val="0"/>
              </a:spcAft>
              <a:buClr>
                <a:schemeClr val="dk2"/>
              </a:buClr>
              <a:buSzPts val="1500"/>
              <a:buChar char="–"/>
              <a:defRPr>
                <a:solidFill>
                  <a:schemeClr val="dk2"/>
                </a:solidFill>
              </a:defRPr>
            </a:lvl2pPr>
            <a:lvl3pPr indent="-314325" lvl="2" marL="1371600" algn="l">
              <a:lnSpc>
                <a:spcPct val="94000"/>
              </a:lnSpc>
              <a:spcBef>
                <a:spcPts val="375"/>
              </a:spcBef>
              <a:spcAft>
                <a:spcPts val="0"/>
              </a:spcAft>
              <a:buClr>
                <a:schemeClr val="dk2"/>
              </a:buClr>
              <a:buSzPts val="1350"/>
              <a:buChar char="■"/>
              <a:defRPr>
                <a:solidFill>
                  <a:schemeClr val="dk2"/>
                </a:solidFill>
              </a:defRPr>
            </a:lvl3pPr>
            <a:lvl4pPr indent="-314325" lvl="3" marL="1828800" algn="l">
              <a:lnSpc>
                <a:spcPct val="94000"/>
              </a:lnSpc>
              <a:spcBef>
                <a:spcPts val="375"/>
              </a:spcBef>
              <a:spcAft>
                <a:spcPts val="0"/>
              </a:spcAft>
              <a:buClr>
                <a:schemeClr val="dk2"/>
              </a:buClr>
              <a:buSzPts val="1350"/>
              <a:buChar char="–"/>
              <a:defRPr>
                <a:solidFill>
                  <a:schemeClr val="dk2"/>
                </a:solidFill>
              </a:defRPr>
            </a:lvl4pPr>
            <a:lvl5pPr indent="-304800" lvl="4" marL="2286000" algn="l">
              <a:lnSpc>
                <a:spcPct val="94000"/>
              </a:lnSpc>
              <a:spcBef>
                <a:spcPts val="375"/>
              </a:spcBef>
              <a:spcAft>
                <a:spcPts val="0"/>
              </a:spcAft>
              <a:buClr>
                <a:schemeClr val="dk2"/>
              </a:buClr>
              <a:buSzPts val="1200"/>
              <a:buChar char="■"/>
              <a:defRPr>
                <a:solidFill>
                  <a:schemeClr val="dk2"/>
                </a:solidFill>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58" name="Google Shape;58;p9"/>
          <p:cNvSpPr txBox="1"/>
          <p:nvPr>
            <p:ph idx="3" type="body"/>
          </p:nvPr>
        </p:nvSpPr>
        <p:spPr>
          <a:xfrm>
            <a:off x="4893761" y="1755648"/>
            <a:ext cx="3332988" cy="617934"/>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2250"/>
              <a:buNone/>
              <a:defRPr b="0" sz="2250">
                <a:solidFill>
                  <a:schemeClr val="dk2"/>
                </a:solidFill>
              </a:defRPr>
            </a:lvl1pPr>
            <a:lvl2pPr indent="-228600" lvl="1" marL="914400" algn="l">
              <a:lnSpc>
                <a:spcPct val="94000"/>
              </a:lnSpc>
              <a:spcBef>
                <a:spcPts val="375"/>
              </a:spcBef>
              <a:spcAft>
                <a:spcPts val="0"/>
              </a:spcAft>
              <a:buClr>
                <a:schemeClr val="dk2"/>
              </a:buClr>
              <a:buSzPts val="1500"/>
              <a:buNone/>
              <a:defRPr b="1" sz="1500"/>
            </a:lvl2pPr>
            <a:lvl3pPr indent="-228600" lvl="2" marL="1371600" algn="l">
              <a:lnSpc>
                <a:spcPct val="94000"/>
              </a:lnSpc>
              <a:spcBef>
                <a:spcPts val="375"/>
              </a:spcBef>
              <a:spcAft>
                <a:spcPts val="0"/>
              </a:spcAft>
              <a:buClr>
                <a:schemeClr val="dk2"/>
              </a:buClr>
              <a:buSzPts val="1350"/>
              <a:buNone/>
              <a:defRPr b="1" sz="1350"/>
            </a:lvl3pPr>
            <a:lvl4pPr indent="-228600" lvl="3" marL="1828800" algn="l">
              <a:lnSpc>
                <a:spcPct val="94000"/>
              </a:lnSpc>
              <a:spcBef>
                <a:spcPts val="375"/>
              </a:spcBef>
              <a:spcAft>
                <a:spcPts val="0"/>
              </a:spcAft>
              <a:buClr>
                <a:schemeClr val="dk2"/>
              </a:buClr>
              <a:buSzPts val="1200"/>
              <a:buNone/>
              <a:defRPr b="1" sz="1200"/>
            </a:lvl4pPr>
            <a:lvl5pPr indent="-228600" lvl="4" marL="2286000" algn="l">
              <a:lnSpc>
                <a:spcPct val="94000"/>
              </a:lnSpc>
              <a:spcBef>
                <a:spcPts val="375"/>
              </a:spcBef>
              <a:spcAft>
                <a:spcPts val="0"/>
              </a:spcAft>
              <a:buClr>
                <a:schemeClr val="dk2"/>
              </a:buClr>
              <a:buSzPts val="1200"/>
              <a:buNone/>
              <a:defRPr b="1" sz="1200"/>
            </a:lvl5pPr>
            <a:lvl6pPr indent="-228600" lvl="5" marL="2743200" algn="l">
              <a:lnSpc>
                <a:spcPct val="94000"/>
              </a:lnSpc>
              <a:spcBef>
                <a:spcPts val="375"/>
              </a:spcBef>
              <a:spcAft>
                <a:spcPts val="0"/>
              </a:spcAft>
              <a:buClr>
                <a:schemeClr val="dk2"/>
              </a:buClr>
              <a:buSzPts val="1200"/>
              <a:buNone/>
              <a:defRPr b="1" sz="1200"/>
            </a:lvl6pPr>
            <a:lvl7pPr indent="-228600" lvl="6" marL="3200400" algn="l">
              <a:lnSpc>
                <a:spcPct val="94000"/>
              </a:lnSpc>
              <a:spcBef>
                <a:spcPts val="375"/>
              </a:spcBef>
              <a:spcAft>
                <a:spcPts val="0"/>
              </a:spcAft>
              <a:buClr>
                <a:schemeClr val="dk2"/>
              </a:buClr>
              <a:buSzPts val="1200"/>
              <a:buNone/>
              <a:defRPr b="1" sz="1200"/>
            </a:lvl7pPr>
            <a:lvl8pPr indent="-228600" lvl="7" marL="3657600" algn="l">
              <a:lnSpc>
                <a:spcPct val="94000"/>
              </a:lnSpc>
              <a:spcBef>
                <a:spcPts val="375"/>
              </a:spcBef>
              <a:spcAft>
                <a:spcPts val="0"/>
              </a:spcAft>
              <a:buClr>
                <a:schemeClr val="dk2"/>
              </a:buClr>
              <a:buSzPts val="1200"/>
              <a:buNone/>
              <a:defRPr b="1" sz="1200"/>
            </a:lvl8pPr>
            <a:lvl9pPr indent="-228600" lvl="8" marL="4114800" algn="l">
              <a:lnSpc>
                <a:spcPct val="94000"/>
              </a:lnSpc>
              <a:spcBef>
                <a:spcPts val="375"/>
              </a:spcBef>
              <a:spcAft>
                <a:spcPts val="150"/>
              </a:spcAft>
              <a:buClr>
                <a:schemeClr val="dk2"/>
              </a:buClr>
              <a:buSzPts val="1200"/>
              <a:buNone/>
              <a:defRPr b="1" sz="1200"/>
            </a:lvl9pPr>
          </a:lstStyle>
          <a:p/>
        </p:txBody>
      </p:sp>
      <p:sp>
        <p:nvSpPr>
          <p:cNvPr id="59" name="Google Shape;59;p9"/>
          <p:cNvSpPr txBox="1"/>
          <p:nvPr>
            <p:ph idx="4" type="body"/>
          </p:nvPr>
        </p:nvSpPr>
        <p:spPr>
          <a:xfrm>
            <a:off x="4893761" y="2478906"/>
            <a:ext cx="3332988" cy="1921645"/>
          </a:xfrm>
          <a:prstGeom prst="rect">
            <a:avLst/>
          </a:prstGeom>
          <a:noFill/>
          <a:ln>
            <a:noFill/>
          </a:ln>
        </p:spPr>
        <p:txBody>
          <a:bodyPr anchorCtr="0" anchor="t" bIns="45700" lIns="91425" spcFirstLastPara="1" rIns="91425" wrap="square" tIns="45700">
            <a:noAutofit/>
          </a:bodyPr>
          <a:lstStyle>
            <a:lvl1pPr indent="-323850" lvl="0" marL="457200" algn="l">
              <a:lnSpc>
                <a:spcPct val="94000"/>
              </a:lnSpc>
              <a:spcBef>
                <a:spcPts val="750"/>
              </a:spcBef>
              <a:spcAft>
                <a:spcPts val="0"/>
              </a:spcAft>
              <a:buClr>
                <a:schemeClr val="dk2"/>
              </a:buClr>
              <a:buSzPts val="1500"/>
              <a:buChar char="■"/>
              <a:defRPr>
                <a:solidFill>
                  <a:schemeClr val="dk2"/>
                </a:solidFill>
              </a:defRPr>
            </a:lvl1pPr>
            <a:lvl2pPr indent="-323850" lvl="1" marL="914400" algn="l">
              <a:lnSpc>
                <a:spcPct val="94000"/>
              </a:lnSpc>
              <a:spcBef>
                <a:spcPts val="375"/>
              </a:spcBef>
              <a:spcAft>
                <a:spcPts val="0"/>
              </a:spcAft>
              <a:buClr>
                <a:schemeClr val="dk2"/>
              </a:buClr>
              <a:buSzPts val="1500"/>
              <a:buChar char="–"/>
              <a:defRPr>
                <a:solidFill>
                  <a:schemeClr val="dk2"/>
                </a:solidFill>
              </a:defRPr>
            </a:lvl2pPr>
            <a:lvl3pPr indent="-314325" lvl="2" marL="1371600" algn="l">
              <a:lnSpc>
                <a:spcPct val="94000"/>
              </a:lnSpc>
              <a:spcBef>
                <a:spcPts val="375"/>
              </a:spcBef>
              <a:spcAft>
                <a:spcPts val="0"/>
              </a:spcAft>
              <a:buClr>
                <a:schemeClr val="dk2"/>
              </a:buClr>
              <a:buSzPts val="1350"/>
              <a:buChar char="■"/>
              <a:defRPr>
                <a:solidFill>
                  <a:schemeClr val="dk2"/>
                </a:solidFill>
              </a:defRPr>
            </a:lvl3pPr>
            <a:lvl4pPr indent="-314325" lvl="3" marL="1828800" algn="l">
              <a:lnSpc>
                <a:spcPct val="94000"/>
              </a:lnSpc>
              <a:spcBef>
                <a:spcPts val="375"/>
              </a:spcBef>
              <a:spcAft>
                <a:spcPts val="0"/>
              </a:spcAft>
              <a:buClr>
                <a:schemeClr val="dk2"/>
              </a:buClr>
              <a:buSzPts val="1350"/>
              <a:buChar char="–"/>
              <a:defRPr>
                <a:solidFill>
                  <a:schemeClr val="dk2"/>
                </a:solidFill>
              </a:defRPr>
            </a:lvl4pPr>
            <a:lvl5pPr indent="-304800" lvl="4" marL="2286000" algn="l">
              <a:lnSpc>
                <a:spcPct val="94000"/>
              </a:lnSpc>
              <a:spcBef>
                <a:spcPts val="375"/>
              </a:spcBef>
              <a:spcAft>
                <a:spcPts val="0"/>
              </a:spcAft>
              <a:buClr>
                <a:schemeClr val="dk2"/>
              </a:buClr>
              <a:buSzPts val="1200"/>
              <a:buChar char="■"/>
              <a:defRPr>
                <a:solidFill>
                  <a:schemeClr val="dk2"/>
                </a:solidFill>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60" name="Google Shape;60;p9"/>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10"/>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lvl1pPr lvl="0" marR="0" rtl="0" algn="l">
              <a:lnSpc>
                <a:spcPct val="89000"/>
              </a:lnSpc>
              <a:spcBef>
                <a:spcPts val="0"/>
              </a:spcBef>
              <a:spcAft>
                <a:spcPts val="0"/>
              </a:spcAft>
              <a:buClr>
                <a:schemeClr val="dk2"/>
              </a:buClr>
              <a:buSzPts val="3300"/>
              <a:buFont typeface="Libre Franklin"/>
              <a:buNone/>
              <a:defRPr b="0" i="0" sz="33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8700" y="1714500"/>
            <a:ext cx="7200900" cy="2686050"/>
          </a:xfrm>
          <a:prstGeom prst="rect">
            <a:avLst/>
          </a:prstGeom>
          <a:noFill/>
          <a:ln>
            <a:noFill/>
          </a:ln>
        </p:spPr>
        <p:txBody>
          <a:bodyPr anchorCtr="0" anchor="t" bIns="45700" lIns="91425" spcFirstLastPara="1" rIns="91425" wrap="square" tIns="45700">
            <a:noAutofit/>
          </a:bodyPr>
          <a:lstStyle>
            <a:lvl1pPr indent="-323850" lvl="0" marL="457200" marR="0" rtl="0" algn="l">
              <a:lnSpc>
                <a:spcPct val="94000"/>
              </a:lnSpc>
              <a:spcBef>
                <a:spcPts val="750"/>
              </a:spcBef>
              <a:spcAft>
                <a:spcPts val="0"/>
              </a:spcAft>
              <a:buClr>
                <a:schemeClr val="dk2"/>
              </a:buClr>
              <a:buSzPts val="1500"/>
              <a:buFont typeface="Libre Franklin"/>
              <a:buChar char="■"/>
              <a:defRPr b="0" i="0" sz="1500" u="none" cap="none" strike="noStrike">
                <a:solidFill>
                  <a:schemeClr val="dk2"/>
                </a:solidFill>
                <a:latin typeface="Libre Franklin"/>
                <a:ea typeface="Libre Franklin"/>
                <a:cs typeface="Libre Franklin"/>
                <a:sym typeface="Libre Franklin"/>
              </a:defRPr>
            </a:lvl1pPr>
            <a:lvl2pPr indent="-323850" lvl="1" marL="914400" marR="0" rtl="0" algn="l">
              <a:lnSpc>
                <a:spcPct val="94000"/>
              </a:lnSpc>
              <a:spcBef>
                <a:spcPts val="375"/>
              </a:spcBef>
              <a:spcAft>
                <a:spcPts val="0"/>
              </a:spcAft>
              <a:buClr>
                <a:schemeClr val="dk2"/>
              </a:buClr>
              <a:buSzPts val="1500"/>
              <a:buFont typeface="Libre Franklin"/>
              <a:buChar char="–"/>
              <a:defRPr b="0" i="1" sz="1500" u="none" cap="none" strike="noStrike">
                <a:solidFill>
                  <a:schemeClr val="dk2"/>
                </a:solidFill>
                <a:latin typeface="Libre Franklin"/>
                <a:ea typeface="Libre Franklin"/>
                <a:cs typeface="Libre Franklin"/>
                <a:sym typeface="Libre Franklin"/>
              </a:defRPr>
            </a:lvl2pPr>
            <a:lvl3pPr indent="-314325" lvl="2" marL="1371600" marR="0" rtl="0" algn="l">
              <a:lnSpc>
                <a:spcPct val="94000"/>
              </a:lnSpc>
              <a:spcBef>
                <a:spcPts val="375"/>
              </a:spcBef>
              <a:spcAft>
                <a:spcPts val="0"/>
              </a:spcAft>
              <a:buClr>
                <a:schemeClr val="dk2"/>
              </a:buClr>
              <a:buSzPts val="1350"/>
              <a:buFont typeface="Libre Franklin"/>
              <a:buChar char="■"/>
              <a:defRPr b="0" i="0" sz="1350" u="none" cap="none" strike="noStrike">
                <a:solidFill>
                  <a:schemeClr val="dk2"/>
                </a:solidFill>
                <a:latin typeface="Libre Franklin"/>
                <a:ea typeface="Libre Franklin"/>
                <a:cs typeface="Libre Franklin"/>
                <a:sym typeface="Libre Franklin"/>
              </a:defRPr>
            </a:lvl3pPr>
            <a:lvl4pPr indent="-314325" lvl="3" marL="1828800" marR="0" rtl="0" algn="l">
              <a:lnSpc>
                <a:spcPct val="94000"/>
              </a:lnSpc>
              <a:spcBef>
                <a:spcPts val="375"/>
              </a:spcBef>
              <a:spcAft>
                <a:spcPts val="0"/>
              </a:spcAft>
              <a:buClr>
                <a:schemeClr val="dk2"/>
              </a:buClr>
              <a:buSzPts val="1350"/>
              <a:buFont typeface="Libre Franklin"/>
              <a:buChar char="–"/>
              <a:defRPr b="0" i="1" sz="1350" u="none" cap="none" strike="noStrike">
                <a:solidFill>
                  <a:schemeClr val="dk2"/>
                </a:solidFill>
                <a:latin typeface="Libre Franklin"/>
                <a:ea typeface="Libre Franklin"/>
                <a:cs typeface="Libre Franklin"/>
                <a:sym typeface="Libre Franklin"/>
              </a:defRPr>
            </a:lvl4pPr>
            <a:lvl5pPr indent="-304800" lvl="4" marL="2286000" marR="0" rtl="0" algn="l">
              <a:lnSpc>
                <a:spcPct val="94000"/>
              </a:lnSpc>
              <a:spcBef>
                <a:spcPts val="375"/>
              </a:spcBef>
              <a:spcAft>
                <a:spcPts val="0"/>
              </a:spcAft>
              <a:buClr>
                <a:schemeClr val="dk2"/>
              </a:buClr>
              <a:buSzPts val="1200"/>
              <a:buFont typeface="Libre Franklin"/>
              <a:buChar char="■"/>
              <a:defRPr b="0" i="0" sz="1200" u="none" cap="none" strike="noStrike">
                <a:solidFill>
                  <a:schemeClr val="dk2"/>
                </a:solidFill>
                <a:latin typeface="Libre Franklin"/>
                <a:ea typeface="Libre Franklin"/>
                <a:cs typeface="Libre Franklin"/>
                <a:sym typeface="Libre Franklin"/>
              </a:defRPr>
            </a:lvl5pPr>
            <a:lvl6pPr indent="-304800" lvl="5" marL="2743200" marR="0" rtl="0" algn="l">
              <a:lnSpc>
                <a:spcPct val="94000"/>
              </a:lnSpc>
              <a:spcBef>
                <a:spcPts val="375"/>
              </a:spcBef>
              <a:spcAft>
                <a:spcPts val="0"/>
              </a:spcAft>
              <a:buClr>
                <a:schemeClr val="dk2"/>
              </a:buClr>
              <a:buSzPts val="1200"/>
              <a:buFont typeface="Libre Franklin"/>
              <a:buChar char="–"/>
              <a:defRPr b="0" i="1" sz="1200" u="none" cap="none" strike="noStrike">
                <a:solidFill>
                  <a:schemeClr val="dk2"/>
                </a:solidFill>
                <a:latin typeface="Libre Franklin"/>
                <a:ea typeface="Libre Franklin"/>
                <a:cs typeface="Libre Franklin"/>
                <a:sym typeface="Libre Franklin"/>
              </a:defRPr>
            </a:lvl6pPr>
            <a:lvl7pPr indent="-295275" lvl="6" marL="3200400" marR="0" rtl="0" algn="l">
              <a:lnSpc>
                <a:spcPct val="94000"/>
              </a:lnSpc>
              <a:spcBef>
                <a:spcPts val="375"/>
              </a:spcBef>
              <a:spcAft>
                <a:spcPts val="0"/>
              </a:spcAft>
              <a:buClr>
                <a:schemeClr val="dk2"/>
              </a:buClr>
              <a:buSzPts val="1050"/>
              <a:buFont typeface="Libre Franklin"/>
              <a:buChar char="■"/>
              <a:defRPr b="0" i="0" sz="1050" u="none" cap="none" strike="noStrike">
                <a:solidFill>
                  <a:schemeClr val="dk2"/>
                </a:solidFill>
                <a:latin typeface="Libre Franklin"/>
                <a:ea typeface="Libre Franklin"/>
                <a:cs typeface="Libre Franklin"/>
                <a:sym typeface="Libre Franklin"/>
              </a:defRPr>
            </a:lvl7pPr>
            <a:lvl8pPr indent="-295275" lvl="7" marL="3657600" marR="0" rtl="0" algn="l">
              <a:lnSpc>
                <a:spcPct val="94000"/>
              </a:lnSpc>
              <a:spcBef>
                <a:spcPts val="375"/>
              </a:spcBef>
              <a:spcAft>
                <a:spcPts val="0"/>
              </a:spcAft>
              <a:buClr>
                <a:schemeClr val="dk2"/>
              </a:buClr>
              <a:buSzPts val="1050"/>
              <a:buFont typeface="Libre Franklin"/>
              <a:buChar char="–"/>
              <a:defRPr b="0" i="1" sz="1050" u="none" cap="none" strike="noStrike">
                <a:solidFill>
                  <a:schemeClr val="dk2"/>
                </a:solidFill>
                <a:latin typeface="Libre Franklin"/>
                <a:ea typeface="Libre Franklin"/>
                <a:cs typeface="Libre Franklin"/>
                <a:sym typeface="Libre Franklin"/>
              </a:defRPr>
            </a:lvl8pPr>
            <a:lvl9pPr indent="-295275" lvl="8" marL="4114800" marR="0" rtl="0" algn="l">
              <a:lnSpc>
                <a:spcPct val="94000"/>
              </a:lnSpc>
              <a:spcBef>
                <a:spcPts val="375"/>
              </a:spcBef>
              <a:spcAft>
                <a:spcPts val="150"/>
              </a:spcAft>
              <a:buClr>
                <a:schemeClr val="dk2"/>
              </a:buClr>
              <a:buSzPts val="1050"/>
              <a:buFont typeface="Libre Franklin"/>
              <a:buChar char="■"/>
              <a:defRPr b="0" i="0" sz="1050" u="none" cap="none" strike="noStrike">
                <a:solidFill>
                  <a:schemeClr val="dk2"/>
                </a:solidFill>
                <a:latin typeface="Libre Franklin"/>
                <a:ea typeface="Libre Franklin"/>
                <a:cs typeface="Libre Franklin"/>
                <a:sym typeface="Libre Franklin"/>
              </a:defRPr>
            </a:lvl9pPr>
          </a:lstStyle>
          <a:p/>
        </p:txBody>
      </p:sp>
      <p:sp>
        <p:nvSpPr>
          <p:cNvPr id="8" name="Google Shape;8;p1"/>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1pPr>
            <a:lvl2pPr indent="0" lvl="1"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2pPr>
            <a:lvl3pPr indent="0" lvl="2"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3pPr>
            <a:lvl4pPr indent="0" lvl="3"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4pPr>
            <a:lvl5pPr indent="0" lvl="4"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5pPr>
            <a:lvl6pPr indent="0" lvl="5"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6pPr>
            <a:lvl7pPr indent="0" lvl="6"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7pPr>
            <a:lvl8pPr indent="0" lvl="7"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8pPr>
            <a:lvl9pPr indent="0" lvl="8"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1" name="Google Shape;11;p1" title="Side bar"/>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782600" y="902648"/>
            <a:ext cx="6562500" cy="3472800"/>
          </a:xfrm>
          <a:prstGeom prst="rect">
            <a:avLst/>
          </a:prstGeom>
        </p:spPr>
        <p:txBody>
          <a:bodyPr anchorCtr="0" anchor="b"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Project on</a:t>
            </a:r>
            <a:endParaRPr b="1" sz="13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a:t>
            </a:r>
            <a:r>
              <a:rPr b="1" lang="en-IN" sz="1300">
                <a:solidFill>
                  <a:schemeClr val="dk1"/>
                </a:solidFill>
                <a:latin typeface="Times New Roman"/>
                <a:ea typeface="Times New Roman"/>
                <a:cs typeface="Times New Roman"/>
                <a:sym typeface="Times New Roman"/>
              </a:rPr>
              <a:t>Job Role Prediction</a:t>
            </a:r>
            <a:r>
              <a:rPr b="1" lang="en-IN" sz="1300">
                <a:solidFill>
                  <a:schemeClr val="dk1"/>
                </a:solidFill>
                <a:latin typeface="Calibri"/>
                <a:ea typeface="Calibri"/>
                <a:cs typeface="Calibri"/>
                <a:sym typeface="Calibri"/>
              </a:rPr>
              <a:t>”</a:t>
            </a:r>
            <a:endParaRPr b="1" sz="13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For the subject term work submission of</a:t>
            </a:r>
            <a:endParaRPr b="1" sz="13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Major Project II</a:t>
            </a:r>
            <a:endParaRPr b="1" sz="13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By</a:t>
            </a:r>
            <a:endParaRPr b="1" sz="13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en-IN" sz="1300">
                <a:solidFill>
                  <a:srgbClr val="0F243E"/>
                </a:solidFill>
                <a:latin typeface="Calibri"/>
                <a:ea typeface="Calibri"/>
                <a:cs typeface="Calibri"/>
                <a:sym typeface="Calibri"/>
              </a:rPr>
              <a:t>1.</a:t>
            </a:r>
            <a:r>
              <a:rPr b="1" lang="en-IN" sz="1300">
                <a:solidFill>
                  <a:schemeClr val="dk1"/>
                </a:solidFill>
                <a:latin typeface="Calibri"/>
                <a:ea typeface="Calibri"/>
                <a:cs typeface="Calibri"/>
                <a:sym typeface="Calibri"/>
              </a:rPr>
              <a:t>Juhi Checker (Roll No. 7920)</a:t>
            </a:r>
            <a:endParaRPr b="1" sz="1300">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rPr lang="en-IN" sz="1300">
                <a:solidFill>
                  <a:srgbClr val="0F243E"/>
                </a:solidFill>
                <a:latin typeface="Calibri"/>
                <a:ea typeface="Calibri"/>
                <a:cs typeface="Calibri"/>
                <a:sym typeface="Calibri"/>
              </a:rPr>
              <a:t>2.</a:t>
            </a:r>
            <a:r>
              <a:rPr b="1" lang="en-IN" sz="1300">
                <a:solidFill>
                  <a:schemeClr val="dk1"/>
                </a:solidFill>
                <a:latin typeface="Calibri"/>
                <a:ea typeface="Calibri"/>
                <a:cs typeface="Calibri"/>
                <a:sym typeface="Calibri"/>
              </a:rPr>
              <a:t>Sayali Deo (Roll No.7926)</a:t>
            </a:r>
            <a:endParaRPr b="1" sz="13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en-IN" sz="1300">
                <a:solidFill>
                  <a:srgbClr val="0F243E"/>
                </a:solidFill>
                <a:latin typeface="Calibri"/>
                <a:ea typeface="Calibri"/>
                <a:cs typeface="Calibri"/>
                <a:sym typeface="Calibri"/>
              </a:rPr>
              <a:t>3</a:t>
            </a:r>
            <a:r>
              <a:rPr lang="en-IN" sz="1300">
                <a:solidFill>
                  <a:srgbClr val="0F243E"/>
                </a:solidFill>
                <a:latin typeface="Calibri"/>
                <a:ea typeface="Calibri"/>
                <a:cs typeface="Calibri"/>
                <a:sym typeface="Calibri"/>
              </a:rPr>
              <a:t>.</a:t>
            </a:r>
            <a:r>
              <a:rPr b="1" lang="en-IN" sz="1300">
                <a:solidFill>
                  <a:schemeClr val="dk1"/>
                </a:solidFill>
                <a:latin typeface="Calibri"/>
                <a:ea typeface="Calibri"/>
                <a:cs typeface="Calibri"/>
                <a:sym typeface="Calibri"/>
              </a:rPr>
              <a:t>Anne Rajan (Roll No.8160)</a:t>
            </a:r>
            <a:endParaRPr b="1" sz="1300">
              <a:solidFill>
                <a:schemeClr val="dk1"/>
              </a:solidFill>
              <a:latin typeface="Calibri"/>
              <a:ea typeface="Calibri"/>
              <a:cs typeface="Calibri"/>
              <a:sym typeface="Calibri"/>
            </a:endParaRPr>
          </a:p>
          <a:p>
            <a:pPr indent="0" lvl="0" marL="508000" rtl="0" algn="l">
              <a:lnSpc>
                <a:spcPct val="115000"/>
              </a:lnSpc>
              <a:spcBef>
                <a:spcPts val="0"/>
              </a:spcBef>
              <a:spcAft>
                <a:spcPts val="0"/>
              </a:spcAft>
              <a:buClr>
                <a:schemeClr val="dk1"/>
              </a:buClr>
              <a:buSzPts val="1100"/>
              <a:buFont typeface="Arial"/>
              <a:buNone/>
            </a:pPr>
            <a:r>
              <a:t/>
            </a:r>
            <a:endParaRPr b="1" sz="1300">
              <a:solidFill>
                <a:schemeClr val="dk1"/>
              </a:solidFill>
              <a:latin typeface="Calibri"/>
              <a:ea typeface="Calibri"/>
              <a:cs typeface="Calibri"/>
              <a:sym typeface="Calibri"/>
            </a:endParaRPr>
          </a:p>
          <a:p>
            <a:pPr indent="0" lvl="0" marL="50800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BE.(Computer Engineering)</a:t>
            </a:r>
            <a:endParaRPr b="1" sz="1300">
              <a:solidFill>
                <a:schemeClr val="dk1"/>
              </a:solidFill>
              <a:latin typeface="Calibri"/>
              <a:ea typeface="Calibri"/>
              <a:cs typeface="Calibri"/>
              <a:sym typeface="Calibri"/>
            </a:endParaRPr>
          </a:p>
          <a:p>
            <a:pPr indent="0" lvl="0" marL="50800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 Semester VIII for ACADEMIC YEAR 2019-20</a:t>
            </a:r>
            <a:endParaRPr b="1" sz="1300">
              <a:solidFill>
                <a:schemeClr val="dk1"/>
              </a:solidFill>
              <a:latin typeface="Calibri"/>
              <a:ea typeface="Calibri"/>
              <a:cs typeface="Calibri"/>
              <a:sym typeface="Calibri"/>
            </a:endParaRPr>
          </a:p>
          <a:p>
            <a:pPr indent="0" lvl="0" marL="50800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Under Guidance of</a:t>
            </a:r>
            <a:endParaRPr b="1" sz="1300">
              <a:solidFill>
                <a:schemeClr val="dk1"/>
              </a:solidFill>
              <a:latin typeface="Calibri"/>
              <a:ea typeface="Calibri"/>
              <a:cs typeface="Calibri"/>
              <a:sym typeface="Calibri"/>
            </a:endParaRPr>
          </a:p>
          <a:p>
            <a:pPr indent="0" lvl="0" marL="50800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Dr. Brijmohan Daga</a:t>
            </a:r>
            <a:endParaRPr b="1" sz="1300">
              <a:solidFill>
                <a:schemeClr val="dk1"/>
              </a:solidFill>
              <a:latin typeface="Calibri"/>
              <a:ea typeface="Calibri"/>
              <a:cs typeface="Calibri"/>
              <a:sym typeface="Calibri"/>
            </a:endParaRPr>
          </a:p>
          <a:p>
            <a:pPr indent="0" lvl="0" marL="50800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Department Of Computer Engineering</a:t>
            </a:r>
            <a:endParaRPr b="1" sz="1300">
              <a:solidFill>
                <a:schemeClr val="dk1"/>
              </a:solidFill>
              <a:latin typeface="Calibri"/>
              <a:ea typeface="Calibri"/>
              <a:cs typeface="Calibri"/>
              <a:sym typeface="Calibri"/>
            </a:endParaRPr>
          </a:p>
          <a:p>
            <a:pPr indent="0" lvl="0" marL="508000" rtl="0" algn="ctr">
              <a:lnSpc>
                <a:spcPct val="115000"/>
              </a:lnSpc>
              <a:spcBef>
                <a:spcPts val="0"/>
              </a:spcBef>
              <a:spcAft>
                <a:spcPts val="0"/>
              </a:spcAft>
              <a:buClr>
                <a:schemeClr val="dk1"/>
              </a:buClr>
              <a:buSzPts val="1100"/>
              <a:buFont typeface="Arial"/>
              <a:buNone/>
            </a:pPr>
            <a:r>
              <a:rPr b="1" lang="en-IN" sz="1300">
                <a:solidFill>
                  <a:schemeClr val="dk1"/>
                </a:solidFill>
                <a:latin typeface="Calibri"/>
                <a:ea typeface="Calibri"/>
                <a:cs typeface="Calibri"/>
                <a:sym typeface="Calibri"/>
              </a:rPr>
              <a:t>Fr. Conceicao Rodrigues College of Engineering</a:t>
            </a:r>
            <a:endParaRPr b="1" sz="1300">
              <a:solidFill>
                <a:schemeClr val="dk1"/>
              </a:solidFill>
              <a:latin typeface="Calibri"/>
              <a:ea typeface="Calibri"/>
              <a:cs typeface="Calibri"/>
              <a:sym typeface="Calibri"/>
            </a:endParaRPr>
          </a:p>
          <a:p>
            <a:pPr indent="0" lvl="0" marL="508000" rtl="0" algn="ctr">
              <a:lnSpc>
                <a:spcPct val="115000"/>
              </a:lnSpc>
              <a:spcBef>
                <a:spcPts val="0"/>
              </a:spcBef>
              <a:spcAft>
                <a:spcPts val="0"/>
              </a:spcAft>
              <a:buNone/>
            </a:pPr>
            <a:r>
              <a:rPr b="1" lang="en-IN" sz="1300">
                <a:solidFill>
                  <a:schemeClr val="dk1"/>
                </a:solidFill>
                <a:latin typeface="Calibri"/>
                <a:ea typeface="Calibri"/>
                <a:cs typeface="Calibri"/>
                <a:sym typeface="Calibri"/>
              </a:rPr>
              <a:t>Fr. Agnel Ashram, Bandstand, Bandra (W). Mumbai 400 050. MH. IN</a:t>
            </a:r>
            <a:endParaRPr sz="5900"/>
          </a:p>
        </p:txBody>
      </p:sp>
      <p:pic>
        <p:nvPicPr>
          <p:cNvPr id="103" name="Google Shape;103;p15"/>
          <p:cNvPicPr preferRelativeResize="0"/>
          <p:nvPr/>
        </p:nvPicPr>
        <p:blipFill>
          <a:blip r:embed="rId3">
            <a:alphaModFix/>
          </a:blip>
          <a:stretch>
            <a:fillRect/>
          </a:stretch>
        </p:blipFill>
        <p:spPr>
          <a:xfrm>
            <a:off x="6220275" y="48050"/>
            <a:ext cx="2672700" cy="79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idx="4294967295" type="title"/>
          </p:nvPr>
        </p:nvSpPr>
        <p:spPr>
          <a:xfrm>
            <a:off x="622300" y="85725"/>
            <a:ext cx="8521700" cy="704850"/>
          </a:xfrm>
          <a:prstGeom prst="rect">
            <a:avLst/>
          </a:prstGeom>
          <a:noFill/>
          <a:ln>
            <a:noFill/>
          </a:ln>
        </p:spPr>
        <p:txBody>
          <a:bodyPr anchorCtr="0" anchor="b" bIns="91425" lIns="91425" spcFirstLastPara="1" rIns="91425" wrap="square" tIns="91425">
            <a:noAutofit/>
          </a:bodyPr>
          <a:lstStyle/>
          <a:p>
            <a:pPr indent="0" lvl="0" marL="0" rtl="0" algn="ctr">
              <a:lnSpc>
                <a:spcPct val="89000"/>
              </a:lnSpc>
              <a:spcBef>
                <a:spcPts val="0"/>
              </a:spcBef>
              <a:spcAft>
                <a:spcPts val="0"/>
              </a:spcAft>
              <a:buClr>
                <a:schemeClr val="dk2"/>
              </a:buClr>
              <a:buSzPts val="4000"/>
              <a:buFont typeface="Algerian"/>
              <a:buNone/>
            </a:pPr>
            <a:r>
              <a:rPr b="1" lang="en-IN" sz="4000">
                <a:latin typeface="Algerian"/>
                <a:ea typeface="Algerian"/>
                <a:cs typeface="Algerian"/>
                <a:sym typeface="Algerian"/>
              </a:rPr>
              <a:t>Proposed Architecture </a:t>
            </a:r>
            <a:endParaRPr b="1" sz="4000">
              <a:latin typeface="Algerian"/>
              <a:ea typeface="Algerian"/>
              <a:cs typeface="Algerian"/>
              <a:sym typeface="Algerian"/>
            </a:endParaRPr>
          </a:p>
        </p:txBody>
      </p:sp>
      <p:cxnSp>
        <p:nvCxnSpPr>
          <p:cNvPr id="158" name="Google Shape;158;p24"/>
          <p:cNvCxnSpPr/>
          <p:nvPr/>
        </p:nvCxnSpPr>
        <p:spPr>
          <a:xfrm>
            <a:off x="1153750" y="3394673"/>
            <a:ext cx="270900" cy="0"/>
          </a:xfrm>
          <a:prstGeom prst="straightConnector1">
            <a:avLst/>
          </a:prstGeom>
          <a:noFill/>
          <a:ln cap="flat" cmpd="sng" w="9525">
            <a:solidFill>
              <a:schemeClr val="lt2"/>
            </a:solidFill>
            <a:prstDash val="solid"/>
            <a:round/>
            <a:headEnd len="sm" w="sm" type="none"/>
            <a:tailEnd len="sm" w="sm" type="none"/>
          </a:ln>
        </p:spPr>
      </p:cxnSp>
      <p:cxnSp>
        <p:nvCxnSpPr>
          <p:cNvPr id="159" name="Google Shape;159;p24"/>
          <p:cNvCxnSpPr/>
          <p:nvPr/>
        </p:nvCxnSpPr>
        <p:spPr>
          <a:xfrm>
            <a:off x="4524213" y="3394673"/>
            <a:ext cx="270900" cy="0"/>
          </a:xfrm>
          <a:prstGeom prst="straightConnector1">
            <a:avLst/>
          </a:prstGeom>
          <a:noFill/>
          <a:ln cap="flat" cmpd="sng" w="9525">
            <a:solidFill>
              <a:schemeClr val="lt2"/>
            </a:solidFill>
            <a:prstDash val="solid"/>
            <a:round/>
            <a:headEnd len="sm" w="sm" type="none"/>
            <a:tailEnd len="sm" w="sm" type="none"/>
          </a:ln>
        </p:spPr>
      </p:cxnSp>
      <p:cxnSp>
        <p:nvCxnSpPr>
          <p:cNvPr id="160" name="Google Shape;160;p24"/>
          <p:cNvCxnSpPr/>
          <p:nvPr/>
        </p:nvCxnSpPr>
        <p:spPr>
          <a:xfrm>
            <a:off x="7836713" y="3394673"/>
            <a:ext cx="270900" cy="0"/>
          </a:xfrm>
          <a:prstGeom prst="straightConnector1">
            <a:avLst/>
          </a:prstGeom>
          <a:noFill/>
          <a:ln cap="flat" cmpd="sng" w="9525">
            <a:solidFill>
              <a:schemeClr val="lt2"/>
            </a:solidFill>
            <a:prstDash val="solid"/>
            <a:round/>
            <a:headEnd len="sm" w="sm" type="none"/>
            <a:tailEnd len="sm" w="sm" type="none"/>
          </a:ln>
        </p:spPr>
      </p:cxnSp>
      <p:sp>
        <p:nvSpPr>
          <p:cNvPr id="161" name="Google Shape;161;p24"/>
          <p:cNvSpPr txBox="1"/>
          <p:nvPr/>
        </p:nvSpPr>
        <p:spPr>
          <a:xfrm>
            <a:off x="4189227" y="3915218"/>
            <a:ext cx="1729847" cy="619829"/>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3600"/>
              <a:buFont typeface="Algerian"/>
              <a:buNone/>
            </a:pPr>
            <a:r>
              <a:rPr b="1" i="0" lang="en-IN" sz="3600" u="none" cap="none" strike="noStrike">
                <a:solidFill>
                  <a:schemeClr val="dk1"/>
                </a:solidFill>
                <a:latin typeface="Algerian"/>
                <a:ea typeface="Algerian"/>
                <a:cs typeface="Algerian"/>
                <a:sym typeface="Algerian"/>
              </a:rPr>
              <a:t>SVM </a:t>
            </a:r>
            <a:endParaRPr b="1" i="0" sz="3600" u="none" cap="none" strike="noStrike">
              <a:solidFill>
                <a:schemeClr val="dk1"/>
              </a:solidFill>
              <a:latin typeface="Algerian"/>
              <a:ea typeface="Algerian"/>
              <a:cs typeface="Algerian"/>
              <a:sym typeface="Algerian"/>
            </a:endParaRPr>
          </a:p>
        </p:txBody>
      </p:sp>
      <p:sp>
        <p:nvSpPr>
          <p:cNvPr id="162" name="Google Shape;162;p24"/>
          <p:cNvSpPr/>
          <p:nvPr/>
        </p:nvSpPr>
        <p:spPr>
          <a:xfrm>
            <a:off x="3147333" y="1958882"/>
            <a:ext cx="465600" cy="3528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Libre Franklin"/>
              <a:buNone/>
            </a:pPr>
            <a:r>
              <a:t/>
            </a:r>
            <a:endParaRPr b="0" i="0" sz="1800" u="none" cap="none" strike="noStrike">
              <a:solidFill>
                <a:srgbClr val="4A86E8"/>
              </a:solidFill>
              <a:highlight>
                <a:srgbClr val="4A86E8"/>
              </a:highlight>
              <a:latin typeface="Libre Franklin"/>
              <a:ea typeface="Libre Franklin"/>
              <a:cs typeface="Libre Franklin"/>
              <a:sym typeface="Libre Franklin"/>
            </a:endParaRPr>
          </a:p>
        </p:txBody>
      </p:sp>
      <p:sp>
        <p:nvSpPr>
          <p:cNvPr id="163" name="Google Shape;163;p24"/>
          <p:cNvSpPr txBox="1"/>
          <p:nvPr/>
        </p:nvSpPr>
        <p:spPr>
          <a:xfrm>
            <a:off x="534358" y="3829463"/>
            <a:ext cx="2276867" cy="7056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2400"/>
              <a:buFont typeface="Algerian"/>
              <a:buNone/>
            </a:pPr>
            <a:r>
              <a:rPr b="1" i="0" lang="en-IN" sz="2400" u="none" cap="none" strike="noStrike">
                <a:solidFill>
                  <a:schemeClr val="dk1"/>
                </a:solidFill>
                <a:latin typeface="Algerian"/>
                <a:ea typeface="Algerian"/>
                <a:cs typeface="Algerian"/>
                <a:sym typeface="Algerian"/>
              </a:rPr>
              <a:t>Decision Tree</a:t>
            </a:r>
            <a:endParaRPr b="1" i="0" sz="2400" u="none" cap="none" strike="noStrike">
              <a:solidFill>
                <a:schemeClr val="dk1"/>
              </a:solidFill>
              <a:latin typeface="Algerian"/>
              <a:ea typeface="Algerian"/>
              <a:cs typeface="Algerian"/>
              <a:sym typeface="Algerian"/>
            </a:endParaRPr>
          </a:p>
        </p:txBody>
      </p:sp>
      <p:sp>
        <p:nvSpPr>
          <p:cNvPr id="164" name="Google Shape;164;p24"/>
          <p:cNvSpPr/>
          <p:nvPr/>
        </p:nvSpPr>
        <p:spPr>
          <a:xfrm>
            <a:off x="6525459" y="1988138"/>
            <a:ext cx="465600" cy="3528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Libre Franklin"/>
              <a:buNone/>
            </a:pPr>
            <a:r>
              <a:t/>
            </a:r>
            <a:endParaRPr b="0" i="0" sz="1800" u="none" cap="none" strike="noStrike">
              <a:solidFill>
                <a:srgbClr val="4A86E8"/>
              </a:solidFill>
              <a:highlight>
                <a:srgbClr val="4A86E8"/>
              </a:highlight>
              <a:latin typeface="Libre Franklin"/>
              <a:ea typeface="Libre Franklin"/>
              <a:cs typeface="Libre Franklin"/>
              <a:sym typeface="Libre Franklin"/>
            </a:endParaRPr>
          </a:p>
        </p:txBody>
      </p:sp>
      <p:sp>
        <p:nvSpPr>
          <p:cNvPr id="165" name="Google Shape;165;p24"/>
          <p:cNvSpPr txBox="1"/>
          <p:nvPr/>
        </p:nvSpPr>
        <p:spPr>
          <a:xfrm>
            <a:off x="6975181" y="3741078"/>
            <a:ext cx="2264863" cy="5010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2400"/>
              <a:buFont typeface="Algerian"/>
              <a:buNone/>
            </a:pPr>
            <a:r>
              <a:rPr b="1" i="0" lang="en-IN" sz="2400" u="none" cap="none" strike="noStrike">
                <a:solidFill>
                  <a:schemeClr val="dk1"/>
                </a:solidFill>
                <a:latin typeface="Algerian"/>
                <a:ea typeface="Algerian"/>
                <a:cs typeface="Algerian"/>
                <a:sym typeface="Algerian"/>
              </a:rPr>
              <a:t>Artificial Neural Network</a:t>
            </a:r>
            <a:endParaRPr b="1" i="0" sz="2400" u="none" cap="none" strike="noStrike">
              <a:solidFill>
                <a:schemeClr val="dk1"/>
              </a:solidFill>
              <a:latin typeface="Algerian"/>
              <a:ea typeface="Algerian"/>
              <a:cs typeface="Algerian"/>
              <a:sym typeface="Algerian"/>
            </a:endParaRPr>
          </a:p>
          <a:p>
            <a:pPr indent="0" lvl="0" marL="0" marR="0" rtl="0" algn="ctr">
              <a:spcBef>
                <a:spcPts val="0"/>
              </a:spcBef>
              <a:spcAft>
                <a:spcPts val="0"/>
              </a:spcAft>
              <a:buClr>
                <a:schemeClr val="dk1"/>
              </a:buClr>
              <a:buSzPts val="2400"/>
              <a:buFont typeface="Libre Franklin"/>
              <a:buNone/>
            </a:pPr>
            <a:r>
              <a:t/>
            </a:r>
            <a:endParaRPr b="1" i="0" sz="2400" u="none" cap="none" strike="noStrike">
              <a:solidFill>
                <a:schemeClr val="dk1"/>
              </a:solidFill>
              <a:latin typeface="Algerian"/>
              <a:ea typeface="Algerian"/>
              <a:cs typeface="Algerian"/>
              <a:sym typeface="Algerian"/>
            </a:endParaRPr>
          </a:p>
        </p:txBody>
      </p:sp>
      <p:pic>
        <p:nvPicPr>
          <p:cNvPr id="166" name="Google Shape;166;p24"/>
          <p:cNvPicPr preferRelativeResize="0"/>
          <p:nvPr/>
        </p:nvPicPr>
        <p:blipFill rotWithShape="1">
          <a:blip r:embed="rId3">
            <a:alphaModFix/>
          </a:blip>
          <a:srcRect b="0" l="0" r="0" t="0"/>
          <a:stretch/>
        </p:blipFill>
        <p:spPr>
          <a:xfrm>
            <a:off x="7028121" y="1233377"/>
            <a:ext cx="2073554" cy="2031259"/>
          </a:xfrm>
          <a:prstGeom prst="rect">
            <a:avLst/>
          </a:prstGeom>
          <a:noFill/>
          <a:ln>
            <a:noFill/>
          </a:ln>
        </p:spPr>
      </p:pic>
      <p:pic>
        <p:nvPicPr>
          <p:cNvPr id="167" name="Google Shape;167;p24"/>
          <p:cNvPicPr preferRelativeResize="0"/>
          <p:nvPr/>
        </p:nvPicPr>
        <p:blipFill rotWithShape="1">
          <a:blip r:embed="rId4">
            <a:alphaModFix/>
          </a:blip>
          <a:srcRect b="0" l="0" r="0" t="0"/>
          <a:stretch/>
        </p:blipFill>
        <p:spPr>
          <a:xfrm>
            <a:off x="3643897" y="1228280"/>
            <a:ext cx="2799817" cy="2225317"/>
          </a:xfrm>
          <a:prstGeom prst="rect">
            <a:avLst/>
          </a:prstGeom>
          <a:noFill/>
          <a:ln>
            <a:noFill/>
          </a:ln>
        </p:spPr>
      </p:pic>
      <p:pic>
        <p:nvPicPr>
          <p:cNvPr id="168" name="Google Shape;168;p24"/>
          <p:cNvPicPr preferRelativeResize="0"/>
          <p:nvPr/>
        </p:nvPicPr>
        <p:blipFill rotWithShape="1">
          <a:blip r:embed="rId5">
            <a:alphaModFix/>
          </a:blip>
          <a:srcRect b="0" l="0" r="0" t="0"/>
          <a:stretch/>
        </p:blipFill>
        <p:spPr>
          <a:xfrm>
            <a:off x="622594" y="1228281"/>
            <a:ext cx="2493775" cy="222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87900" y="8307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IN" sz="4000">
                <a:latin typeface="Algerian"/>
                <a:ea typeface="Algerian"/>
                <a:cs typeface="Algerian"/>
                <a:sym typeface="Algerian"/>
              </a:rPr>
              <a:t>Proposed Architecture </a:t>
            </a:r>
            <a:endParaRPr/>
          </a:p>
        </p:txBody>
      </p:sp>
      <p:sp>
        <p:nvSpPr>
          <p:cNvPr id="174" name="Google Shape;174;p25"/>
          <p:cNvSpPr txBox="1"/>
          <p:nvPr>
            <p:ph idx="1" type="body"/>
          </p:nvPr>
        </p:nvSpPr>
        <p:spPr>
          <a:xfrm>
            <a:off x="4572000" y="575125"/>
            <a:ext cx="4388400" cy="38202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AutoNum type="arabicPeriod"/>
            </a:pPr>
            <a:r>
              <a:rPr lang="en-IN" sz="1100">
                <a:solidFill>
                  <a:schemeClr val="dk1"/>
                </a:solidFill>
                <a:latin typeface="Arial"/>
                <a:ea typeface="Arial"/>
                <a:cs typeface="Arial"/>
                <a:sym typeface="Arial"/>
              </a:rPr>
              <a:t>The proposed ANN model consists of an input layer, 10 hidden layers</a:t>
            </a:r>
            <a:r>
              <a:rPr b="1" lang="en-IN" sz="1100">
                <a:solidFill>
                  <a:schemeClr val="dk1"/>
                </a:solidFill>
                <a:latin typeface="Arial"/>
                <a:ea typeface="Arial"/>
                <a:cs typeface="Arial"/>
                <a:sym typeface="Arial"/>
              </a:rPr>
              <a:t> </a:t>
            </a:r>
            <a:r>
              <a:rPr lang="en-IN" sz="1100">
                <a:solidFill>
                  <a:schemeClr val="dk1"/>
                </a:solidFill>
                <a:latin typeface="Arial"/>
                <a:ea typeface="Arial"/>
                <a:cs typeface="Arial"/>
                <a:sym typeface="Arial"/>
              </a:rPr>
              <a:t>and an output layer which uses a Sequential model. </a:t>
            </a:r>
            <a:endParaRPr sz="1100">
              <a:solidFill>
                <a:schemeClr val="dk1"/>
              </a:solidFill>
              <a:latin typeface="Arial"/>
              <a:ea typeface="Arial"/>
              <a:cs typeface="Arial"/>
              <a:sym typeface="Arial"/>
            </a:endParaRPr>
          </a:p>
          <a:p>
            <a:pPr indent="-298450" lvl="0" marL="457200" rtl="0" algn="just">
              <a:lnSpc>
                <a:spcPct val="100000"/>
              </a:lnSpc>
              <a:spcBef>
                <a:spcPts val="0"/>
              </a:spcBef>
              <a:spcAft>
                <a:spcPts val="0"/>
              </a:spcAft>
              <a:buSzPts val="1100"/>
              <a:buFont typeface="Arial"/>
              <a:buAutoNum type="arabicPeriod"/>
            </a:pPr>
            <a:r>
              <a:rPr lang="en-IN" sz="1100">
                <a:solidFill>
                  <a:schemeClr val="dk1"/>
                </a:solidFill>
                <a:latin typeface="Arial"/>
                <a:ea typeface="Arial"/>
                <a:cs typeface="Arial"/>
                <a:sym typeface="Arial"/>
              </a:rPr>
              <a:t>The input layer is given inputs such as academic percentages, extra &amp; co-curricular activities, various activities and personal choices i.e 15 input features. There are 20 nodes in total which take input and using activation function give the output to the next layer. Rectified linear unit(ReLu) function was used instead of sigmoid and tanh function since it gave better accuracy and was less expensive operation than the other two. Further, L1 regularizer was used instead of L2 as it was shrinking the less important features coefficient to zero. </a:t>
            </a:r>
            <a:endParaRPr sz="1100">
              <a:solidFill>
                <a:schemeClr val="dk1"/>
              </a:solidFill>
              <a:latin typeface="Arial"/>
              <a:ea typeface="Arial"/>
              <a:cs typeface="Arial"/>
              <a:sym typeface="Arial"/>
            </a:endParaRPr>
          </a:p>
          <a:p>
            <a:pPr indent="-298450" lvl="0" marL="457200" rtl="0" algn="just">
              <a:lnSpc>
                <a:spcPct val="100000"/>
              </a:lnSpc>
              <a:spcBef>
                <a:spcPts val="0"/>
              </a:spcBef>
              <a:spcAft>
                <a:spcPts val="0"/>
              </a:spcAft>
              <a:buClr>
                <a:schemeClr val="dk1"/>
              </a:buClr>
              <a:buSzPts val="1100"/>
              <a:buFont typeface="Times New Roman"/>
              <a:buAutoNum type="arabicPeriod"/>
            </a:pPr>
            <a:r>
              <a:rPr lang="en-IN" sz="1100">
                <a:solidFill>
                  <a:schemeClr val="dk1"/>
                </a:solidFill>
                <a:latin typeface="Arial"/>
                <a:ea typeface="Arial"/>
                <a:cs typeface="Arial"/>
                <a:sym typeface="Arial"/>
              </a:rPr>
              <a:t>The 2nd layer consisted of  20 nodes</a:t>
            </a:r>
            <a:r>
              <a:rPr b="1" lang="en-IN" sz="1100">
                <a:solidFill>
                  <a:schemeClr val="dk1"/>
                </a:solidFill>
                <a:latin typeface="Arial"/>
                <a:ea typeface="Arial"/>
                <a:cs typeface="Arial"/>
                <a:sym typeface="Arial"/>
              </a:rPr>
              <a:t> </a:t>
            </a:r>
            <a:r>
              <a:rPr lang="en-IN" sz="1100">
                <a:solidFill>
                  <a:schemeClr val="dk1"/>
                </a:solidFill>
                <a:latin typeface="Arial"/>
                <a:ea typeface="Arial"/>
                <a:cs typeface="Arial"/>
                <a:sym typeface="Arial"/>
              </a:rPr>
              <a:t>which take input from the first layer. The ReLu function was used in this layer just like the first layer. The next 9 layers are the same as the 2nd layer leaving the fact that it receives the input from its previous layer. </a:t>
            </a:r>
            <a:endParaRPr sz="1100">
              <a:solidFill>
                <a:schemeClr val="dk1"/>
              </a:solidFill>
              <a:latin typeface="Arial"/>
              <a:ea typeface="Arial"/>
              <a:cs typeface="Arial"/>
              <a:sym typeface="Arial"/>
            </a:endParaRPr>
          </a:p>
          <a:p>
            <a:pPr indent="-298450" lvl="0" marL="457200" rtl="0" algn="just">
              <a:lnSpc>
                <a:spcPct val="100000"/>
              </a:lnSpc>
              <a:spcBef>
                <a:spcPts val="0"/>
              </a:spcBef>
              <a:spcAft>
                <a:spcPts val="0"/>
              </a:spcAft>
              <a:buClr>
                <a:schemeClr val="dk1"/>
              </a:buClr>
              <a:buSzPts val="1100"/>
              <a:buFont typeface="Times New Roman"/>
              <a:buAutoNum type="arabicPeriod"/>
            </a:pPr>
            <a:r>
              <a:rPr lang="en-IN" sz="1100">
                <a:solidFill>
                  <a:schemeClr val="dk1"/>
                </a:solidFill>
                <a:latin typeface="Arial"/>
                <a:ea typeface="Arial"/>
                <a:cs typeface="Arial"/>
                <a:sym typeface="Arial"/>
              </a:rPr>
              <a:t>The last layer consists of</a:t>
            </a:r>
            <a:r>
              <a:rPr b="1" lang="en-IN" sz="1100">
                <a:solidFill>
                  <a:schemeClr val="dk1"/>
                </a:solidFill>
                <a:latin typeface="Arial"/>
                <a:ea typeface="Arial"/>
                <a:cs typeface="Arial"/>
                <a:sym typeface="Arial"/>
              </a:rPr>
              <a:t> </a:t>
            </a:r>
            <a:r>
              <a:rPr lang="en-IN" sz="1100">
                <a:solidFill>
                  <a:schemeClr val="dk1"/>
                </a:solidFill>
                <a:latin typeface="Arial"/>
                <a:ea typeface="Arial"/>
                <a:cs typeface="Arial"/>
                <a:sym typeface="Arial"/>
              </a:rPr>
              <a:t>6 outputs because the model predicts one of the 6 domains due to which the model uses multiclass classification in the last layer. Softmax activation function was used in the model for multiclass classification which gave fairly good results. To select a particular domain the model sets probability to each class so that it can select the class with maximum probability, it is done using a categorical cross entropy.</a:t>
            </a:r>
            <a:r>
              <a:rPr b="1" lang="en-I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p:txBody>
      </p:sp>
      <p:pic>
        <p:nvPicPr>
          <p:cNvPr id="175" name="Google Shape;175;p25"/>
          <p:cNvPicPr preferRelativeResize="0"/>
          <p:nvPr/>
        </p:nvPicPr>
        <p:blipFill rotWithShape="1">
          <a:blip r:embed="rId3">
            <a:alphaModFix/>
          </a:blip>
          <a:srcRect b="15956" l="14913" r="14673" t="21858"/>
          <a:stretch/>
        </p:blipFill>
        <p:spPr>
          <a:xfrm>
            <a:off x="541225" y="1144125"/>
            <a:ext cx="3929300" cy="300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670983" y="463493"/>
            <a:ext cx="4045200" cy="444600"/>
          </a:xfrm>
          <a:prstGeom prst="rect">
            <a:avLst/>
          </a:prstGeom>
          <a:noFill/>
          <a:ln>
            <a:noFill/>
          </a:ln>
        </p:spPr>
        <p:txBody>
          <a:bodyPr anchorCtr="0" anchor="ctr" bIns="91425" lIns="91425" spcFirstLastPara="1" rIns="91425" wrap="square" tIns="91425">
            <a:noAutofit/>
          </a:bodyPr>
          <a:lstStyle/>
          <a:p>
            <a:pPr indent="0" lvl="0" marL="0" rtl="0" algn="ctr">
              <a:lnSpc>
                <a:spcPct val="89000"/>
              </a:lnSpc>
              <a:spcBef>
                <a:spcPts val="0"/>
              </a:spcBef>
              <a:spcAft>
                <a:spcPts val="0"/>
              </a:spcAft>
              <a:buClr>
                <a:schemeClr val="dk2"/>
              </a:buClr>
              <a:buSzPts val="3800"/>
              <a:buFont typeface="Algerian"/>
              <a:buNone/>
            </a:pPr>
            <a:r>
              <a:rPr b="1" lang="en-IN" sz="1800">
                <a:latin typeface="Algerian"/>
                <a:ea typeface="Algerian"/>
                <a:cs typeface="Algerian"/>
                <a:sym typeface="Algerian"/>
              </a:rPr>
              <a:t>Algorithm </a:t>
            </a:r>
            <a:endParaRPr b="1" sz="1800">
              <a:latin typeface="Algerian"/>
              <a:ea typeface="Algerian"/>
              <a:cs typeface="Algerian"/>
              <a:sym typeface="Algerian"/>
            </a:endParaRPr>
          </a:p>
        </p:txBody>
      </p:sp>
      <p:sp>
        <p:nvSpPr>
          <p:cNvPr id="181" name="Google Shape;181;p26"/>
          <p:cNvSpPr txBox="1"/>
          <p:nvPr/>
        </p:nvSpPr>
        <p:spPr>
          <a:xfrm>
            <a:off x="2309886" y="-2180"/>
            <a:ext cx="4797900" cy="4446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2400"/>
              <a:buFont typeface="Algerian"/>
              <a:buNone/>
            </a:pPr>
            <a:r>
              <a:rPr b="1" i="0" lang="en-IN" sz="2400" u="none" cap="none" strike="noStrike">
                <a:solidFill>
                  <a:schemeClr val="dk1"/>
                </a:solidFill>
                <a:latin typeface="Algerian"/>
                <a:ea typeface="Algerian"/>
                <a:cs typeface="Algerian"/>
                <a:sym typeface="Algerian"/>
              </a:rPr>
              <a:t>Methodology</a:t>
            </a:r>
            <a:endParaRPr b="1" i="0" sz="2400" u="none" cap="none" strike="noStrike">
              <a:solidFill>
                <a:schemeClr val="dk1"/>
              </a:solidFill>
              <a:latin typeface="Algerian"/>
              <a:ea typeface="Algerian"/>
              <a:cs typeface="Algerian"/>
              <a:sym typeface="Algerian"/>
            </a:endParaRPr>
          </a:p>
        </p:txBody>
      </p:sp>
      <p:sp>
        <p:nvSpPr>
          <p:cNvPr id="182" name="Google Shape;182;p26"/>
          <p:cNvSpPr txBox="1"/>
          <p:nvPr/>
        </p:nvSpPr>
        <p:spPr>
          <a:xfrm>
            <a:off x="4938900" y="2772825"/>
            <a:ext cx="3837000" cy="369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Libre Franklin"/>
              <a:buNone/>
            </a:pPr>
            <a:r>
              <a:t/>
            </a:r>
            <a:endParaRPr b="1" i="0" sz="1800" u="none" cap="none" strike="noStrike">
              <a:solidFill>
                <a:schemeClr val="dk1"/>
              </a:solidFill>
              <a:latin typeface="Algerian"/>
              <a:ea typeface="Algerian"/>
              <a:cs typeface="Algerian"/>
              <a:sym typeface="Algerian"/>
            </a:endParaRPr>
          </a:p>
        </p:txBody>
      </p:sp>
      <p:sp>
        <p:nvSpPr>
          <p:cNvPr id="183" name="Google Shape;183;p26"/>
          <p:cNvSpPr/>
          <p:nvPr/>
        </p:nvSpPr>
        <p:spPr>
          <a:xfrm>
            <a:off x="5424528" y="501131"/>
            <a:ext cx="3402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Algerian"/>
                <a:ea typeface="Algerian"/>
                <a:cs typeface="Algerian"/>
                <a:sym typeface="Algerian"/>
              </a:rPr>
              <a:t>TRaining parameter</a:t>
            </a:r>
            <a:endParaRPr/>
          </a:p>
        </p:txBody>
      </p:sp>
      <p:pic>
        <p:nvPicPr>
          <p:cNvPr id="184" name="Google Shape;184;p26"/>
          <p:cNvPicPr preferRelativeResize="0"/>
          <p:nvPr/>
        </p:nvPicPr>
        <p:blipFill rotWithShape="1">
          <a:blip r:embed="rId3">
            <a:alphaModFix/>
          </a:blip>
          <a:srcRect b="23948" l="51004" r="0" t="0"/>
          <a:stretch/>
        </p:blipFill>
        <p:spPr>
          <a:xfrm>
            <a:off x="1278675" y="918925"/>
            <a:ext cx="2592550" cy="3969499"/>
          </a:xfrm>
          <a:prstGeom prst="rect">
            <a:avLst/>
          </a:prstGeom>
          <a:noFill/>
          <a:ln>
            <a:noFill/>
          </a:ln>
        </p:spPr>
      </p:pic>
      <p:graphicFrame>
        <p:nvGraphicFramePr>
          <p:cNvPr id="185" name="Google Shape;185;p26"/>
          <p:cNvGraphicFramePr/>
          <p:nvPr/>
        </p:nvGraphicFramePr>
        <p:xfrm>
          <a:off x="4836300" y="1017650"/>
          <a:ext cx="3000000" cy="3000000"/>
        </p:xfrm>
        <a:graphic>
          <a:graphicData uri="http://schemas.openxmlformats.org/drawingml/2006/table">
            <a:tbl>
              <a:tblPr>
                <a:noFill/>
                <a:tableStyleId>{11EFDA3F-3227-4159-A013-8A735AB7F7A6}</a:tableStyleId>
              </a:tblPr>
              <a:tblGrid>
                <a:gridCol w="1772175"/>
                <a:gridCol w="1091550"/>
                <a:gridCol w="1181475"/>
              </a:tblGrid>
              <a:tr h="408825">
                <a:tc>
                  <a:txBody>
                    <a:bodyPr/>
                    <a:lstStyle/>
                    <a:p>
                      <a:pPr indent="0" lvl="0" marL="0" rtl="0" algn="ctr">
                        <a:spcBef>
                          <a:spcPts val="0"/>
                        </a:spcBef>
                        <a:spcAft>
                          <a:spcPts val="0"/>
                        </a:spcAft>
                        <a:buNone/>
                      </a:pPr>
                      <a:r>
                        <a:rPr b="1" lang="en-IN" sz="1200"/>
                        <a:t>Parameter</a:t>
                      </a:r>
                      <a:endParaRPr b="1" sz="1200"/>
                    </a:p>
                  </a:txBody>
                  <a:tcPr marT="63500" marB="63500" marR="63500" marL="63500"/>
                </a:tc>
                <a:tc>
                  <a:txBody>
                    <a:bodyPr/>
                    <a:lstStyle/>
                    <a:p>
                      <a:pPr indent="0" lvl="0" marL="0" rtl="0" algn="ctr">
                        <a:spcBef>
                          <a:spcPts val="0"/>
                        </a:spcBef>
                        <a:spcAft>
                          <a:spcPts val="0"/>
                        </a:spcAft>
                        <a:buNone/>
                      </a:pPr>
                      <a:r>
                        <a:rPr b="1" lang="en-IN" sz="1200"/>
                        <a:t>Symbol</a:t>
                      </a:r>
                      <a:endParaRPr b="1" sz="1200"/>
                    </a:p>
                  </a:txBody>
                  <a:tcPr marT="63500" marB="63500" marR="63500" marL="63500"/>
                </a:tc>
                <a:tc>
                  <a:txBody>
                    <a:bodyPr/>
                    <a:lstStyle/>
                    <a:p>
                      <a:pPr indent="0" lvl="0" marL="0" rtl="0" algn="ctr">
                        <a:spcBef>
                          <a:spcPts val="0"/>
                        </a:spcBef>
                        <a:spcAft>
                          <a:spcPts val="0"/>
                        </a:spcAft>
                        <a:buNone/>
                      </a:pPr>
                      <a:r>
                        <a:rPr b="1" lang="en-IN" sz="1200"/>
                        <a:t>Value</a:t>
                      </a:r>
                      <a:endParaRPr b="1" sz="1200"/>
                    </a:p>
                  </a:txBody>
                  <a:tcPr marT="63500" marB="63500" marR="63500" marL="63500"/>
                </a:tc>
              </a:tr>
              <a:tr h="411500">
                <a:tc>
                  <a:txBody>
                    <a:bodyPr/>
                    <a:lstStyle/>
                    <a:p>
                      <a:pPr indent="0" lvl="0" marL="0" rtl="0" algn="ctr">
                        <a:spcBef>
                          <a:spcPts val="0"/>
                        </a:spcBef>
                        <a:spcAft>
                          <a:spcPts val="0"/>
                        </a:spcAft>
                        <a:buNone/>
                      </a:pPr>
                      <a:r>
                        <a:rPr lang="en-IN" sz="1200"/>
                        <a:t>Learning Rate</a:t>
                      </a:r>
                      <a:endParaRPr sz="1200"/>
                    </a:p>
                  </a:txBody>
                  <a:tcPr marT="63500" marB="63500" marR="63500" marL="63500"/>
                </a:tc>
                <a:tc>
                  <a:txBody>
                    <a:bodyPr/>
                    <a:lstStyle/>
                    <a:p>
                      <a:pPr indent="0" lvl="0" marL="0" rtl="0" algn="ctr">
                        <a:spcBef>
                          <a:spcPts val="0"/>
                        </a:spcBef>
                        <a:spcAft>
                          <a:spcPts val="0"/>
                        </a:spcAft>
                        <a:buNone/>
                      </a:pPr>
                      <a:r>
                        <a:rPr lang="en-IN" sz="1600"/>
                        <a:t>ɑ</a:t>
                      </a:r>
                      <a:endParaRPr sz="1600"/>
                    </a:p>
                  </a:txBody>
                  <a:tcPr marT="63500" marB="63500" marR="63500" marL="63500"/>
                </a:tc>
                <a:tc>
                  <a:txBody>
                    <a:bodyPr/>
                    <a:lstStyle/>
                    <a:p>
                      <a:pPr indent="0" lvl="0" marL="0" rtl="0" algn="ctr">
                        <a:spcBef>
                          <a:spcPts val="0"/>
                        </a:spcBef>
                        <a:spcAft>
                          <a:spcPts val="0"/>
                        </a:spcAft>
                        <a:buNone/>
                      </a:pPr>
                      <a:r>
                        <a:rPr lang="en-IN" sz="1200"/>
                        <a:t>0.0001</a:t>
                      </a:r>
                      <a:endParaRPr sz="1200"/>
                    </a:p>
                  </a:txBody>
                  <a:tcPr marT="63500" marB="63500" marR="63500" marL="63500"/>
                </a:tc>
              </a:tr>
              <a:tr h="631850">
                <a:tc>
                  <a:txBody>
                    <a:bodyPr/>
                    <a:lstStyle/>
                    <a:p>
                      <a:pPr indent="0" lvl="0" marL="0" rtl="0" algn="ctr">
                        <a:spcBef>
                          <a:spcPts val="0"/>
                        </a:spcBef>
                        <a:spcAft>
                          <a:spcPts val="0"/>
                        </a:spcAft>
                        <a:buNone/>
                      </a:pPr>
                      <a:r>
                        <a:rPr lang="en-IN" sz="1200"/>
                        <a:t>Exponential decay rate for moment</a:t>
                      </a:r>
                      <a:endParaRPr sz="1200"/>
                    </a:p>
                  </a:txBody>
                  <a:tcPr marT="63500" marB="63500" marR="63500" marL="63500"/>
                </a:tc>
                <a:tc>
                  <a:txBody>
                    <a:bodyPr/>
                    <a:lstStyle/>
                    <a:p>
                      <a:pPr indent="0" lvl="0" marL="0" rtl="0" algn="ctr">
                        <a:spcBef>
                          <a:spcPts val="0"/>
                        </a:spcBef>
                        <a:spcAft>
                          <a:spcPts val="0"/>
                        </a:spcAft>
                        <a:buNone/>
                      </a:pPr>
                      <a:r>
                        <a:rPr b="1" baseline="-25000" lang="en-IN" sz="1900"/>
                        <a:t>β1</a:t>
                      </a:r>
                      <a:endParaRPr b="1" baseline="-25000" sz="1900"/>
                    </a:p>
                    <a:p>
                      <a:pPr indent="0" lvl="0" marL="0" rtl="0" algn="ctr">
                        <a:spcBef>
                          <a:spcPts val="0"/>
                        </a:spcBef>
                        <a:spcAft>
                          <a:spcPts val="0"/>
                        </a:spcAft>
                        <a:buNone/>
                      </a:pPr>
                      <a:r>
                        <a:rPr b="1" baseline="-25000" lang="en-IN" sz="1900"/>
                        <a:t>β2</a:t>
                      </a:r>
                      <a:endParaRPr b="1" sz="1900"/>
                    </a:p>
                  </a:txBody>
                  <a:tcPr marT="63500" marB="63500" marR="63500" marL="63500"/>
                </a:tc>
                <a:tc>
                  <a:txBody>
                    <a:bodyPr/>
                    <a:lstStyle/>
                    <a:p>
                      <a:pPr indent="0" lvl="0" marL="0" rtl="0" algn="ctr">
                        <a:spcBef>
                          <a:spcPts val="0"/>
                        </a:spcBef>
                        <a:spcAft>
                          <a:spcPts val="0"/>
                        </a:spcAft>
                        <a:buNone/>
                      </a:pPr>
                      <a:r>
                        <a:rPr lang="en-IN" sz="1200"/>
                        <a:t>0.9</a:t>
                      </a:r>
                      <a:endParaRPr sz="1200"/>
                    </a:p>
                    <a:p>
                      <a:pPr indent="0" lvl="0" marL="0" rtl="0" algn="ctr">
                        <a:spcBef>
                          <a:spcPts val="0"/>
                        </a:spcBef>
                        <a:spcAft>
                          <a:spcPts val="0"/>
                        </a:spcAft>
                        <a:buNone/>
                      </a:pPr>
                      <a:r>
                        <a:rPr lang="en-IN" sz="1200"/>
                        <a:t>0.999</a:t>
                      </a:r>
                      <a:endParaRPr sz="1200"/>
                    </a:p>
                  </a:txBody>
                  <a:tcPr marT="63500" marB="63500" marR="63500" marL="63500"/>
                </a:tc>
              </a:tr>
              <a:tr h="498025">
                <a:tc>
                  <a:txBody>
                    <a:bodyPr/>
                    <a:lstStyle/>
                    <a:p>
                      <a:pPr indent="0" lvl="0" marL="0" rtl="0" algn="ctr">
                        <a:spcBef>
                          <a:spcPts val="0"/>
                        </a:spcBef>
                        <a:spcAft>
                          <a:spcPts val="0"/>
                        </a:spcAft>
                        <a:buNone/>
                      </a:pPr>
                      <a:r>
                        <a:rPr lang="en-IN" sz="1200"/>
                        <a:t>Epsilon</a:t>
                      </a:r>
                      <a:endParaRPr sz="1200"/>
                    </a:p>
                  </a:txBody>
                  <a:tcPr marT="63500" marB="63500" marR="63500" marL="63500"/>
                </a:tc>
                <a:tc>
                  <a:txBody>
                    <a:bodyPr/>
                    <a:lstStyle/>
                    <a:p>
                      <a:pPr indent="0" lvl="0" marL="0" rtl="0" algn="ctr">
                        <a:spcBef>
                          <a:spcPts val="0"/>
                        </a:spcBef>
                        <a:spcAft>
                          <a:spcPts val="0"/>
                        </a:spcAft>
                        <a:buNone/>
                      </a:pPr>
                      <a:r>
                        <a:rPr lang="en-IN" sz="1600"/>
                        <a:t>ε</a:t>
                      </a:r>
                      <a:endParaRPr sz="1600"/>
                    </a:p>
                  </a:txBody>
                  <a:tcPr marT="63500" marB="63500" marR="63500" marL="63500"/>
                </a:tc>
                <a:tc>
                  <a:txBody>
                    <a:bodyPr/>
                    <a:lstStyle/>
                    <a:p>
                      <a:pPr indent="0" lvl="0" marL="0" rtl="0" algn="ctr">
                        <a:spcBef>
                          <a:spcPts val="0"/>
                        </a:spcBef>
                        <a:spcAft>
                          <a:spcPts val="0"/>
                        </a:spcAft>
                        <a:buNone/>
                      </a:pPr>
                      <a:r>
                        <a:rPr lang="en-IN" sz="1200"/>
                        <a:t>10</a:t>
                      </a:r>
                      <a:r>
                        <a:rPr baseline="30000" lang="en-IN" sz="1200"/>
                        <a:t>-8</a:t>
                      </a:r>
                      <a:endParaRPr baseline="30000" sz="1200"/>
                    </a:p>
                  </a:txBody>
                  <a:tcPr marT="63500" marB="63500" marR="63500" marL="63500"/>
                </a:tc>
              </a:tr>
              <a:tr h="408825">
                <a:tc>
                  <a:txBody>
                    <a:bodyPr/>
                    <a:lstStyle/>
                    <a:p>
                      <a:pPr indent="0" lvl="0" marL="0" rtl="0" algn="ctr">
                        <a:spcBef>
                          <a:spcPts val="0"/>
                        </a:spcBef>
                        <a:spcAft>
                          <a:spcPts val="0"/>
                        </a:spcAft>
                        <a:buNone/>
                      </a:pPr>
                      <a:r>
                        <a:rPr lang="en-IN" sz="1200"/>
                        <a:t>Epochs</a:t>
                      </a:r>
                      <a:endParaRPr sz="1200"/>
                    </a:p>
                  </a:txBody>
                  <a:tcPr marT="63500" marB="63500" marR="63500" marL="63500"/>
                </a:tc>
                <a:tc>
                  <a:txBody>
                    <a:bodyPr/>
                    <a:lstStyle/>
                    <a:p>
                      <a:pPr indent="0" lvl="0" marL="0" rtl="0" algn="ctr">
                        <a:spcBef>
                          <a:spcPts val="0"/>
                        </a:spcBef>
                        <a:spcAft>
                          <a:spcPts val="0"/>
                        </a:spcAft>
                        <a:buNone/>
                      </a:pPr>
                      <a:r>
                        <a:rPr lang="en-IN" sz="1200"/>
                        <a:t>-</a:t>
                      </a:r>
                      <a:endParaRPr sz="1200"/>
                    </a:p>
                  </a:txBody>
                  <a:tcPr marT="63500" marB="63500" marR="63500" marL="63500"/>
                </a:tc>
                <a:tc>
                  <a:txBody>
                    <a:bodyPr/>
                    <a:lstStyle/>
                    <a:p>
                      <a:pPr indent="0" lvl="0" marL="0" rtl="0" algn="ctr">
                        <a:spcBef>
                          <a:spcPts val="0"/>
                        </a:spcBef>
                        <a:spcAft>
                          <a:spcPts val="0"/>
                        </a:spcAft>
                        <a:buNone/>
                      </a:pPr>
                      <a:r>
                        <a:rPr lang="en-IN" sz="1200"/>
                        <a:t>1000</a:t>
                      </a:r>
                      <a:endParaRPr sz="1200"/>
                    </a:p>
                  </a:txBody>
                  <a:tcPr marT="63500" marB="63500" marR="63500" marL="63500"/>
                </a:tc>
              </a:tr>
              <a:tr h="408825">
                <a:tc>
                  <a:txBody>
                    <a:bodyPr/>
                    <a:lstStyle/>
                    <a:p>
                      <a:pPr indent="0" lvl="0" marL="0" rtl="0" algn="ctr">
                        <a:spcBef>
                          <a:spcPts val="0"/>
                        </a:spcBef>
                        <a:spcAft>
                          <a:spcPts val="0"/>
                        </a:spcAft>
                        <a:buNone/>
                      </a:pPr>
                      <a:r>
                        <a:rPr lang="en-IN" sz="1200"/>
                        <a:t>Minibatch Size</a:t>
                      </a:r>
                      <a:endParaRPr sz="1200"/>
                    </a:p>
                  </a:txBody>
                  <a:tcPr marT="63500" marB="63500" marR="63500" marL="63500"/>
                </a:tc>
                <a:tc>
                  <a:txBody>
                    <a:bodyPr/>
                    <a:lstStyle/>
                    <a:p>
                      <a:pPr indent="0" lvl="0" marL="0" rtl="0" algn="ctr">
                        <a:spcBef>
                          <a:spcPts val="0"/>
                        </a:spcBef>
                        <a:spcAft>
                          <a:spcPts val="0"/>
                        </a:spcAft>
                        <a:buNone/>
                      </a:pPr>
                      <a:r>
                        <a:rPr lang="en-IN" sz="1200"/>
                        <a:t>-</a:t>
                      </a:r>
                      <a:endParaRPr sz="1200"/>
                    </a:p>
                  </a:txBody>
                  <a:tcPr marT="63500" marB="63500" marR="63500" marL="63500"/>
                </a:tc>
                <a:tc>
                  <a:txBody>
                    <a:bodyPr/>
                    <a:lstStyle/>
                    <a:p>
                      <a:pPr indent="0" lvl="0" marL="0" rtl="0" algn="ctr">
                        <a:spcBef>
                          <a:spcPts val="0"/>
                        </a:spcBef>
                        <a:spcAft>
                          <a:spcPts val="0"/>
                        </a:spcAft>
                        <a:buNone/>
                      </a:pPr>
                      <a:r>
                        <a:rPr lang="en-IN" sz="1200"/>
                        <a:t>512</a:t>
                      </a:r>
                      <a:endParaRPr sz="1200"/>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621675" y="181325"/>
            <a:ext cx="8297100" cy="566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2400"/>
              <a:buFont typeface="Algerian"/>
              <a:buNone/>
            </a:pPr>
            <a:r>
              <a:rPr b="1" lang="en-IN" sz="2400">
                <a:solidFill>
                  <a:schemeClr val="dk1"/>
                </a:solidFill>
                <a:latin typeface="Algerian"/>
                <a:ea typeface="Algerian"/>
                <a:cs typeface="Algerian"/>
                <a:sym typeface="Algerian"/>
              </a:rPr>
              <a:t>Result</a:t>
            </a:r>
            <a:endParaRPr/>
          </a:p>
        </p:txBody>
      </p:sp>
      <p:sp>
        <p:nvSpPr>
          <p:cNvPr id="191" name="Google Shape;191;p27"/>
          <p:cNvSpPr txBox="1"/>
          <p:nvPr>
            <p:ph idx="1" type="subTitle"/>
          </p:nvPr>
        </p:nvSpPr>
        <p:spPr>
          <a:xfrm flipH="1">
            <a:off x="246000" y="2769000"/>
            <a:ext cx="195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txBox="1"/>
          <p:nvPr>
            <p:ph idx="2" type="body"/>
          </p:nvPr>
        </p:nvSpPr>
        <p:spPr>
          <a:xfrm>
            <a:off x="763725" y="748025"/>
            <a:ext cx="8013000" cy="1711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IN" sz="1600">
                <a:latin typeface="Arial"/>
                <a:ea typeface="Arial"/>
                <a:cs typeface="Arial"/>
                <a:sym typeface="Arial"/>
              </a:rPr>
              <a:t>The proposed Recommender System is being trained on 18,000 datasets having 15 parameters which gives an accuracy of 99% whereas testing on 3,000 datasets with same parameters gave an accuracy of 94.9%. In comparison with Roy, K. et al. (2018) [10] model who used traditional machine learning algorithms like SVM, XGBoost and Decision our model proved to give better accuracy than theirs. </a:t>
            </a:r>
            <a:endParaRPr sz="1600">
              <a:latin typeface="Arial"/>
              <a:ea typeface="Arial"/>
              <a:cs typeface="Arial"/>
              <a:sym typeface="Arial"/>
            </a:endParaRPr>
          </a:p>
        </p:txBody>
      </p:sp>
      <p:pic>
        <p:nvPicPr>
          <p:cNvPr id="193" name="Google Shape;193;p27"/>
          <p:cNvPicPr preferRelativeResize="0"/>
          <p:nvPr/>
        </p:nvPicPr>
        <p:blipFill rotWithShape="1">
          <a:blip r:embed="rId3">
            <a:alphaModFix/>
          </a:blip>
          <a:srcRect b="4981" l="26755" r="33588" t="44754"/>
          <a:stretch/>
        </p:blipFill>
        <p:spPr>
          <a:xfrm>
            <a:off x="825375" y="2571750"/>
            <a:ext cx="3086100" cy="2238375"/>
          </a:xfrm>
          <a:prstGeom prst="rect">
            <a:avLst/>
          </a:prstGeom>
          <a:noFill/>
          <a:ln>
            <a:noFill/>
          </a:ln>
        </p:spPr>
      </p:pic>
      <p:pic>
        <p:nvPicPr>
          <p:cNvPr id="194" name="Google Shape;194;p27"/>
          <p:cNvPicPr preferRelativeResize="0"/>
          <p:nvPr/>
        </p:nvPicPr>
        <p:blipFill rotWithShape="1">
          <a:blip r:embed="rId4">
            <a:alphaModFix/>
          </a:blip>
          <a:srcRect b="22281" l="23069" r="42929" t="34462"/>
          <a:stretch/>
        </p:blipFill>
        <p:spPr>
          <a:xfrm>
            <a:off x="5227175" y="2581275"/>
            <a:ext cx="3086100" cy="221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87900" y="458025"/>
            <a:ext cx="8368200" cy="905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IN" sz="2400">
                <a:solidFill>
                  <a:schemeClr val="dk1"/>
                </a:solidFill>
                <a:latin typeface="Algerian"/>
                <a:ea typeface="Algerian"/>
                <a:cs typeface="Algerian"/>
                <a:sym typeface="Algerian"/>
              </a:rPr>
              <a:t>Conclusion</a:t>
            </a:r>
            <a:endParaRPr b="1" sz="2400">
              <a:solidFill>
                <a:schemeClr val="dk1"/>
              </a:solidFill>
              <a:latin typeface="Algerian"/>
              <a:ea typeface="Algerian"/>
              <a:cs typeface="Algerian"/>
              <a:sym typeface="Algerian"/>
            </a:endParaRPr>
          </a:p>
          <a:p>
            <a:pPr indent="0" lvl="0" marL="0" rtl="0" algn="l">
              <a:spcBef>
                <a:spcPts val="0"/>
              </a:spcBef>
              <a:spcAft>
                <a:spcPts val="0"/>
              </a:spcAft>
              <a:buNone/>
            </a:pPr>
            <a:r>
              <a:t/>
            </a:r>
            <a:endParaRPr b="1" sz="2400">
              <a:solidFill>
                <a:schemeClr val="dk1"/>
              </a:solidFill>
              <a:latin typeface="Algerian"/>
              <a:ea typeface="Algerian"/>
              <a:cs typeface="Algerian"/>
              <a:sym typeface="Algerian"/>
            </a:endParaRPr>
          </a:p>
        </p:txBody>
      </p:sp>
      <p:sp>
        <p:nvSpPr>
          <p:cNvPr id="200" name="Google Shape;200;p28"/>
          <p:cNvSpPr txBox="1"/>
          <p:nvPr>
            <p:ph idx="1" type="body"/>
          </p:nvPr>
        </p:nvSpPr>
        <p:spPr>
          <a:xfrm>
            <a:off x="1003900" y="1363425"/>
            <a:ext cx="7801800" cy="271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IN" sz="1600">
                <a:latin typeface="Arial"/>
                <a:ea typeface="Arial"/>
                <a:cs typeface="Arial"/>
                <a:sym typeface="Arial"/>
              </a:rPr>
              <a:t>The developed model is apt for the analysis of many objective factors for a person with qualified knowledge, and skills. This recommender system can be used by any IT based recruiter to hire a candidate appropriate for the job. Additionally, an individual as a Computer Engineering fresher can find out the domain that they are qualified for based on their profile and the ones who are unaware of their career. The proposed model used 15 parameters to predict one of the six job-roles with an accuracy of 94.9%. Hence, ANN model gives more accurate results to traditional machine learning models.</a:t>
            </a:r>
            <a:endParaRPr sz="1600">
              <a:latin typeface="Arial"/>
              <a:ea typeface="Arial"/>
              <a:cs typeface="Arial"/>
              <a:sym typeface="Arial"/>
            </a:endParaRPr>
          </a:p>
          <a:p>
            <a:pPr indent="0" lvl="0" marL="0" rtl="0" algn="just">
              <a:spcBef>
                <a:spcPts val="0"/>
              </a:spcBef>
              <a:spcAft>
                <a:spcPts val="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765425" y="423025"/>
            <a:ext cx="8330400" cy="6951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IN" sz="2400">
                <a:solidFill>
                  <a:schemeClr val="dk1"/>
                </a:solidFill>
                <a:latin typeface="Algerian"/>
                <a:ea typeface="Algerian"/>
                <a:cs typeface="Algerian"/>
                <a:sym typeface="Algerian"/>
              </a:rPr>
              <a:t>FUTURE WORKS</a:t>
            </a:r>
            <a:endParaRPr/>
          </a:p>
        </p:txBody>
      </p:sp>
      <p:sp>
        <p:nvSpPr>
          <p:cNvPr id="206" name="Google Shape;206;p29"/>
          <p:cNvSpPr txBox="1"/>
          <p:nvPr>
            <p:ph idx="1" type="subTitle"/>
          </p:nvPr>
        </p:nvSpPr>
        <p:spPr>
          <a:xfrm>
            <a:off x="265500" y="2769000"/>
            <a:ext cx="3144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9"/>
          <p:cNvSpPr txBox="1"/>
          <p:nvPr>
            <p:ph idx="2" type="body"/>
          </p:nvPr>
        </p:nvSpPr>
        <p:spPr>
          <a:xfrm>
            <a:off x="663400" y="982500"/>
            <a:ext cx="8196600" cy="2835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IN"/>
              <a:t>A. Sub-Domains</a:t>
            </a:r>
            <a:r>
              <a:rPr lang="en-IN"/>
              <a:t> - The model can be further scaled to recognize the specialization within that particular domain. For instance, if the suggested role is in the domain of Security, there can be various sub domains within it like System Security Administrator, network Engineer, Network Administrator, Information Security Analyst, etc.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IN"/>
              <a:t>B. Scalability</a:t>
            </a:r>
            <a:r>
              <a:rPr lang="en-IN"/>
              <a:t> - The dataset has been trained on only computer engineering fields. The model can be scaled to perform for various other fields of education eg: Commerce, Arts and so 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1139275" y="0"/>
            <a:ext cx="7514035" cy="826681"/>
          </a:xfrm>
          <a:prstGeom prst="rect">
            <a:avLst/>
          </a:prstGeom>
          <a:noFill/>
          <a:ln>
            <a:noFill/>
          </a:ln>
        </p:spPr>
        <p:txBody>
          <a:bodyPr anchorCtr="0" anchor="ctr" bIns="91425" lIns="91425" spcFirstLastPara="1" rIns="91425" wrap="square" tIns="91425">
            <a:noAutofit/>
          </a:bodyPr>
          <a:lstStyle/>
          <a:p>
            <a:pPr indent="0" lvl="0" marL="0" rtl="0" algn="ctr">
              <a:lnSpc>
                <a:spcPct val="89000"/>
              </a:lnSpc>
              <a:spcBef>
                <a:spcPts val="0"/>
              </a:spcBef>
              <a:spcAft>
                <a:spcPts val="0"/>
              </a:spcAft>
              <a:buClr>
                <a:schemeClr val="dk2"/>
              </a:buClr>
              <a:buSzPts val="4400"/>
              <a:buFont typeface="Algerian"/>
              <a:buNone/>
            </a:pPr>
            <a:r>
              <a:rPr b="1" lang="en-IN" sz="4400">
                <a:latin typeface="Algerian"/>
                <a:ea typeface="Algerian"/>
                <a:cs typeface="Algerian"/>
                <a:sym typeface="Algerian"/>
              </a:rPr>
              <a:t>References</a:t>
            </a:r>
            <a:endParaRPr b="1" sz="4400">
              <a:latin typeface="Algerian"/>
              <a:ea typeface="Algerian"/>
              <a:cs typeface="Algerian"/>
              <a:sym typeface="Algerian"/>
            </a:endParaRPr>
          </a:p>
        </p:txBody>
      </p:sp>
      <p:sp>
        <p:nvSpPr>
          <p:cNvPr id="213" name="Google Shape;213;p30"/>
          <p:cNvSpPr txBox="1"/>
          <p:nvPr>
            <p:ph idx="1" type="body"/>
          </p:nvPr>
        </p:nvSpPr>
        <p:spPr>
          <a:xfrm>
            <a:off x="956929" y="692446"/>
            <a:ext cx="7878726" cy="4219795"/>
          </a:xfrm>
          <a:prstGeom prst="rect">
            <a:avLst/>
          </a:prstGeom>
          <a:noFill/>
          <a:ln>
            <a:noFill/>
          </a:ln>
        </p:spPr>
        <p:txBody>
          <a:bodyPr anchorCtr="0" anchor="t" bIns="45700" lIns="91425" spcFirstLastPara="1" rIns="91425" wrap="square" tIns="45700">
            <a:noAutofit/>
          </a:bodyPr>
          <a:lstStyle/>
          <a:p>
            <a:pPr indent="-288036" lvl="0" marL="288036" rtl="0" algn="l">
              <a:lnSpc>
                <a:spcPct val="94000"/>
              </a:lnSpc>
              <a:spcBef>
                <a:spcPts val="0"/>
              </a:spcBef>
              <a:spcAft>
                <a:spcPts val="0"/>
              </a:spcAft>
              <a:buClr>
                <a:schemeClr val="dk2"/>
              </a:buClr>
              <a:buSzPts val="1400"/>
              <a:buChar char="■"/>
            </a:pPr>
            <a:r>
              <a:rPr lang="en-IN" sz="1400">
                <a:latin typeface="Times New Roman"/>
                <a:ea typeface="Times New Roman"/>
                <a:cs typeface="Times New Roman"/>
                <a:sym typeface="Times New Roman"/>
              </a:rPr>
              <a:t>S. Elayidom, S. M. Idikkula, J. Alexander and A. Ojha, "Applying Data Mining Techniques for Placement Chance Prediction," </a:t>
            </a:r>
            <a:r>
              <a:rPr i="1" lang="en-IN" sz="1400">
                <a:latin typeface="Times New Roman"/>
                <a:ea typeface="Times New Roman"/>
                <a:cs typeface="Times New Roman"/>
                <a:sym typeface="Times New Roman"/>
              </a:rPr>
              <a:t>2009 International Conference on Advances in Computing, Control, and Telecommunication Technologies</a:t>
            </a:r>
            <a:r>
              <a:rPr lang="en-IN" sz="1400">
                <a:latin typeface="Times New Roman"/>
                <a:ea typeface="Times New Roman"/>
                <a:cs typeface="Times New Roman"/>
                <a:sym typeface="Times New Roman"/>
              </a:rPr>
              <a:t>, Trivandrum, Kerala, 2009, pp. 669-671.</a:t>
            </a:r>
            <a:endParaRPr/>
          </a:p>
          <a:p>
            <a:pPr indent="-288036" lvl="0" marL="288036" rtl="0" algn="l">
              <a:lnSpc>
                <a:spcPct val="94000"/>
              </a:lnSpc>
              <a:spcBef>
                <a:spcPts val="900"/>
              </a:spcBef>
              <a:spcAft>
                <a:spcPts val="0"/>
              </a:spcAft>
              <a:buClr>
                <a:schemeClr val="dk2"/>
              </a:buClr>
              <a:buSzPts val="1400"/>
              <a:buChar char="■"/>
            </a:pPr>
            <a:r>
              <a:rPr lang="en-IN" sz="1400">
                <a:latin typeface="Times New Roman"/>
                <a:ea typeface="Times New Roman"/>
                <a:cs typeface="Times New Roman"/>
                <a:sym typeface="Times New Roman"/>
              </a:rPr>
              <a:t>A. Slim, G. L. Heileman, J. Kozlick and C. T. Abdallah, "Employing Markov Networks on Curriculum Graphs to Predict Student Performance," </a:t>
            </a:r>
            <a:r>
              <a:rPr i="1" lang="en-IN" sz="1400">
                <a:latin typeface="Times New Roman"/>
                <a:ea typeface="Times New Roman"/>
                <a:cs typeface="Times New Roman"/>
                <a:sym typeface="Times New Roman"/>
              </a:rPr>
              <a:t>2014 13th International Conference on Machine Learning and Applications</a:t>
            </a:r>
            <a:r>
              <a:rPr lang="en-IN" sz="1400">
                <a:latin typeface="Times New Roman"/>
                <a:ea typeface="Times New Roman"/>
                <a:cs typeface="Times New Roman"/>
                <a:sym typeface="Times New Roman"/>
              </a:rPr>
              <a:t>, Detroit, MI, 2014, pp. 415-418</a:t>
            </a:r>
            <a:endParaRPr/>
          </a:p>
          <a:p>
            <a:pPr indent="-288036" lvl="0" marL="288036" rtl="0" algn="l">
              <a:lnSpc>
                <a:spcPct val="94000"/>
              </a:lnSpc>
              <a:spcBef>
                <a:spcPts val="900"/>
              </a:spcBef>
              <a:spcAft>
                <a:spcPts val="0"/>
              </a:spcAft>
              <a:buClr>
                <a:schemeClr val="dk2"/>
              </a:buClr>
              <a:buSzPts val="1400"/>
              <a:buChar char="■"/>
            </a:pPr>
            <a:r>
              <a:rPr lang="en-IN" sz="1400">
                <a:latin typeface="Times New Roman"/>
                <a:ea typeface="Times New Roman"/>
                <a:cs typeface="Times New Roman"/>
                <a:sym typeface="Times New Roman"/>
              </a:rPr>
              <a:t>R. H. Rangnekar, K. P. Suratwala, S. Krishna and S. Dhage, "Career Prediction Model Using Data Mining and Linear Classification," </a:t>
            </a:r>
            <a:r>
              <a:rPr i="1" lang="en-IN" sz="1400">
                <a:latin typeface="Times New Roman"/>
                <a:ea typeface="Times New Roman"/>
                <a:cs typeface="Times New Roman"/>
                <a:sym typeface="Times New Roman"/>
              </a:rPr>
              <a:t>2018 Fourth International Conference on Computing Communication Control and Automation (ICCUBEA)</a:t>
            </a:r>
            <a:r>
              <a:rPr lang="en-IN" sz="1400">
                <a:latin typeface="Times New Roman"/>
                <a:ea typeface="Times New Roman"/>
                <a:cs typeface="Times New Roman"/>
                <a:sym typeface="Times New Roman"/>
              </a:rPr>
              <a:t>, Pune, India, 2018, pp. 1-6.</a:t>
            </a:r>
            <a:endParaRPr/>
          </a:p>
          <a:p>
            <a:pPr indent="-288036" lvl="0" marL="288036" rtl="0" algn="l">
              <a:lnSpc>
                <a:spcPct val="94000"/>
              </a:lnSpc>
              <a:spcBef>
                <a:spcPts val="900"/>
              </a:spcBef>
              <a:spcAft>
                <a:spcPts val="0"/>
              </a:spcAft>
              <a:buClr>
                <a:schemeClr val="dk2"/>
              </a:buClr>
              <a:buSzPts val="1400"/>
              <a:buChar char="■"/>
            </a:pPr>
            <a:r>
              <a:rPr lang="en-IN" sz="1400">
                <a:latin typeface="Times New Roman"/>
                <a:ea typeface="Times New Roman"/>
                <a:cs typeface="Times New Roman"/>
                <a:sym typeface="Times New Roman"/>
              </a:rPr>
              <a:t>Arafath, Yeasin &amp; Saifuzzaman, Mohd &amp; Ahmed, Sumaiya &amp; Hossain, Syed. (2018). Predicting Career Using Data Mining. 10.1109/GUCON.2018.8674995. </a:t>
            </a:r>
            <a:endParaRPr/>
          </a:p>
          <a:p>
            <a:pPr indent="-288036" lvl="0" marL="288036" rtl="0" algn="l">
              <a:lnSpc>
                <a:spcPct val="94000"/>
              </a:lnSpc>
              <a:spcBef>
                <a:spcPts val="900"/>
              </a:spcBef>
              <a:spcAft>
                <a:spcPts val="0"/>
              </a:spcAft>
              <a:buClr>
                <a:schemeClr val="dk2"/>
              </a:buClr>
              <a:buSzPts val="1400"/>
              <a:buChar char="■"/>
            </a:pPr>
            <a:r>
              <a:rPr lang="en-IN" sz="1400">
                <a:latin typeface="Times New Roman"/>
                <a:ea typeface="Times New Roman"/>
                <a:cs typeface="Times New Roman"/>
                <a:sym typeface="Times New Roman"/>
              </a:rPr>
              <a:t> L. S. Katore, B. S. Ratnaparkhi and J. S. Umale, "Novel professional career prediction and recommendation method for individual through analytics on personal traits using C4.5 algorithm," </a:t>
            </a:r>
            <a:r>
              <a:rPr i="1" lang="en-IN" sz="1400">
                <a:latin typeface="Times New Roman"/>
                <a:ea typeface="Times New Roman"/>
                <a:cs typeface="Times New Roman"/>
                <a:sym typeface="Times New Roman"/>
              </a:rPr>
              <a:t>2015 Global Conference on Communication Technologies (GCCT)</a:t>
            </a:r>
            <a:r>
              <a:rPr lang="en-IN" sz="1400">
                <a:latin typeface="Times New Roman"/>
                <a:ea typeface="Times New Roman"/>
                <a:cs typeface="Times New Roman"/>
                <a:sym typeface="Times New Roman"/>
              </a:rPr>
              <a:t>, Thuckalay, 2015, pp. 503-506.</a:t>
            </a:r>
            <a:endParaRPr/>
          </a:p>
          <a:p>
            <a:pPr indent="-288036" lvl="0" marL="288036" rtl="0" algn="l">
              <a:lnSpc>
                <a:spcPct val="94000"/>
              </a:lnSpc>
              <a:spcBef>
                <a:spcPts val="900"/>
              </a:spcBef>
              <a:spcAft>
                <a:spcPts val="0"/>
              </a:spcAft>
              <a:buClr>
                <a:schemeClr val="dk2"/>
              </a:buClr>
              <a:buSzPts val="1400"/>
              <a:buChar char="■"/>
            </a:pPr>
            <a:r>
              <a:rPr lang="en-IN" sz="1400">
                <a:latin typeface="Times New Roman"/>
                <a:ea typeface="Times New Roman"/>
                <a:cs typeface="Times New Roman"/>
                <a:sym typeface="Times New Roman"/>
              </a:rPr>
              <a:t> Uddin, Muhammad &amp; Lee, Jeongkyu. (2016). Predicting good fit students by correlating relevant personality traits with academic/career data. 968-975. 10.1109/ASONAM.2016.7752357. </a:t>
            </a:r>
            <a:endParaRPr sz="1400">
              <a:latin typeface="Times New Roman"/>
              <a:ea typeface="Times New Roman"/>
              <a:cs typeface="Times New Roman"/>
              <a:sym typeface="Times New Roman"/>
            </a:endParaRPr>
          </a:p>
          <a:p>
            <a:pPr indent="0" lvl="0" marL="288036" rtl="0" algn="l">
              <a:lnSpc>
                <a:spcPct val="94000"/>
              </a:lnSpc>
              <a:spcBef>
                <a:spcPts val="900"/>
              </a:spcBef>
              <a:spcAft>
                <a:spcPts val="0"/>
              </a:spcAft>
              <a:buNone/>
            </a:pPr>
            <a:r>
              <a:t/>
            </a:r>
            <a:endParaRPr sz="1400">
              <a:latin typeface="Times New Roman"/>
              <a:ea typeface="Times New Roman"/>
              <a:cs typeface="Times New Roman"/>
              <a:sym typeface="Times New Roman"/>
            </a:endParaRPr>
          </a:p>
          <a:p>
            <a:pPr indent="0" lvl="0" marL="0" rtl="0" algn="l">
              <a:lnSpc>
                <a:spcPct val="94000"/>
              </a:lnSpc>
              <a:spcBef>
                <a:spcPts val="900"/>
              </a:spcBef>
              <a:spcAft>
                <a:spcPts val="0"/>
              </a:spcAft>
              <a:buClr>
                <a:schemeClr val="dk2"/>
              </a:buClr>
              <a:buSzPts val="1400"/>
              <a:buNone/>
            </a:pPr>
            <a:br>
              <a:rPr lang="en-IN"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971550" y="128550"/>
            <a:ext cx="7200900" cy="639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2"/>
              </a:buClr>
              <a:buSzPts val="4400"/>
              <a:buFont typeface="Algerian"/>
              <a:buNone/>
            </a:pPr>
            <a:r>
              <a:rPr b="1" lang="en-IN" sz="4400">
                <a:latin typeface="Algerian"/>
                <a:ea typeface="Algerian"/>
                <a:cs typeface="Algerian"/>
                <a:sym typeface="Algerian"/>
              </a:rPr>
              <a:t>References</a:t>
            </a:r>
            <a:endParaRPr/>
          </a:p>
        </p:txBody>
      </p:sp>
      <p:sp>
        <p:nvSpPr>
          <p:cNvPr id="219" name="Google Shape;219;p31"/>
          <p:cNvSpPr txBox="1"/>
          <p:nvPr>
            <p:ph idx="1" type="body"/>
          </p:nvPr>
        </p:nvSpPr>
        <p:spPr>
          <a:xfrm>
            <a:off x="1028700" y="851675"/>
            <a:ext cx="7200900" cy="4108200"/>
          </a:xfrm>
          <a:prstGeom prst="rect">
            <a:avLst/>
          </a:prstGeom>
        </p:spPr>
        <p:txBody>
          <a:bodyPr anchorCtr="0" anchor="t" bIns="45700" lIns="91425" spcFirstLastPara="1" rIns="91425" wrap="square" tIns="45700">
            <a:noAutofit/>
          </a:bodyPr>
          <a:lstStyle/>
          <a:p>
            <a:pPr indent="-262636" lvl="0" marL="288036" rtl="0" algn="l">
              <a:spcBef>
                <a:spcPts val="750"/>
              </a:spcBef>
              <a:spcAft>
                <a:spcPts val="0"/>
              </a:spcAft>
              <a:buSzPts val="1400"/>
              <a:buChar char="■"/>
            </a:pPr>
            <a:r>
              <a:rPr lang="en-IN" sz="1400">
                <a:latin typeface="Times New Roman"/>
                <a:ea typeface="Times New Roman"/>
                <a:cs typeface="Times New Roman"/>
                <a:sym typeface="Times New Roman"/>
              </a:rPr>
              <a:t>R. E. Uhrig, "Introduction to artificial neural networks," Proceedings of IECON '95 - 21st Annual Conference on IEEE Industrial Electronics, Orlando, FL, USA, 1995, pp. 33-37 vol.1.</a:t>
            </a:r>
            <a:endParaRPr/>
          </a:p>
          <a:p>
            <a:pPr indent="-262636" lvl="0" marL="288036" rtl="0" algn="l">
              <a:spcBef>
                <a:spcPts val="750"/>
              </a:spcBef>
              <a:spcAft>
                <a:spcPts val="0"/>
              </a:spcAft>
              <a:buSzPts val="1400"/>
              <a:buChar char="■"/>
            </a:pPr>
            <a:r>
              <a:rPr lang="en-IN" sz="1400">
                <a:latin typeface="Times New Roman"/>
                <a:ea typeface="Times New Roman"/>
                <a:cs typeface="Times New Roman"/>
                <a:sym typeface="Times New Roman"/>
              </a:rPr>
              <a:t>Bao, Xuecai &amp; Wang, Tangsheng &amp; Hu, Jianfeng. (2009). “Analysis of Individual Career Decision-Making Based on Partial Least-Squares Regression Model”. 6th International Conference on Fuzzy Systems and Knowledge Discovery, FSKD 2009. 2. 522-526. 10.1109/FSKD.2009.192.</a:t>
            </a:r>
            <a:endParaRPr/>
          </a:p>
          <a:p>
            <a:pPr indent="-262636" lvl="0" marL="288036" rtl="0" algn="l">
              <a:spcBef>
                <a:spcPts val="750"/>
              </a:spcBef>
              <a:spcAft>
                <a:spcPts val="0"/>
              </a:spcAft>
              <a:buSzPts val="1400"/>
              <a:buChar char="■"/>
            </a:pPr>
            <a:r>
              <a:rPr lang="en-IN" sz="1400">
                <a:latin typeface="Times New Roman"/>
                <a:ea typeface="Times New Roman"/>
                <a:cs typeface="Times New Roman"/>
                <a:sym typeface="Times New Roman"/>
              </a:rPr>
              <a:t> X. Bao, T. Wang and J. Hu, "Analysis of Individual Career Decision-Making Based on Partial LeastSquares Regression Model," 2009 Sixth International Conference on Fuzzy Systems and Knowledge Discovery, Tianjin, 2009, pp. 522-526.</a:t>
            </a:r>
            <a:endParaRPr/>
          </a:p>
          <a:p>
            <a:pPr indent="-288036" lvl="0" marL="288036" rtl="0" algn="l">
              <a:spcBef>
                <a:spcPts val="900"/>
              </a:spcBef>
              <a:spcAft>
                <a:spcPts val="0"/>
              </a:spcAft>
              <a:buSzPts val="1400"/>
              <a:buChar char="■"/>
            </a:pPr>
            <a:r>
              <a:rPr lang="en-IN" sz="1400">
                <a:latin typeface="Times New Roman"/>
                <a:ea typeface="Times New Roman"/>
                <a:cs typeface="Times New Roman"/>
                <a:sym typeface="Times New Roman"/>
              </a:rPr>
              <a:t>Arafath, Yeasin &amp; Saifuzzaman, Mohd &amp; Ahmed, Sumaiya &amp; Hossain, Syed. (2018). Predicting Career Using Data Mining. 10.1109/GUCON.2018.8674995. </a:t>
            </a:r>
            <a:endParaRPr/>
          </a:p>
          <a:p>
            <a:pPr indent="0" lvl="0" marL="0" rtl="0" algn="l">
              <a:spcBef>
                <a:spcPts val="750"/>
              </a:spcBef>
              <a:spcAft>
                <a:spcPts val="0"/>
              </a:spcAft>
              <a:buNone/>
            </a:pPr>
            <a:r>
              <a:rPr lang="en-IN" sz="1400">
                <a:latin typeface="Times New Roman"/>
                <a:ea typeface="Times New Roman"/>
                <a:cs typeface="Times New Roman"/>
                <a:sym typeface="Times New Roman"/>
              </a:rPr>
              <a:t> L. S. Katore, B. S. Ratnaparkhi and J. S. Umale, "Novel professional career prediction and recommendation method for individual through analytics on personal traits using C4.5 algorithm," </a:t>
            </a:r>
            <a:r>
              <a:rPr i="1" lang="en-IN" sz="1400">
                <a:latin typeface="Times New Roman"/>
                <a:ea typeface="Times New Roman"/>
                <a:cs typeface="Times New Roman"/>
                <a:sym typeface="Times New Roman"/>
              </a:rPr>
              <a:t>2015 Global Conference on Communication Te</a:t>
            </a:r>
            <a:endParaRPr i="1" sz="1400">
              <a:latin typeface="Times New Roman"/>
              <a:ea typeface="Times New Roman"/>
              <a:cs typeface="Times New Roman"/>
              <a:sym typeface="Times New Roman"/>
            </a:endParaRPr>
          </a:p>
          <a:p>
            <a:pPr indent="0" lvl="0" marL="0" rtl="0" algn="l">
              <a:spcBef>
                <a:spcPts val="750"/>
              </a:spcBef>
              <a:spcAft>
                <a:spcPts val="150"/>
              </a:spcAft>
              <a:buNone/>
            </a:pPr>
            <a:r>
              <a:rPr lang="en-IN" sz="1400">
                <a:latin typeface="Times New Roman"/>
                <a:ea typeface="Times New Roman"/>
                <a:cs typeface="Times New Roman"/>
                <a:sym typeface="Times New Roman"/>
              </a:rPr>
              <a:t>[2] [3] [4]</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589919" y="343119"/>
            <a:ext cx="8368200" cy="543300"/>
          </a:xfrm>
          <a:prstGeom prst="rect">
            <a:avLst/>
          </a:prstGeom>
          <a:noFill/>
          <a:ln>
            <a:noFill/>
          </a:ln>
        </p:spPr>
        <p:txBody>
          <a:bodyPr anchorCtr="0" anchor="b" bIns="91425" lIns="91425" spcFirstLastPara="1" rIns="91425" wrap="square" tIns="91425">
            <a:noAutofit/>
          </a:bodyPr>
          <a:lstStyle/>
          <a:p>
            <a:pPr indent="0" lvl="0" marL="0" rtl="0" algn="ctr">
              <a:lnSpc>
                <a:spcPct val="89000"/>
              </a:lnSpc>
              <a:spcBef>
                <a:spcPts val="0"/>
              </a:spcBef>
              <a:spcAft>
                <a:spcPts val="0"/>
              </a:spcAft>
              <a:buClr>
                <a:schemeClr val="dk2"/>
              </a:buClr>
              <a:buSzPts val="3000"/>
              <a:buFont typeface="Algerian"/>
              <a:buNone/>
            </a:pPr>
            <a:r>
              <a:rPr b="1" lang="en-IN">
                <a:latin typeface="Algerian"/>
                <a:ea typeface="Algerian"/>
                <a:cs typeface="Algerian"/>
                <a:sym typeface="Algerian"/>
              </a:rPr>
              <a:t>Literature Review</a:t>
            </a:r>
            <a:endParaRPr b="1">
              <a:latin typeface="Algerian"/>
              <a:ea typeface="Algerian"/>
              <a:cs typeface="Algerian"/>
              <a:sym typeface="Algerian"/>
            </a:endParaRPr>
          </a:p>
        </p:txBody>
      </p:sp>
      <p:sp>
        <p:nvSpPr>
          <p:cNvPr id="109" name="Google Shape;109;p16"/>
          <p:cNvSpPr txBox="1"/>
          <p:nvPr>
            <p:ph idx="1" type="body"/>
          </p:nvPr>
        </p:nvSpPr>
        <p:spPr>
          <a:xfrm>
            <a:off x="680484" y="1014010"/>
            <a:ext cx="8277635" cy="4318000"/>
          </a:xfrm>
          <a:prstGeom prst="rect">
            <a:avLst/>
          </a:prstGeom>
          <a:noFill/>
          <a:ln>
            <a:noFill/>
          </a:ln>
        </p:spPr>
        <p:txBody>
          <a:bodyPr anchorCtr="0" anchor="t" bIns="91425" lIns="91425" spcFirstLastPara="1" rIns="91425" wrap="square" tIns="91425">
            <a:noAutofit/>
          </a:bodyPr>
          <a:lstStyle/>
          <a:p>
            <a:pPr indent="0" lvl="0" marL="0" rtl="0" algn="just">
              <a:lnSpc>
                <a:spcPct val="94000"/>
              </a:lnSpc>
              <a:spcBef>
                <a:spcPts val="0"/>
              </a:spcBef>
              <a:spcAft>
                <a:spcPts val="0"/>
              </a:spcAft>
              <a:buClr>
                <a:schemeClr val="dk2"/>
              </a:buClr>
              <a:buSzPts val="1800"/>
              <a:buNone/>
            </a:pPr>
            <a:r>
              <a:rPr lang="en-IN" sz="1600">
                <a:latin typeface="Arial"/>
                <a:ea typeface="Arial"/>
                <a:cs typeface="Arial"/>
                <a:sym typeface="Arial"/>
              </a:rPr>
              <a:t>Career goal specially choosing the appropriate career through monitoring of the scope and trends in computer science and engineering job dimension have been a prime need for all computer science undergraduate youngsters. It has always been essential for an early signal to help the developmental mindset. </a:t>
            </a:r>
            <a:r>
              <a:rPr lang="en-IN" sz="1600">
                <a:latin typeface="Arial"/>
                <a:ea typeface="Arial"/>
                <a:cs typeface="Arial"/>
                <a:sym typeface="Arial"/>
              </a:rPr>
              <a:t>The</a:t>
            </a:r>
            <a:r>
              <a:rPr lang="en-IN" sz="1600">
                <a:latin typeface="Arial"/>
                <a:ea typeface="Arial"/>
                <a:cs typeface="Arial"/>
                <a:sym typeface="Arial"/>
              </a:rPr>
              <a:t> paper</a:t>
            </a:r>
            <a:r>
              <a:rPr lang="en-IN" sz="1600">
                <a:latin typeface="Arial"/>
                <a:ea typeface="Arial"/>
                <a:cs typeface="Arial"/>
                <a:sym typeface="Arial"/>
              </a:rPr>
              <a:t>s</a:t>
            </a:r>
            <a:r>
              <a:rPr lang="en-IN" sz="1600">
                <a:latin typeface="Arial"/>
                <a:ea typeface="Arial"/>
                <a:cs typeface="Arial"/>
                <a:sym typeface="Arial"/>
              </a:rPr>
              <a:t> have made an attempt to explore dynamic data set and apply </a:t>
            </a:r>
            <a:r>
              <a:rPr lang="en-IN" sz="1600">
                <a:latin typeface="Arial"/>
                <a:ea typeface="Arial"/>
                <a:cs typeface="Arial"/>
                <a:sym typeface="Arial"/>
              </a:rPr>
              <a:t>data mining</a:t>
            </a:r>
            <a:r>
              <a:rPr lang="en-IN" sz="1600">
                <a:latin typeface="Arial"/>
                <a:ea typeface="Arial"/>
                <a:cs typeface="Arial"/>
                <a:sym typeface="Arial"/>
              </a:rPr>
              <a:t> based methods to explore student’s insights based on characteristics related to academic, technical and interpersonal factors. </a:t>
            </a:r>
            <a:endParaRPr sz="1600">
              <a:latin typeface="Arial"/>
              <a:ea typeface="Arial"/>
              <a:cs typeface="Arial"/>
              <a:sym typeface="Arial"/>
            </a:endParaRPr>
          </a:p>
          <a:p>
            <a:pPr indent="0" lvl="0" marL="0" rtl="0" algn="just">
              <a:lnSpc>
                <a:spcPct val="94000"/>
              </a:lnSpc>
              <a:spcBef>
                <a:spcPts val="1600"/>
              </a:spcBef>
              <a:spcAft>
                <a:spcPts val="0"/>
              </a:spcAft>
              <a:buClr>
                <a:schemeClr val="dk2"/>
              </a:buClr>
              <a:buSzPts val="1800"/>
              <a:buNone/>
            </a:pPr>
            <a:r>
              <a:rPr lang="en-IN" sz="1600">
                <a:latin typeface="Arial"/>
                <a:ea typeface="Arial"/>
                <a:cs typeface="Arial"/>
                <a:sym typeface="Arial"/>
              </a:rPr>
              <a:t>In the following papers</a:t>
            </a:r>
            <a:r>
              <a:rPr lang="en-IN" sz="1600">
                <a:latin typeface="Arial"/>
                <a:ea typeface="Arial"/>
                <a:cs typeface="Arial"/>
                <a:sym typeface="Arial"/>
              </a:rPr>
              <a:t> have used machine learning techniques such as SVM, Decision tree, </a:t>
            </a:r>
            <a:r>
              <a:rPr lang="en-IN" sz="1600">
                <a:latin typeface="Arial"/>
                <a:ea typeface="Arial"/>
                <a:cs typeface="Arial"/>
                <a:sym typeface="Arial"/>
              </a:rPr>
              <a:t>Random forest, KNN, Naive Bayes algorithms</a:t>
            </a:r>
            <a:r>
              <a:rPr lang="en-IN" sz="1600">
                <a:latin typeface="Arial"/>
                <a:ea typeface="Arial"/>
                <a:cs typeface="Arial"/>
                <a:sym typeface="Arial"/>
              </a:rPr>
              <a:t>. Amongst these algorithm </a:t>
            </a:r>
            <a:r>
              <a:rPr lang="en-IN" sz="1600">
                <a:latin typeface="Arial"/>
                <a:ea typeface="Arial"/>
                <a:cs typeface="Arial"/>
                <a:sym typeface="Arial"/>
              </a:rPr>
              <a:t>SVM </a:t>
            </a:r>
            <a:r>
              <a:rPr lang="en-IN" sz="1600">
                <a:latin typeface="Arial"/>
                <a:ea typeface="Arial"/>
                <a:cs typeface="Arial"/>
                <a:sym typeface="Arial"/>
              </a:rPr>
              <a:t>is proven to give the best accuracy. These algorithm have been trained on a small dataset with few class divisions. Features like gender, sector, reservation, rank, student initial condition, age, educational level of parents, emotional factors, instructor difficulty, problem solving skill, professional skill, enthusiasm, final year project type,teamwork ability, communication skill, research background, strength, attitude, discipline, social ability, adaptability, leadership, team work, career.</a:t>
            </a:r>
            <a:endParaRPr sz="1600">
              <a:latin typeface="Arial"/>
              <a:ea typeface="Arial"/>
              <a:cs typeface="Arial"/>
              <a:sym typeface="Arial"/>
            </a:endParaRPr>
          </a:p>
          <a:p>
            <a:pPr indent="0" lvl="0" marL="0" rtl="0" algn="just">
              <a:lnSpc>
                <a:spcPct val="94000"/>
              </a:lnSpc>
              <a:spcBef>
                <a:spcPts val="1600"/>
              </a:spcBef>
              <a:spcAft>
                <a:spcPts val="1600"/>
              </a:spcAft>
              <a:buClr>
                <a:schemeClr val="dk2"/>
              </a:buClr>
              <a:buSzPts val="1800"/>
              <a:buNone/>
            </a:pPr>
            <a:r>
              <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906952" y="127591"/>
            <a:ext cx="7514035" cy="1073889"/>
          </a:xfrm>
          <a:prstGeom prst="rect">
            <a:avLst/>
          </a:prstGeom>
          <a:noFill/>
          <a:ln>
            <a:noFill/>
          </a:ln>
        </p:spPr>
        <p:txBody>
          <a:bodyPr anchorCtr="0" anchor="ctr" bIns="91425" lIns="91425" spcFirstLastPara="1" rIns="91425" wrap="square" tIns="91425">
            <a:noAutofit/>
          </a:bodyPr>
          <a:lstStyle/>
          <a:p>
            <a:pPr indent="0" lvl="0" marL="0" rtl="0" algn="ctr">
              <a:lnSpc>
                <a:spcPct val="89000"/>
              </a:lnSpc>
              <a:spcBef>
                <a:spcPts val="0"/>
              </a:spcBef>
              <a:spcAft>
                <a:spcPts val="0"/>
              </a:spcAft>
              <a:buClr>
                <a:schemeClr val="dk2"/>
              </a:buClr>
              <a:buSzPts val="3600"/>
              <a:buFont typeface="Algerian"/>
              <a:buNone/>
            </a:pPr>
            <a:r>
              <a:rPr b="1" lang="en-IN" sz="3600">
                <a:latin typeface="Algerian"/>
                <a:ea typeface="Algerian"/>
                <a:cs typeface="Algerian"/>
                <a:sym typeface="Algerian"/>
              </a:rPr>
              <a:t>Motivation</a:t>
            </a:r>
            <a:endParaRPr b="1" sz="3600">
              <a:latin typeface="Algerian"/>
              <a:ea typeface="Algerian"/>
              <a:cs typeface="Algerian"/>
              <a:sym typeface="Algerian"/>
            </a:endParaRPr>
          </a:p>
        </p:txBody>
      </p:sp>
      <p:sp>
        <p:nvSpPr>
          <p:cNvPr id="115" name="Google Shape;115;p17"/>
          <p:cNvSpPr txBox="1"/>
          <p:nvPr>
            <p:ph idx="1" type="body"/>
          </p:nvPr>
        </p:nvSpPr>
        <p:spPr>
          <a:xfrm>
            <a:off x="906952" y="664535"/>
            <a:ext cx="7907438" cy="2764465"/>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1600"/>
              </a:spcAft>
              <a:buClr>
                <a:schemeClr val="dk2"/>
              </a:buClr>
              <a:buSzPts val="1100"/>
              <a:buNone/>
            </a:pPr>
            <a:r>
              <a:rPr lang="en-IN" sz="1600">
                <a:latin typeface="Arial"/>
                <a:ea typeface="Arial"/>
                <a:cs typeface="Arial"/>
                <a:sym typeface="Arial"/>
              </a:rPr>
              <a:t>The awareness of choosing the right option for career is increasing among the students. The students fail to know their strengths and choose career randomly which leads to frustration and demoralization. The automated systems is used to evaluate the personality traits of the individual and predict which field would be best suited for them. The accuracy of prediction depends on the set of relevant skill parameters and analytics on these. The research in view to design the accurate prediction and recommendation systems shows Artificial Neural Network.</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1091968" y="361506"/>
            <a:ext cx="7514035" cy="765544"/>
          </a:xfrm>
          <a:prstGeom prst="rect">
            <a:avLst/>
          </a:prstGeom>
          <a:noFill/>
          <a:ln>
            <a:noFill/>
          </a:ln>
        </p:spPr>
        <p:txBody>
          <a:bodyPr anchorCtr="0" anchor="ctr" bIns="91425" lIns="91425" spcFirstLastPara="1" rIns="91425" wrap="square" tIns="91425">
            <a:noAutofit/>
          </a:bodyPr>
          <a:lstStyle/>
          <a:p>
            <a:pPr indent="0" lvl="0" marL="0" rtl="0" algn="ctr">
              <a:lnSpc>
                <a:spcPct val="89000"/>
              </a:lnSpc>
              <a:spcBef>
                <a:spcPts val="0"/>
              </a:spcBef>
              <a:spcAft>
                <a:spcPts val="0"/>
              </a:spcAft>
              <a:buClr>
                <a:schemeClr val="dk2"/>
              </a:buClr>
              <a:buSzPts val="4400"/>
              <a:buFont typeface="Algerian"/>
              <a:buNone/>
            </a:pPr>
            <a:r>
              <a:rPr b="1" lang="en-IN" sz="4400">
                <a:latin typeface="Algerian"/>
                <a:ea typeface="Algerian"/>
                <a:cs typeface="Algerian"/>
                <a:sym typeface="Algerian"/>
              </a:rPr>
              <a:t>Abstract</a:t>
            </a:r>
            <a:endParaRPr b="1" sz="4400">
              <a:latin typeface="Algerian"/>
              <a:ea typeface="Algerian"/>
              <a:cs typeface="Algerian"/>
              <a:sym typeface="Algerian"/>
            </a:endParaRPr>
          </a:p>
        </p:txBody>
      </p:sp>
      <p:sp>
        <p:nvSpPr>
          <p:cNvPr id="121" name="Google Shape;121;p18"/>
          <p:cNvSpPr txBox="1"/>
          <p:nvPr>
            <p:ph idx="1" type="body"/>
          </p:nvPr>
        </p:nvSpPr>
        <p:spPr>
          <a:xfrm>
            <a:off x="765544" y="946297"/>
            <a:ext cx="8006315" cy="4080244"/>
          </a:xfrm>
          <a:prstGeom prst="rect">
            <a:avLst/>
          </a:prstGeom>
          <a:noFill/>
          <a:ln>
            <a:noFill/>
          </a:ln>
        </p:spPr>
        <p:txBody>
          <a:bodyPr anchorCtr="0" anchor="ctr" bIns="91425" lIns="91425" spcFirstLastPara="1" rIns="91425" wrap="square" tIns="91425">
            <a:noAutofit/>
          </a:bodyPr>
          <a:lstStyle/>
          <a:p>
            <a:pPr indent="0" lvl="0" marL="0" rtl="0" algn="just">
              <a:lnSpc>
                <a:spcPct val="94000"/>
              </a:lnSpc>
              <a:spcBef>
                <a:spcPts val="750"/>
              </a:spcBef>
              <a:spcAft>
                <a:spcPts val="0"/>
              </a:spcAft>
              <a:buClr>
                <a:schemeClr val="dk2"/>
              </a:buClr>
              <a:buSzPts val="2000"/>
              <a:buNone/>
            </a:pPr>
            <a:r>
              <a:rPr lang="en-IN" sz="1600">
                <a:latin typeface="Arial"/>
                <a:ea typeface="Arial"/>
                <a:cs typeface="Arial"/>
                <a:sym typeface="Arial"/>
              </a:rPr>
              <a:t>There is a trend amongst students to generally opt for career paths based on either the choices of their colleagues or the highest salary paying roles. They fail to know their strengths and choose their career randomly which leads to frustration and demoralization. Moreover, while recruiting the candidates, recruiters need to assess them in all different aspects. Thus, there is a need for a system that helps students decide a job role that is best suited for him/her which is based on his/her skillset and other evaluation metrics which is now possible due to advancements in the field of deep learning. We propose an automated system using Artificial Neural Network which considers personality traits of the individual along with personal interests and academics to predict which computer science job role would be best suited for them. </a:t>
            </a:r>
            <a:endParaRPr sz="1600"/>
          </a:p>
          <a:p>
            <a:pPr indent="0" lvl="0" marL="0" rtl="0" algn="just">
              <a:lnSpc>
                <a:spcPct val="94000"/>
              </a:lnSpc>
              <a:spcBef>
                <a:spcPts val="900"/>
              </a:spcBef>
              <a:spcAft>
                <a:spcPts val="0"/>
              </a:spcAft>
              <a:buClr>
                <a:schemeClr val="dk2"/>
              </a:buClr>
              <a:buSzPts val="2000"/>
              <a:buNone/>
            </a:pPr>
            <a:r>
              <a:t/>
            </a:r>
            <a:endParaRPr sz="1600">
              <a:latin typeface="Arial"/>
              <a:ea typeface="Arial"/>
              <a:cs typeface="Arial"/>
              <a:sym typeface="Arial"/>
            </a:endParaRPr>
          </a:p>
          <a:p>
            <a:pPr indent="0" lvl="0" marL="0" rtl="0" algn="just">
              <a:lnSpc>
                <a:spcPct val="94000"/>
              </a:lnSpc>
              <a:spcBef>
                <a:spcPts val="900"/>
              </a:spcBef>
              <a:spcAft>
                <a:spcPts val="150"/>
              </a:spcAft>
              <a:buClr>
                <a:schemeClr val="dk2"/>
              </a:buClr>
              <a:buSzPts val="2000"/>
              <a:buNone/>
            </a:pPr>
            <a:r>
              <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113232" y="132908"/>
            <a:ext cx="7514035" cy="800099"/>
          </a:xfrm>
          <a:prstGeom prst="rect">
            <a:avLst/>
          </a:prstGeom>
          <a:noFill/>
          <a:ln>
            <a:noFill/>
          </a:ln>
        </p:spPr>
        <p:txBody>
          <a:bodyPr anchorCtr="0" anchor="ctr" bIns="91425" lIns="91425" spcFirstLastPara="1" rIns="91425" wrap="square" tIns="91425">
            <a:noAutofit/>
          </a:bodyPr>
          <a:lstStyle/>
          <a:p>
            <a:pPr indent="0" lvl="0" marL="0" rtl="0" algn="ctr">
              <a:lnSpc>
                <a:spcPct val="89000"/>
              </a:lnSpc>
              <a:spcBef>
                <a:spcPts val="0"/>
              </a:spcBef>
              <a:spcAft>
                <a:spcPts val="0"/>
              </a:spcAft>
              <a:buClr>
                <a:schemeClr val="dk2"/>
              </a:buClr>
              <a:buSzPts val="4800"/>
              <a:buFont typeface="Algerian"/>
              <a:buNone/>
            </a:pPr>
            <a:r>
              <a:rPr b="1" lang="en-IN" sz="4800">
                <a:latin typeface="Algerian"/>
                <a:ea typeface="Algerian"/>
                <a:cs typeface="Algerian"/>
                <a:sym typeface="Algerian"/>
              </a:rPr>
              <a:t>Objective</a:t>
            </a:r>
            <a:endParaRPr b="1" sz="4800">
              <a:latin typeface="Algerian"/>
              <a:ea typeface="Algerian"/>
              <a:cs typeface="Algerian"/>
              <a:sym typeface="Algerian"/>
            </a:endParaRPr>
          </a:p>
        </p:txBody>
      </p:sp>
      <p:sp>
        <p:nvSpPr>
          <p:cNvPr id="127" name="Google Shape;127;p19"/>
          <p:cNvSpPr txBox="1"/>
          <p:nvPr>
            <p:ph idx="1" type="body"/>
          </p:nvPr>
        </p:nvSpPr>
        <p:spPr>
          <a:xfrm>
            <a:off x="893135" y="933007"/>
            <a:ext cx="8070112" cy="4210493"/>
          </a:xfrm>
          <a:prstGeom prst="rect">
            <a:avLst/>
          </a:prstGeom>
          <a:noFill/>
          <a:ln>
            <a:noFill/>
          </a:ln>
        </p:spPr>
        <p:txBody>
          <a:bodyPr anchorCtr="0" anchor="ctr" bIns="91425" lIns="91425" spcFirstLastPara="1" rIns="91425" wrap="square" tIns="91425">
            <a:noAutofit/>
          </a:bodyPr>
          <a:lstStyle/>
          <a:p>
            <a:pPr indent="0" lvl="0" marL="0" rtl="0" algn="just">
              <a:lnSpc>
                <a:spcPct val="94000"/>
              </a:lnSpc>
              <a:spcBef>
                <a:spcPts val="0"/>
              </a:spcBef>
              <a:spcAft>
                <a:spcPts val="0"/>
              </a:spcAft>
              <a:buClr>
                <a:schemeClr val="dk2"/>
              </a:buClr>
              <a:buSzPts val="2000"/>
              <a:buNone/>
            </a:pPr>
            <a:r>
              <a:rPr lang="en-IN" sz="1600">
                <a:latin typeface="Arial"/>
                <a:ea typeface="Arial"/>
                <a:cs typeface="Arial"/>
                <a:sym typeface="Arial"/>
              </a:rPr>
              <a:t>As students are going through their academics and pursuing their interested courses, it is very important for them to assess their capabilities and identify their interests so that they will get to know in which career area their interests and capabilities are going to put them in. This will help them in improving their performance and motivating their interests so that they will be directed towards their targeted career and get settled in that. Also recruiters while recruiting the candidates after assessing them in all different aspects, these kind of career recommender systems help them in deciding in which job role the candidate should be kept in based on his/her performance and other evaluations.</a:t>
            </a:r>
            <a:endParaRPr sz="1100"/>
          </a:p>
          <a:p>
            <a:pPr indent="0" lvl="0" marL="0" rtl="0" algn="just">
              <a:lnSpc>
                <a:spcPct val="94000"/>
              </a:lnSpc>
              <a:spcBef>
                <a:spcPts val="1600"/>
              </a:spcBef>
              <a:spcAft>
                <a:spcPts val="1600"/>
              </a:spcAft>
              <a:buClr>
                <a:schemeClr val="dk2"/>
              </a:buClr>
              <a:buSzPts val="1100"/>
              <a:buNone/>
            </a:pPr>
            <a:r>
              <a:t/>
            </a:r>
            <a:endParaRPr sz="2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1113233" y="142876"/>
            <a:ext cx="7514035" cy="891842"/>
          </a:xfrm>
          <a:prstGeom prst="rect">
            <a:avLst/>
          </a:prstGeom>
          <a:noFill/>
          <a:ln>
            <a:noFill/>
          </a:ln>
        </p:spPr>
        <p:txBody>
          <a:bodyPr anchorCtr="0" anchor="ctr" bIns="91425" lIns="91425" spcFirstLastPara="1" rIns="91425" wrap="square" tIns="91425">
            <a:noAutofit/>
          </a:bodyPr>
          <a:lstStyle/>
          <a:p>
            <a:pPr indent="0" lvl="0" marL="0" rtl="0" algn="ctr">
              <a:lnSpc>
                <a:spcPct val="89000"/>
              </a:lnSpc>
              <a:spcBef>
                <a:spcPts val="0"/>
              </a:spcBef>
              <a:spcAft>
                <a:spcPts val="0"/>
              </a:spcAft>
              <a:buClr>
                <a:schemeClr val="dk2"/>
              </a:buClr>
              <a:buSzPts val="4000"/>
              <a:buFont typeface="Algerian"/>
              <a:buNone/>
            </a:pPr>
            <a:r>
              <a:rPr b="1" lang="en-IN" sz="4000">
                <a:latin typeface="Algerian"/>
                <a:ea typeface="Algerian"/>
                <a:cs typeface="Algerian"/>
                <a:sym typeface="Algerian"/>
              </a:rPr>
              <a:t>Scope</a:t>
            </a:r>
            <a:endParaRPr b="1" sz="4000">
              <a:latin typeface="Algerian"/>
              <a:ea typeface="Algerian"/>
              <a:cs typeface="Algerian"/>
              <a:sym typeface="Algerian"/>
            </a:endParaRPr>
          </a:p>
        </p:txBody>
      </p:sp>
      <p:sp>
        <p:nvSpPr>
          <p:cNvPr id="133" name="Google Shape;133;p20"/>
          <p:cNvSpPr txBox="1"/>
          <p:nvPr>
            <p:ph idx="1" type="body"/>
          </p:nvPr>
        </p:nvSpPr>
        <p:spPr>
          <a:xfrm>
            <a:off x="978195" y="1034718"/>
            <a:ext cx="7991100" cy="4108782"/>
          </a:xfrm>
          <a:prstGeom prst="rect">
            <a:avLst/>
          </a:prstGeom>
          <a:noFill/>
          <a:ln>
            <a:noFill/>
          </a:ln>
        </p:spPr>
        <p:txBody>
          <a:bodyPr anchorCtr="0" anchor="t" bIns="45700" lIns="91425" spcFirstLastPara="1" rIns="91425" wrap="square" tIns="45700">
            <a:noAutofit/>
          </a:bodyPr>
          <a:lstStyle/>
          <a:p>
            <a:pPr indent="0" lvl="0" marL="0" rtl="0" algn="just">
              <a:lnSpc>
                <a:spcPct val="94000"/>
              </a:lnSpc>
              <a:spcBef>
                <a:spcPts val="0"/>
              </a:spcBef>
              <a:spcAft>
                <a:spcPts val="0"/>
              </a:spcAft>
              <a:buClr>
                <a:schemeClr val="dk2"/>
              </a:buClr>
              <a:buSzPts val="1800"/>
              <a:buNone/>
            </a:pPr>
            <a:r>
              <a:rPr lang="en-IN" sz="1600">
                <a:latin typeface="Arial"/>
                <a:ea typeface="Arial"/>
                <a:cs typeface="Arial"/>
                <a:sym typeface="Arial"/>
              </a:rPr>
              <a:t>When one decides a career, this choice can shape ones life entirely. Recently, more and more people have begun to re-evaluate their career decisions and change careers at a later stage in life. This can be prevented by proper counselling of young teenagers before they begin their graduate studies. To solve this problem, data of students is used, where the personalities, aptitude and student general information is mapped with their careers. The Job-Role Prediction System uses a variety of questions that students have to answer to test their aptitude as well as students background questions. The students personalities are determined using their extra-curricular  activities. The answers are then entered into the created model to predict the career that matches the students aptitude and personality. </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903767" y="292395"/>
            <a:ext cx="8027582" cy="1095153"/>
          </a:xfrm>
          <a:prstGeom prst="rect">
            <a:avLst/>
          </a:prstGeom>
          <a:noFill/>
          <a:ln>
            <a:noFill/>
          </a:ln>
        </p:spPr>
        <p:txBody>
          <a:bodyPr anchorCtr="0" anchor="ctr" bIns="91425" lIns="91425" spcFirstLastPara="1" rIns="91425" wrap="square" tIns="91425">
            <a:noAutofit/>
          </a:bodyPr>
          <a:lstStyle/>
          <a:p>
            <a:pPr indent="0" lvl="0" marL="0" rtl="0" algn="ctr">
              <a:lnSpc>
                <a:spcPct val="89000"/>
              </a:lnSpc>
              <a:spcBef>
                <a:spcPts val="0"/>
              </a:spcBef>
              <a:spcAft>
                <a:spcPts val="0"/>
              </a:spcAft>
              <a:buClr>
                <a:schemeClr val="dk2"/>
              </a:buClr>
              <a:buSzPts val="3600"/>
              <a:buFont typeface="Algerian"/>
              <a:buNone/>
            </a:pPr>
            <a:r>
              <a:rPr b="1" lang="en-IN" sz="3600">
                <a:latin typeface="Algerian"/>
                <a:ea typeface="Algerian"/>
                <a:cs typeface="Algerian"/>
                <a:sym typeface="Algerian"/>
              </a:rPr>
              <a:t>Applications and Existing system</a:t>
            </a:r>
            <a:endParaRPr b="1" sz="3600">
              <a:latin typeface="Algerian"/>
              <a:ea typeface="Algerian"/>
              <a:cs typeface="Algerian"/>
              <a:sym typeface="Algerian"/>
            </a:endParaRPr>
          </a:p>
        </p:txBody>
      </p:sp>
      <p:sp>
        <p:nvSpPr>
          <p:cNvPr id="139" name="Google Shape;139;p21"/>
          <p:cNvSpPr txBox="1"/>
          <p:nvPr>
            <p:ph idx="1" type="body"/>
          </p:nvPr>
        </p:nvSpPr>
        <p:spPr>
          <a:xfrm>
            <a:off x="903767" y="839971"/>
            <a:ext cx="8027582" cy="3120657"/>
          </a:xfrm>
          <a:prstGeom prst="rect">
            <a:avLst/>
          </a:prstGeom>
          <a:noFill/>
          <a:ln>
            <a:noFill/>
          </a:ln>
        </p:spPr>
        <p:txBody>
          <a:bodyPr anchorCtr="0" anchor="ctr" bIns="91425" lIns="91425" spcFirstLastPara="1" rIns="91425" wrap="square" tIns="91425">
            <a:noAutofit/>
          </a:bodyPr>
          <a:lstStyle/>
          <a:p>
            <a:pPr indent="0" lvl="0" marL="0" rtl="0" algn="just">
              <a:lnSpc>
                <a:spcPct val="94000"/>
              </a:lnSpc>
              <a:spcBef>
                <a:spcPts val="0"/>
              </a:spcBef>
              <a:spcAft>
                <a:spcPts val="0"/>
              </a:spcAft>
              <a:buClr>
                <a:schemeClr val="dk2"/>
              </a:buClr>
              <a:buSzPts val="1100"/>
              <a:buNone/>
            </a:pPr>
            <a:r>
              <a:rPr lang="en-IN" sz="1600">
                <a:latin typeface="Arial"/>
                <a:ea typeface="Arial"/>
                <a:cs typeface="Arial"/>
                <a:sym typeface="Arial"/>
              </a:rPr>
              <a:t>In research paper, models such as SVM, KNN, Naive Bayes, Decision tree and Random forest algorithm are used. </a:t>
            </a:r>
            <a:r>
              <a:rPr lang="en-IN" sz="1600">
                <a:latin typeface="Arial"/>
                <a:ea typeface="Arial"/>
                <a:cs typeface="Arial"/>
                <a:sym typeface="Arial"/>
              </a:rPr>
              <a:t>There are no proper applications available to predict which job profile the person would be fit based on different criterias in the area of computer science and engineering. </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1019100" y="72900"/>
            <a:ext cx="7845000" cy="504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b="1" lang="en-IN" sz="2700">
                <a:latin typeface="Algerian"/>
                <a:ea typeface="Algerian"/>
                <a:cs typeface="Algerian"/>
                <a:sym typeface="Algerian"/>
              </a:rPr>
              <a:t>Input </a:t>
            </a:r>
            <a:r>
              <a:rPr b="1" lang="en-IN" sz="2700">
                <a:latin typeface="Algerian"/>
                <a:ea typeface="Algerian"/>
                <a:cs typeface="Algerian"/>
                <a:sym typeface="Algerian"/>
              </a:rPr>
              <a:t>Parameters</a:t>
            </a:r>
            <a:endParaRPr b="1" sz="2700">
              <a:latin typeface="Algerian"/>
              <a:ea typeface="Algerian"/>
              <a:cs typeface="Algerian"/>
              <a:sym typeface="Algerian"/>
            </a:endParaRPr>
          </a:p>
        </p:txBody>
      </p:sp>
      <p:graphicFrame>
        <p:nvGraphicFramePr>
          <p:cNvPr id="145" name="Google Shape;145;p22"/>
          <p:cNvGraphicFramePr/>
          <p:nvPr/>
        </p:nvGraphicFramePr>
        <p:xfrm>
          <a:off x="767725" y="546100"/>
          <a:ext cx="3000000" cy="3000000"/>
        </p:xfrm>
        <a:graphic>
          <a:graphicData uri="http://schemas.openxmlformats.org/drawingml/2006/table">
            <a:tbl>
              <a:tblPr>
                <a:noFill/>
                <a:tableStyleId>{11EFDA3F-3227-4159-A013-8A735AB7F7A6}</a:tableStyleId>
              </a:tblPr>
              <a:tblGrid>
                <a:gridCol w="662700"/>
                <a:gridCol w="2144025"/>
                <a:gridCol w="1254775"/>
              </a:tblGrid>
              <a:tr h="373175">
                <a:tc>
                  <a:txBody>
                    <a:bodyPr/>
                    <a:lstStyle/>
                    <a:p>
                      <a:pPr indent="0" lvl="0" marL="0" rtl="0" algn="ctr">
                        <a:spcBef>
                          <a:spcPts val="0"/>
                        </a:spcBef>
                        <a:spcAft>
                          <a:spcPts val="0"/>
                        </a:spcAft>
                        <a:buNone/>
                      </a:pPr>
                      <a:r>
                        <a:rPr b="1" lang="en-IN" sz="1000">
                          <a:latin typeface="Times New Roman"/>
                          <a:ea typeface="Times New Roman"/>
                          <a:cs typeface="Times New Roman"/>
                          <a:sym typeface="Times New Roman"/>
                        </a:rPr>
                        <a:t>No.</a:t>
                      </a:r>
                      <a:endParaRPr b="1" sz="1000" cap="sma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000">
                          <a:latin typeface="Times New Roman"/>
                          <a:ea typeface="Times New Roman"/>
                          <a:cs typeface="Times New Roman"/>
                          <a:sym typeface="Times New Roman"/>
                        </a:rPr>
                        <a:t>Name</a:t>
                      </a:r>
                      <a:endParaRPr b="1" sz="1000" cap="sma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000">
                          <a:latin typeface="Times New Roman"/>
                          <a:ea typeface="Times New Roman"/>
                          <a:cs typeface="Times New Roman"/>
                          <a:sym typeface="Times New Roman"/>
                        </a:rPr>
                        <a:t>Type</a:t>
                      </a:r>
                      <a:endParaRPr b="1" sz="1000" cap="small">
                        <a:latin typeface="Times New Roman"/>
                        <a:ea typeface="Times New Roman"/>
                        <a:cs typeface="Times New Roman"/>
                        <a:sym typeface="Times New Roman"/>
                      </a:endParaRPr>
                    </a:p>
                  </a:txBody>
                  <a:tcPr marT="63500" marB="63500" marR="63500" marL="63500"/>
                </a:tc>
              </a:tr>
              <a:tr h="1798025">
                <a:tc>
                  <a:txBody>
                    <a:bodyPr/>
                    <a:lstStyle/>
                    <a:p>
                      <a:pPr indent="0" lvl="0" marL="0" rtl="0" algn="ctr">
                        <a:spcBef>
                          <a:spcPts val="0"/>
                        </a:spcBef>
                        <a:spcAft>
                          <a:spcPts val="0"/>
                        </a:spcAft>
                        <a:buNone/>
                      </a:pPr>
                      <a:r>
                        <a:rPr lang="en-IN" sz="1000"/>
                        <a:t>1.</a:t>
                      </a:r>
                      <a:endParaRPr b="1" sz="1000" cap="small"/>
                    </a:p>
                  </a:txBody>
                  <a:tcPr marT="63500" marB="63500" marR="63500" marL="63500"/>
                </a:tc>
                <a:tc>
                  <a:txBody>
                    <a:bodyPr/>
                    <a:lstStyle/>
                    <a:p>
                      <a:pPr indent="0" lvl="0" marL="0" rtl="0" algn="just">
                        <a:spcBef>
                          <a:spcPts val="0"/>
                        </a:spcBef>
                        <a:spcAft>
                          <a:spcPts val="0"/>
                        </a:spcAft>
                        <a:buNone/>
                      </a:pPr>
                      <a:r>
                        <a:rPr lang="en-IN" sz="1000"/>
                        <a:t>Percentage </a:t>
                      </a:r>
                      <a:endParaRPr sz="1000"/>
                    </a:p>
                    <a:p>
                      <a:pPr indent="-292100" lvl="0" marL="457200" rtl="0" algn="just">
                        <a:spcBef>
                          <a:spcPts val="0"/>
                        </a:spcBef>
                        <a:spcAft>
                          <a:spcPts val="0"/>
                        </a:spcAft>
                        <a:buSzPts val="1000"/>
                        <a:buAutoNum type="arabicPeriod"/>
                      </a:pPr>
                      <a:r>
                        <a:rPr lang="en-IN" sz="1000"/>
                        <a:t>Operating Systems</a:t>
                      </a:r>
                      <a:endParaRPr sz="1000"/>
                    </a:p>
                    <a:p>
                      <a:pPr indent="-292100" lvl="0" marL="457200" rtl="0" algn="just">
                        <a:spcBef>
                          <a:spcPts val="0"/>
                        </a:spcBef>
                        <a:spcAft>
                          <a:spcPts val="0"/>
                        </a:spcAft>
                        <a:buSzPts val="1000"/>
                        <a:buAutoNum type="arabicPeriod"/>
                      </a:pPr>
                      <a:r>
                        <a:rPr lang="en-IN" sz="1000"/>
                        <a:t>Algorithms</a:t>
                      </a:r>
                      <a:endParaRPr sz="1000"/>
                    </a:p>
                    <a:p>
                      <a:pPr indent="-292100" lvl="0" marL="457200" rtl="0" algn="just">
                        <a:spcBef>
                          <a:spcPts val="0"/>
                        </a:spcBef>
                        <a:spcAft>
                          <a:spcPts val="0"/>
                        </a:spcAft>
                        <a:buSzPts val="1000"/>
                        <a:buAutoNum type="arabicPeriod"/>
                      </a:pPr>
                      <a:r>
                        <a:rPr lang="en-IN" sz="1000"/>
                        <a:t>Programming Concepts</a:t>
                      </a:r>
                      <a:endParaRPr sz="1000"/>
                    </a:p>
                    <a:p>
                      <a:pPr indent="-292100" lvl="0" marL="457200" rtl="0" algn="just">
                        <a:spcBef>
                          <a:spcPts val="0"/>
                        </a:spcBef>
                        <a:spcAft>
                          <a:spcPts val="0"/>
                        </a:spcAft>
                        <a:buSzPts val="1000"/>
                        <a:buAutoNum type="arabicPeriod"/>
                      </a:pPr>
                      <a:r>
                        <a:rPr lang="en-IN" sz="1000"/>
                        <a:t>Software Engineering</a:t>
                      </a:r>
                      <a:endParaRPr sz="1000"/>
                    </a:p>
                    <a:p>
                      <a:pPr indent="-292100" lvl="0" marL="457200" rtl="0" algn="just">
                        <a:spcBef>
                          <a:spcPts val="0"/>
                        </a:spcBef>
                        <a:spcAft>
                          <a:spcPts val="0"/>
                        </a:spcAft>
                        <a:buSzPts val="1000"/>
                        <a:buAutoNum type="arabicPeriod"/>
                      </a:pPr>
                      <a:r>
                        <a:rPr lang="en-IN" sz="1000"/>
                        <a:t>Computer Networks</a:t>
                      </a:r>
                      <a:endParaRPr sz="1000"/>
                    </a:p>
                    <a:p>
                      <a:pPr indent="-292100" lvl="0" marL="457200" rtl="0" algn="just">
                        <a:spcBef>
                          <a:spcPts val="0"/>
                        </a:spcBef>
                        <a:spcAft>
                          <a:spcPts val="0"/>
                        </a:spcAft>
                        <a:buSzPts val="1000"/>
                        <a:buAutoNum type="arabicPeriod"/>
                      </a:pPr>
                      <a:r>
                        <a:rPr lang="en-IN" sz="1000"/>
                        <a:t>Mathematics</a:t>
                      </a:r>
                      <a:endParaRPr sz="1000"/>
                    </a:p>
                    <a:p>
                      <a:pPr indent="-292100" lvl="0" marL="457200" rtl="0" algn="just">
                        <a:spcBef>
                          <a:spcPts val="0"/>
                        </a:spcBef>
                        <a:spcAft>
                          <a:spcPts val="0"/>
                        </a:spcAft>
                        <a:buSzPts val="1000"/>
                        <a:buAutoNum type="arabicPeriod"/>
                      </a:pPr>
                      <a:r>
                        <a:rPr lang="en-IN" sz="1000"/>
                        <a:t>Communication Skills</a:t>
                      </a:r>
                      <a:endParaRPr sz="1000"/>
                    </a:p>
                  </a:txBody>
                  <a:tcPr marT="63500" marB="63500" marR="63500" marL="63500"/>
                </a:tc>
                <a:tc>
                  <a:txBody>
                    <a:bodyPr/>
                    <a:lstStyle/>
                    <a:p>
                      <a:pPr indent="0" lvl="0" marL="0" rtl="0" algn="ctr">
                        <a:spcBef>
                          <a:spcPts val="0"/>
                        </a:spcBef>
                        <a:spcAft>
                          <a:spcPts val="0"/>
                        </a:spcAft>
                        <a:buNone/>
                      </a:pPr>
                      <a:r>
                        <a:rPr lang="en-IN" sz="1000"/>
                        <a:t>Academics </a:t>
                      </a:r>
                      <a:endParaRPr sz="1000"/>
                    </a:p>
                  </a:txBody>
                  <a:tcPr marT="63500" marB="63500" marR="63500" marL="63500"/>
                </a:tc>
              </a:tr>
              <a:tr h="373175">
                <a:tc>
                  <a:txBody>
                    <a:bodyPr/>
                    <a:lstStyle/>
                    <a:p>
                      <a:pPr indent="0" lvl="0" marL="0" rtl="0" algn="ctr">
                        <a:spcBef>
                          <a:spcPts val="0"/>
                        </a:spcBef>
                        <a:spcAft>
                          <a:spcPts val="0"/>
                        </a:spcAft>
                        <a:buNone/>
                      </a:pPr>
                      <a:r>
                        <a:rPr lang="en-IN" sz="1000" cap="small"/>
                        <a:t>2.</a:t>
                      </a:r>
                      <a:endParaRPr sz="1000" cap="small"/>
                    </a:p>
                  </a:txBody>
                  <a:tcPr marT="63500" marB="63500" marR="63500" marL="63500"/>
                </a:tc>
                <a:tc>
                  <a:txBody>
                    <a:bodyPr/>
                    <a:lstStyle/>
                    <a:p>
                      <a:pPr indent="0" lvl="0" marL="0" rtl="0" algn="l">
                        <a:spcBef>
                          <a:spcPts val="0"/>
                        </a:spcBef>
                        <a:spcAft>
                          <a:spcPts val="0"/>
                        </a:spcAft>
                        <a:buNone/>
                      </a:pPr>
                      <a:r>
                        <a:rPr lang="en-IN" sz="1000"/>
                        <a:t>Hackathons</a:t>
                      </a:r>
                      <a:endParaRPr sz="1000" cap="small"/>
                    </a:p>
                  </a:txBody>
                  <a:tcPr marT="63500" marB="63500" marR="63500" marL="63500"/>
                </a:tc>
                <a:tc>
                  <a:txBody>
                    <a:bodyPr/>
                    <a:lstStyle/>
                    <a:p>
                      <a:pPr indent="0" lvl="0" marL="0" rtl="0" algn="ctr">
                        <a:spcBef>
                          <a:spcPts val="0"/>
                        </a:spcBef>
                        <a:spcAft>
                          <a:spcPts val="0"/>
                        </a:spcAft>
                        <a:buNone/>
                      </a:pPr>
                      <a:r>
                        <a:rPr lang="en-IN" sz="1000"/>
                        <a:t>Co-Curricular</a:t>
                      </a:r>
                      <a:endParaRPr b="1" sz="1000" cap="small"/>
                    </a:p>
                  </a:txBody>
                  <a:tcPr marT="63500" marB="63500" marR="63500" marL="63500"/>
                </a:tc>
              </a:tr>
              <a:tr h="1798025">
                <a:tc>
                  <a:txBody>
                    <a:bodyPr/>
                    <a:lstStyle/>
                    <a:p>
                      <a:pPr indent="0" lvl="0" marL="0" rtl="0" algn="ctr">
                        <a:spcBef>
                          <a:spcPts val="0"/>
                        </a:spcBef>
                        <a:spcAft>
                          <a:spcPts val="0"/>
                        </a:spcAft>
                        <a:buNone/>
                      </a:pPr>
                      <a:r>
                        <a:rPr lang="en-IN" sz="1000" cap="small"/>
                        <a:t>3.</a:t>
                      </a:r>
                      <a:endParaRPr sz="1000" cap="small"/>
                    </a:p>
                  </a:txBody>
                  <a:tcPr marT="63500" marB="63500" marR="63500" marL="63500"/>
                </a:tc>
                <a:tc>
                  <a:txBody>
                    <a:bodyPr/>
                    <a:lstStyle/>
                    <a:p>
                      <a:pPr indent="0" lvl="0" marL="0" rtl="0" algn="just">
                        <a:spcBef>
                          <a:spcPts val="0"/>
                        </a:spcBef>
                        <a:spcAft>
                          <a:spcPts val="0"/>
                        </a:spcAft>
                        <a:buNone/>
                      </a:pPr>
                      <a:r>
                        <a:rPr lang="en-IN" sz="1000"/>
                        <a:t>Certifications</a:t>
                      </a:r>
                      <a:endParaRPr sz="1000"/>
                    </a:p>
                    <a:p>
                      <a:pPr indent="-292100" lvl="0" marL="457200" rtl="0" algn="just">
                        <a:spcBef>
                          <a:spcPts val="0"/>
                        </a:spcBef>
                        <a:spcAft>
                          <a:spcPts val="0"/>
                        </a:spcAft>
                        <a:buSzPts val="1000"/>
                        <a:buAutoNum type="arabicPeriod"/>
                      </a:pPr>
                      <a:r>
                        <a:rPr lang="en-IN" sz="1000"/>
                        <a:t>App Development</a:t>
                      </a:r>
                      <a:endParaRPr sz="1000"/>
                    </a:p>
                    <a:p>
                      <a:pPr indent="-292100" lvl="0" marL="457200" rtl="0" algn="just">
                        <a:spcBef>
                          <a:spcPts val="0"/>
                        </a:spcBef>
                        <a:spcAft>
                          <a:spcPts val="0"/>
                        </a:spcAft>
                        <a:buSzPts val="1000"/>
                        <a:buAutoNum type="arabicPeriod"/>
                      </a:pPr>
                      <a:r>
                        <a:rPr lang="en-IN" sz="1000"/>
                        <a:t>FullStack Development</a:t>
                      </a:r>
                      <a:endParaRPr sz="1000"/>
                    </a:p>
                    <a:p>
                      <a:pPr indent="-292100" lvl="0" marL="457200" rtl="0" algn="just">
                        <a:spcBef>
                          <a:spcPts val="0"/>
                        </a:spcBef>
                        <a:spcAft>
                          <a:spcPts val="0"/>
                        </a:spcAft>
                        <a:buSzPts val="1000"/>
                        <a:buAutoNum type="arabicPeriod"/>
                      </a:pPr>
                      <a:r>
                        <a:rPr lang="en-IN" sz="1000"/>
                        <a:t>Hadoop</a:t>
                      </a:r>
                      <a:endParaRPr sz="1000"/>
                    </a:p>
                    <a:p>
                      <a:pPr indent="-292100" lvl="0" marL="457200" rtl="0" algn="just">
                        <a:spcBef>
                          <a:spcPts val="0"/>
                        </a:spcBef>
                        <a:spcAft>
                          <a:spcPts val="0"/>
                        </a:spcAft>
                        <a:buSzPts val="1000"/>
                        <a:buAutoNum type="arabicPeriod"/>
                      </a:pPr>
                      <a:r>
                        <a:rPr lang="en-IN" sz="1000"/>
                        <a:t>Information Security</a:t>
                      </a:r>
                      <a:endParaRPr sz="1000"/>
                    </a:p>
                    <a:p>
                      <a:pPr indent="-292100" lvl="0" marL="457200" rtl="0" algn="just">
                        <a:spcBef>
                          <a:spcPts val="0"/>
                        </a:spcBef>
                        <a:spcAft>
                          <a:spcPts val="0"/>
                        </a:spcAft>
                        <a:buSzPts val="1000"/>
                        <a:buAutoNum type="arabicPeriod"/>
                      </a:pPr>
                      <a:r>
                        <a:rPr lang="en-IN" sz="1000"/>
                        <a:t>Machine Learning</a:t>
                      </a:r>
                      <a:endParaRPr sz="1000"/>
                    </a:p>
                    <a:p>
                      <a:pPr indent="-292100" lvl="0" marL="457200" rtl="0" algn="just">
                        <a:spcBef>
                          <a:spcPts val="0"/>
                        </a:spcBef>
                        <a:spcAft>
                          <a:spcPts val="0"/>
                        </a:spcAft>
                        <a:buSzPts val="1000"/>
                        <a:buAutoNum type="arabicPeriod"/>
                      </a:pPr>
                      <a:r>
                        <a:rPr lang="en-IN" sz="1000"/>
                        <a:t>Python</a:t>
                      </a:r>
                      <a:endParaRPr sz="1000"/>
                    </a:p>
                    <a:p>
                      <a:pPr indent="-292100" lvl="0" marL="457200" rtl="0" algn="just">
                        <a:spcBef>
                          <a:spcPts val="0"/>
                        </a:spcBef>
                        <a:spcAft>
                          <a:spcPts val="0"/>
                        </a:spcAft>
                        <a:buSzPts val="1000"/>
                        <a:buAutoNum type="arabicPeriod"/>
                      </a:pPr>
                      <a:r>
                        <a:rPr lang="en-IN" sz="1000"/>
                        <a:t>Shell Programming</a:t>
                      </a:r>
                      <a:endParaRPr sz="1000"/>
                    </a:p>
                  </a:txBody>
                  <a:tcPr marT="63500" marB="63500" marR="63500" marL="63500"/>
                </a:tc>
                <a:tc>
                  <a:txBody>
                    <a:bodyPr/>
                    <a:lstStyle/>
                    <a:p>
                      <a:pPr indent="0" lvl="0" marL="0" rtl="0" algn="ctr">
                        <a:spcBef>
                          <a:spcPts val="0"/>
                        </a:spcBef>
                        <a:spcAft>
                          <a:spcPts val="0"/>
                        </a:spcAft>
                        <a:buNone/>
                      </a:pPr>
                      <a:r>
                        <a:rPr lang="en-IN" sz="1000"/>
                        <a:t>Co-Curricular </a:t>
                      </a:r>
                      <a:endParaRPr b="1" sz="1000" cap="small"/>
                    </a:p>
                  </a:txBody>
                  <a:tcPr marT="63500" marB="63500" marR="63500" marL="63500"/>
                </a:tc>
              </a:tr>
            </a:tbl>
          </a:graphicData>
        </a:graphic>
      </p:graphicFrame>
      <p:graphicFrame>
        <p:nvGraphicFramePr>
          <p:cNvPr id="146" name="Google Shape;146;p22"/>
          <p:cNvGraphicFramePr/>
          <p:nvPr/>
        </p:nvGraphicFramePr>
        <p:xfrm>
          <a:off x="5098800" y="546100"/>
          <a:ext cx="3000000" cy="3000000"/>
        </p:xfrm>
        <a:graphic>
          <a:graphicData uri="http://schemas.openxmlformats.org/drawingml/2006/table">
            <a:tbl>
              <a:tblPr>
                <a:noFill/>
                <a:tableStyleId>{11EFDA3F-3227-4159-A013-8A735AB7F7A6}</a:tableStyleId>
              </a:tblPr>
              <a:tblGrid>
                <a:gridCol w="440875"/>
                <a:gridCol w="2097125"/>
                <a:gridCol w="1227300"/>
              </a:tblGrid>
              <a:tr h="335650">
                <a:tc>
                  <a:txBody>
                    <a:bodyPr/>
                    <a:lstStyle/>
                    <a:p>
                      <a:pPr indent="0" lvl="0" marL="0" rtl="0" algn="ctr">
                        <a:spcBef>
                          <a:spcPts val="0"/>
                        </a:spcBef>
                        <a:spcAft>
                          <a:spcPts val="0"/>
                        </a:spcAft>
                        <a:buNone/>
                      </a:pPr>
                      <a:r>
                        <a:rPr b="1" lang="en-IN" sz="1000">
                          <a:latin typeface="Times New Roman"/>
                          <a:ea typeface="Times New Roman"/>
                          <a:cs typeface="Times New Roman"/>
                          <a:sym typeface="Times New Roman"/>
                        </a:rPr>
                        <a:t>No.</a:t>
                      </a:r>
                      <a:endParaRPr b="1" sz="1000" cap="sma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000">
                          <a:latin typeface="Times New Roman"/>
                          <a:ea typeface="Times New Roman"/>
                          <a:cs typeface="Times New Roman"/>
                          <a:sym typeface="Times New Roman"/>
                        </a:rPr>
                        <a:t>Name</a:t>
                      </a:r>
                      <a:endParaRPr b="1" sz="1000" cap="sma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000">
                          <a:latin typeface="Times New Roman"/>
                          <a:ea typeface="Times New Roman"/>
                          <a:cs typeface="Times New Roman"/>
                          <a:sym typeface="Times New Roman"/>
                        </a:rPr>
                        <a:t>Type</a:t>
                      </a:r>
                      <a:endParaRPr b="1" sz="1000" cap="small">
                        <a:latin typeface="Times New Roman"/>
                        <a:ea typeface="Times New Roman"/>
                        <a:cs typeface="Times New Roman"/>
                        <a:sym typeface="Times New Roman"/>
                      </a:endParaRPr>
                    </a:p>
                  </a:txBody>
                  <a:tcPr marT="63500" marB="63500" marR="63500" marL="63500"/>
                </a:tc>
              </a:tr>
              <a:tr h="2328450">
                <a:tc>
                  <a:txBody>
                    <a:bodyPr/>
                    <a:lstStyle/>
                    <a:p>
                      <a:pPr indent="0" lvl="0" marL="0" rtl="0" algn="ctr">
                        <a:spcBef>
                          <a:spcPts val="0"/>
                        </a:spcBef>
                        <a:spcAft>
                          <a:spcPts val="0"/>
                        </a:spcAft>
                        <a:buNone/>
                      </a:pPr>
                      <a:r>
                        <a:rPr lang="en-IN" sz="1000" cap="small"/>
                        <a:t>4.</a:t>
                      </a:r>
                      <a:endParaRPr b="1" sz="1000" cap="small"/>
                    </a:p>
                  </a:txBody>
                  <a:tcPr marT="63500" marB="63500" marR="63500" marL="63500"/>
                </a:tc>
                <a:tc>
                  <a:txBody>
                    <a:bodyPr/>
                    <a:lstStyle/>
                    <a:p>
                      <a:pPr indent="0" lvl="0" marL="0" rtl="0" algn="l">
                        <a:spcBef>
                          <a:spcPts val="0"/>
                        </a:spcBef>
                        <a:spcAft>
                          <a:spcPts val="0"/>
                        </a:spcAft>
                        <a:buNone/>
                      </a:pPr>
                      <a:r>
                        <a:rPr lang="en-IN" sz="1000"/>
                        <a:t>Interests</a:t>
                      </a:r>
                      <a:endParaRPr sz="1000"/>
                    </a:p>
                    <a:p>
                      <a:pPr indent="-292100" lvl="0" marL="457200" rtl="0" algn="l">
                        <a:spcBef>
                          <a:spcPts val="0"/>
                        </a:spcBef>
                        <a:spcAft>
                          <a:spcPts val="0"/>
                        </a:spcAft>
                        <a:buSzPts val="1000"/>
                        <a:buAutoNum type="arabicPeriod"/>
                      </a:pPr>
                      <a:r>
                        <a:rPr lang="en-IN" sz="1000"/>
                        <a:t>Analyst</a:t>
                      </a:r>
                      <a:endParaRPr sz="1000"/>
                    </a:p>
                    <a:p>
                      <a:pPr indent="-292100" lvl="0" marL="457200" rtl="0" algn="l">
                        <a:spcBef>
                          <a:spcPts val="0"/>
                        </a:spcBef>
                        <a:spcAft>
                          <a:spcPts val="0"/>
                        </a:spcAft>
                        <a:buSzPts val="1000"/>
                        <a:buAutoNum type="arabicPeriod"/>
                      </a:pPr>
                      <a:r>
                        <a:rPr lang="en-IN" sz="1000"/>
                        <a:t>Management</a:t>
                      </a:r>
                      <a:endParaRPr sz="1000"/>
                    </a:p>
                    <a:p>
                      <a:pPr indent="-292100" lvl="0" marL="457200" rtl="0" algn="l">
                        <a:spcBef>
                          <a:spcPts val="0"/>
                        </a:spcBef>
                        <a:spcAft>
                          <a:spcPts val="0"/>
                        </a:spcAft>
                        <a:buSzPts val="1000"/>
                        <a:buAutoNum type="arabicPeriod"/>
                      </a:pPr>
                      <a:r>
                        <a:rPr lang="en-IN" sz="1000"/>
                        <a:t>Programming</a:t>
                      </a:r>
                      <a:endParaRPr sz="1000"/>
                    </a:p>
                    <a:p>
                      <a:pPr indent="-292100" lvl="0" marL="457200" rtl="0" algn="l">
                        <a:spcBef>
                          <a:spcPts val="0"/>
                        </a:spcBef>
                        <a:spcAft>
                          <a:spcPts val="0"/>
                        </a:spcAft>
                        <a:buSzPts val="1000"/>
                        <a:buAutoNum type="arabicPeriod"/>
                      </a:pPr>
                      <a:r>
                        <a:rPr lang="en-IN" sz="1000"/>
                        <a:t>Cloud Computing</a:t>
                      </a:r>
                      <a:endParaRPr sz="1000"/>
                    </a:p>
                    <a:p>
                      <a:pPr indent="-292100" lvl="0" marL="457200" rtl="0" algn="l">
                        <a:spcBef>
                          <a:spcPts val="0"/>
                        </a:spcBef>
                        <a:spcAft>
                          <a:spcPts val="0"/>
                        </a:spcAft>
                        <a:buSzPts val="1000"/>
                        <a:buAutoNum type="arabicPeriod"/>
                      </a:pPr>
                      <a:r>
                        <a:rPr lang="en-IN" sz="1000"/>
                        <a:t>Data Engineer</a:t>
                      </a:r>
                      <a:endParaRPr sz="1000"/>
                    </a:p>
                    <a:p>
                      <a:pPr indent="-292100" lvl="0" marL="457200" rtl="0" algn="l">
                        <a:spcBef>
                          <a:spcPts val="0"/>
                        </a:spcBef>
                        <a:spcAft>
                          <a:spcPts val="0"/>
                        </a:spcAft>
                        <a:buSzPts val="1000"/>
                        <a:buAutoNum type="arabicPeriod"/>
                      </a:pPr>
                      <a:r>
                        <a:rPr lang="en-IN" sz="1000"/>
                        <a:t>Software Engineering</a:t>
                      </a:r>
                      <a:endParaRPr sz="1000"/>
                    </a:p>
                    <a:p>
                      <a:pPr indent="-292100" lvl="0" marL="457200" rtl="0" algn="l">
                        <a:spcBef>
                          <a:spcPts val="0"/>
                        </a:spcBef>
                        <a:spcAft>
                          <a:spcPts val="0"/>
                        </a:spcAft>
                        <a:buSzPts val="1000"/>
                        <a:buAutoNum type="arabicPeriod"/>
                      </a:pPr>
                      <a:r>
                        <a:rPr lang="en-IN" sz="1000"/>
                        <a:t>System Developer</a:t>
                      </a:r>
                      <a:endParaRPr sz="1000"/>
                    </a:p>
                    <a:p>
                      <a:pPr indent="-292100" lvl="0" marL="457200" rtl="0" algn="l">
                        <a:spcBef>
                          <a:spcPts val="0"/>
                        </a:spcBef>
                        <a:spcAft>
                          <a:spcPts val="0"/>
                        </a:spcAft>
                        <a:buSzPts val="1000"/>
                        <a:buAutoNum type="arabicPeriod"/>
                      </a:pPr>
                      <a:r>
                        <a:rPr lang="en-IN" sz="1000"/>
                        <a:t>Hacking</a:t>
                      </a:r>
                      <a:endParaRPr sz="1000"/>
                    </a:p>
                    <a:p>
                      <a:pPr indent="-292100" lvl="0" marL="457200" rtl="0" algn="l">
                        <a:spcBef>
                          <a:spcPts val="0"/>
                        </a:spcBef>
                        <a:spcAft>
                          <a:spcPts val="0"/>
                        </a:spcAft>
                        <a:buSzPts val="1000"/>
                        <a:buAutoNum type="arabicPeriod"/>
                      </a:pPr>
                      <a:r>
                        <a:rPr lang="en-IN" sz="1000"/>
                        <a:t>Networks</a:t>
                      </a:r>
                      <a:endParaRPr sz="1000"/>
                    </a:p>
                    <a:p>
                      <a:pPr indent="-292100" lvl="0" marL="457200" rtl="0" algn="l">
                        <a:spcBef>
                          <a:spcPts val="0"/>
                        </a:spcBef>
                        <a:spcAft>
                          <a:spcPts val="0"/>
                        </a:spcAft>
                        <a:buSzPts val="1000"/>
                        <a:buAutoNum type="arabicPeriod"/>
                      </a:pPr>
                      <a:r>
                        <a:rPr lang="en-IN" sz="1000"/>
                        <a:t>Security</a:t>
                      </a:r>
                      <a:endParaRPr sz="1000"/>
                    </a:p>
                    <a:p>
                      <a:pPr indent="-292100" lvl="0" marL="457200" rtl="0" algn="l">
                        <a:spcBef>
                          <a:spcPts val="0"/>
                        </a:spcBef>
                        <a:spcAft>
                          <a:spcPts val="0"/>
                        </a:spcAft>
                        <a:buSzPts val="1000"/>
                        <a:buAutoNum type="arabicPeriod"/>
                      </a:pPr>
                      <a:r>
                        <a:rPr lang="en-IN" sz="1000"/>
                        <a:t>Web Development</a:t>
                      </a:r>
                      <a:endParaRPr sz="1000"/>
                    </a:p>
                  </a:txBody>
                  <a:tcPr marT="63500" marB="63500" marR="63500" marL="63500"/>
                </a:tc>
                <a:tc>
                  <a:txBody>
                    <a:bodyPr/>
                    <a:lstStyle/>
                    <a:p>
                      <a:pPr indent="0" lvl="0" marL="0" rtl="0" algn="ctr">
                        <a:spcBef>
                          <a:spcPts val="0"/>
                        </a:spcBef>
                        <a:spcAft>
                          <a:spcPts val="0"/>
                        </a:spcAft>
                        <a:buNone/>
                      </a:pPr>
                      <a:r>
                        <a:rPr lang="en-IN" sz="1000"/>
                        <a:t>Co-Curricular </a:t>
                      </a:r>
                      <a:endParaRPr b="1" sz="1000" cap="small"/>
                    </a:p>
                  </a:txBody>
                  <a:tcPr marT="63500" marB="63500" marR="63500" marL="63500"/>
                </a:tc>
              </a:tr>
              <a:tr h="335650">
                <a:tc>
                  <a:txBody>
                    <a:bodyPr/>
                    <a:lstStyle/>
                    <a:p>
                      <a:pPr indent="0" lvl="0" marL="0" rtl="0" algn="ctr">
                        <a:spcBef>
                          <a:spcPts val="0"/>
                        </a:spcBef>
                        <a:spcAft>
                          <a:spcPts val="0"/>
                        </a:spcAft>
                        <a:buNone/>
                      </a:pPr>
                      <a:r>
                        <a:rPr lang="en-IN" sz="1000" cap="small"/>
                        <a:t>5.</a:t>
                      </a:r>
                      <a:endParaRPr sz="1000" cap="small"/>
                    </a:p>
                  </a:txBody>
                  <a:tcPr marT="63500" marB="63500" marR="63500" marL="63500"/>
                </a:tc>
                <a:tc>
                  <a:txBody>
                    <a:bodyPr/>
                    <a:lstStyle/>
                    <a:p>
                      <a:pPr indent="0" lvl="0" marL="0" rtl="0" algn="l">
                        <a:spcBef>
                          <a:spcPts val="0"/>
                        </a:spcBef>
                        <a:spcAft>
                          <a:spcPts val="0"/>
                        </a:spcAft>
                        <a:buNone/>
                      </a:pPr>
                      <a:r>
                        <a:rPr lang="en-IN" sz="1000"/>
                        <a:t>Team-spirit (sports)</a:t>
                      </a:r>
                      <a:endParaRPr sz="1000"/>
                    </a:p>
                  </a:txBody>
                  <a:tcPr marT="63500" marB="63500" marR="63500" marL="63500"/>
                </a:tc>
                <a:tc>
                  <a:txBody>
                    <a:bodyPr/>
                    <a:lstStyle/>
                    <a:p>
                      <a:pPr indent="0" lvl="0" marL="0" rtl="0" algn="l">
                        <a:spcBef>
                          <a:spcPts val="0"/>
                        </a:spcBef>
                        <a:spcAft>
                          <a:spcPts val="0"/>
                        </a:spcAft>
                        <a:buNone/>
                      </a:pPr>
                      <a:r>
                        <a:rPr lang="en-IN" sz="1000"/>
                        <a:t>Extra-Curricular</a:t>
                      </a:r>
                      <a:endParaRPr b="1" sz="1000" cap="small"/>
                    </a:p>
                  </a:txBody>
                  <a:tcPr marT="63500" marB="63500" marR="63500" marL="63500"/>
                </a:tc>
              </a:tr>
              <a:tr h="335650">
                <a:tc>
                  <a:txBody>
                    <a:bodyPr/>
                    <a:lstStyle/>
                    <a:p>
                      <a:pPr indent="0" lvl="0" marL="0" rtl="0" algn="ctr">
                        <a:spcBef>
                          <a:spcPts val="0"/>
                        </a:spcBef>
                        <a:spcAft>
                          <a:spcPts val="0"/>
                        </a:spcAft>
                        <a:buNone/>
                      </a:pPr>
                      <a:r>
                        <a:rPr lang="en-IN" sz="1000"/>
                        <a:t>6.</a:t>
                      </a:r>
                      <a:endParaRPr b="1" sz="1000" cap="small"/>
                    </a:p>
                  </a:txBody>
                  <a:tcPr marT="63500" marB="63500" marR="63500" marL="63500"/>
                </a:tc>
                <a:tc>
                  <a:txBody>
                    <a:bodyPr/>
                    <a:lstStyle/>
                    <a:p>
                      <a:pPr indent="0" lvl="0" marL="0" rtl="0" algn="l">
                        <a:spcBef>
                          <a:spcPts val="0"/>
                        </a:spcBef>
                        <a:spcAft>
                          <a:spcPts val="0"/>
                        </a:spcAft>
                        <a:buNone/>
                      </a:pPr>
                      <a:r>
                        <a:rPr lang="en-IN" sz="1000"/>
                        <a:t>Leadership Ability</a:t>
                      </a:r>
                      <a:endParaRPr sz="1000"/>
                    </a:p>
                  </a:txBody>
                  <a:tcPr marT="63500" marB="63500" marR="63500" marL="63500"/>
                </a:tc>
                <a:tc>
                  <a:txBody>
                    <a:bodyPr/>
                    <a:lstStyle/>
                    <a:p>
                      <a:pPr indent="0" lvl="0" marL="0" rtl="0" algn="ctr">
                        <a:spcBef>
                          <a:spcPts val="0"/>
                        </a:spcBef>
                        <a:spcAft>
                          <a:spcPts val="0"/>
                        </a:spcAft>
                        <a:buNone/>
                      </a:pPr>
                      <a:r>
                        <a:rPr lang="en-IN" sz="1000"/>
                        <a:t>Personality</a:t>
                      </a:r>
                      <a:endParaRPr b="1" sz="1000" cap="small"/>
                    </a:p>
                  </a:txBody>
                  <a:tcPr marT="63500" marB="63500" marR="63500" marL="63500"/>
                </a:tc>
              </a:tr>
              <a:tr h="335650">
                <a:tc>
                  <a:txBody>
                    <a:bodyPr/>
                    <a:lstStyle/>
                    <a:p>
                      <a:pPr indent="0" lvl="0" marL="0" rtl="0" algn="ctr">
                        <a:spcBef>
                          <a:spcPts val="0"/>
                        </a:spcBef>
                        <a:spcAft>
                          <a:spcPts val="0"/>
                        </a:spcAft>
                        <a:buNone/>
                      </a:pPr>
                      <a:r>
                        <a:rPr lang="en-IN" sz="1000" cap="small"/>
                        <a:t>7.</a:t>
                      </a:r>
                      <a:endParaRPr sz="1000" cap="small"/>
                    </a:p>
                  </a:txBody>
                  <a:tcPr marT="63500" marB="63500" marR="63500" marL="63500"/>
                </a:tc>
                <a:tc>
                  <a:txBody>
                    <a:bodyPr/>
                    <a:lstStyle/>
                    <a:p>
                      <a:pPr indent="0" lvl="0" marL="0" rtl="0" algn="l">
                        <a:spcBef>
                          <a:spcPts val="0"/>
                        </a:spcBef>
                        <a:spcAft>
                          <a:spcPts val="0"/>
                        </a:spcAft>
                        <a:buNone/>
                      </a:pPr>
                      <a:r>
                        <a:rPr lang="en-IN" sz="1000"/>
                        <a:t>Introvert/ Extrovert</a:t>
                      </a:r>
                      <a:endParaRPr sz="1000"/>
                    </a:p>
                  </a:txBody>
                  <a:tcPr marT="63500" marB="63500" marR="63500" marL="63500"/>
                </a:tc>
                <a:tc>
                  <a:txBody>
                    <a:bodyPr/>
                    <a:lstStyle/>
                    <a:p>
                      <a:pPr indent="0" lvl="0" marL="0" rtl="0" algn="ctr">
                        <a:spcBef>
                          <a:spcPts val="0"/>
                        </a:spcBef>
                        <a:spcAft>
                          <a:spcPts val="0"/>
                        </a:spcAft>
                        <a:buNone/>
                      </a:pPr>
                      <a:r>
                        <a:rPr lang="en-IN" sz="1000"/>
                        <a:t>Personality</a:t>
                      </a:r>
                      <a:endParaRPr b="1" sz="1000" cap="small"/>
                    </a:p>
                  </a:txBody>
                  <a:tcPr marT="63500" marB="63500" marR="63500" marL="63500"/>
                </a:tc>
              </a:tr>
              <a:tr h="335650">
                <a:tc>
                  <a:txBody>
                    <a:bodyPr/>
                    <a:lstStyle/>
                    <a:p>
                      <a:pPr indent="0" lvl="0" marL="0" rtl="0" algn="ctr">
                        <a:spcBef>
                          <a:spcPts val="0"/>
                        </a:spcBef>
                        <a:spcAft>
                          <a:spcPts val="0"/>
                        </a:spcAft>
                        <a:buNone/>
                      </a:pPr>
                      <a:r>
                        <a:rPr lang="en-IN" sz="1000" cap="small"/>
                        <a:t>8.</a:t>
                      </a:r>
                      <a:endParaRPr sz="1000" cap="small"/>
                    </a:p>
                  </a:txBody>
                  <a:tcPr marT="63500" marB="63500" marR="63500" marL="63500"/>
                </a:tc>
                <a:tc>
                  <a:txBody>
                    <a:bodyPr/>
                    <a:lstStyle/>
                    <a:p>
                      <a:pPr indent="0" lvl="0" marL="0" rtl="0" algn="l">
                        <a:spcBef>
                          <a:spcPts val="0"/>
                        </a:spcBef>
                        <a:spcAft>
                          <a:spcPts val="0"/>
                        </a:spcAft>
                        <a:buNone/>
                      </a:pPr>
                      <a:r>
                        <a:rPr lang="en-IN" sz="1000"/>
                        <a:t>Self Learning capability</a:t>
                      </a:r>
                      <a:endParaRPr sz="1000"/>
                    </a:p>
                  </a:txBody>
                  <a:tcPr marT="63500" marB="63500" marR="63500" marL="63500"/>
                </a:tc>
                <a:tc>
                  <a:txBody>
                    <a:bodyPr/>
                    <a:lstStyle/>
                    <a:p>
                      <a:pPr indent="0" lvl="0" marL="0" rtl="0" algn="ctr">
                        <a:spcBef>
                          <a:spcPts val="0"/>
                        </a:spcBef>
                        <a:spcAft>
                          <a:spcPts val="0"/>
                        </a:spcAft>
                        <a:buNone/>
                      </a:pPr>
                      <a:r>
                        <a:rPr lang="en-IN" sz="1000"/>
                        <a:t>Personality</a:t>
                      </a:r>
                      <a:endParaRPr b="1" sz="1000" cap="small"/>
                    </a:p>
                  </a:txBody>
                  <a:tcPr marT="63500" marB="63500" marR="63500" marL="63500"/>
                </a:tc>
              </a:tr>
              <a:tr h="335650">
                <a:tc>
                  <a:txBody>
                    <a:bodyPr/>
                    <a:lstStyle/>
                    <a:p>
                      <a:pPr indent="0" lvl="0" marL="0" rtl="0" algn="ctr">
                        <a:spcBef>
                          <a:spcPts val="0"/>
                        </a:spcBef>
                        <a:spcAft>
                          <a:spcPts val="0"/>
                        </a:spcAft>
                        <a:buNone/>
                      </a:pPr>
                      <a:r>
                        <a:rPr lang="en-IN" sz="1000" cap="small"/>
                        <a:t>9.</a:t>
                      </a:r>
                      <a:endParaRPr sz="1000" cap="small"/>
                    </a:p>
                  </a:txBody>
                  <a:tcPr marT="63500" marB="63500" marR="63500" marL="63500"/>
                </a:tc>
                <a:tc>
                  <a:txBody>
                    <a:bodyPr/>
                    <a:lstStyle/>
                    <a:p>
                      <a:pPr indent="0" lvl="0" marL="0" rtl="0" algn="l">
                        <a:spcBef>
                          <a:spcPts val="0"/>
                        </a:spcBef>
                        <a:spcAft>
                          <a:spcPts val="0"/>
                        </a:spcAft>
                        <a:buNone/>
                      </a:pPr>
                      <a:r>
                        <a:rPr lang="en-IN" sz="1000"/>
                        <a:t>Management/Technical</a:t>
                      </a:r>
                      <a:endParaRPr sz="1000"/>
                    </a:p>
                  </a:txBody>
                  <a:tcPr marT="63500" marB="63500" marR="63500" marL="63500"/>
                </a:tc>
                <a:tc>
                  <a:txBody>
                    <a:bodyPr/>
                    <a:lstStyle/>
                    <a:p>
                      <a:pPr indent="0" lvl="0" marL="0" rtl="0" algn="ctr">
                        <a:spcBef>
                          <a:spcPts val="0"/>
                        </a:spcBef>
                        <a:spcAft>
                          <a:spcPts val="0"/>
                        </a:spcAft>
                        <a:buNone/>
                      </a:pPr>
                      <a:r>
                        <a:rPr lang="en-IN" sz="1000"/>
                        <a:t>Personality</a:t>
                      </a:r>
                      <a:endParaRPr b="1" sz="1000" cap="small"/>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1093950" y="337275"/>
            <a:ext cx="7200900" cy="514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IN" sz="2700">
                <a:latin typeface="Algerian"/>
                <a:ea typeface="Algerian"/>
                <a:cs typeface="Algerian"/>
                <a:sym typeface="Algerian"/>
              </a:rPr>
              <a:t>out</a:t>
            </a:r>
            <a:r>
              <a:rPr b="1" lang="en-IN" sz="2700">
                <a:latin typeface="Algerian"/>
                <a:ea typeface="Algerian"/>
                <a:cs typeface="Algerian"/>
                <a:sym typeface="Algerian"/>
              </a:rPr>
              <a:t>put Parameters</a:t>
            </a:r>
            <a:endParaRPr b="1" sz="2700">
              <a:latin typeface="Algerian"/>
              <a:ea typeface="Algerian"/>
              <a:cs typeface="Algerian"/>
              <a:sym typeface="Algerian"/>
            </a:endParaRPr>
          </a:p>
          <a:p>
            <a:pPr indent="0" lvl="0" marL="0" rtl="0" algn="l">
              <a:spcBef>
                <a:spcPts val="0"/>
              </a:spcBef>
              <a:spcAft>
                <a:spcPts val="0"/>
              </a:spcAft>
              <a:buNone/>
            </a:pPr>
            <a:r>
              <a:t/>
            </a:r>
            <a:endParaRPr/>
          </a:p>
        </p:txBody>
      </p:sp>
      <p:graphicFrame>
        <p:nvGraphicFramePr>
          <p:cNvPr id="152" name="Google Shape;152;p23"/>
          <p:cNvGraphicFramePr/>
          <p:nvPr/>
        </p:nvGraphicFramePr>
        <p:xfrm>
          <a:off x="2948300" y="1121450"/>
          <a:ext cx="3000000" cy="3000000"/>
        </p:xfrm>
        <a:graphic>
          <a:graphicData uri="http://schemas.openxmlformats.org/drawingml/2006/table">
            <a:tbl>
              <a:tblPr>
                <a:noFill/>
                <a:tableStyleId>{3E10620F-0A87-49F8-8101-4BDF790F3A61}</a:tableStyleId>
              </a:tblPr>
              <a:tblGrid>
                <a:gridCol w="636200"/>
                <a:gridCol w="3434975"/>
              </a:tblGrid>
              <a:tr h="381000">
                <a:tc>
                  <a:txBody>
                    <a:bodyPr/>
                    <a:lstStyle/>
                    <a:p>
                      <a:pPr indent="0" lvl="0" marL="0" rtl="0" algn="l">
                        <a:spcBef>
                          <a:spcPts val="0"/>
                        </a:spcBef>
                        <a:spcAft>
                          <a:spcPts val="0"/>
                        </a:spcAft>
                        <a:buNone/>
                      </a:pPr>
                      <a:r>
                        <a:rPr b="1" lang="en-IN"/>
                        <a:t>No.</a:t>
                      </a:r>
                      <a:endParaRPr b="1"/>
                    </a:p>
                  </a:txBody>
                  <a:tcPr marT="91425" marB="91425" marR="91425" marL="91425"/>
                </a:tc>
                <a:tc>
                  <a:txBody>
                    <a:bodyPr/>
                    <a:lstStyle/>
                    <a:p>
                      <a:pPr indent="0" lvl="0" marL="0" rtl="0" algn="l">
                        <a:spcBef>
                          <a:spcPts val="0"/>
                        </a:spcBef>
                        <a:spcAft>
                          <a:spcPts val="0"/>
                        </a:spcAft>
                        <a:buNone/>
                      </a:pPr>
                      <a:r>
                        <a:rPr b="1" lang="en-IN"/>
                        <a:t>Job Profile</a:t>
                      </a:r>
                      <a:endParaRPr b="1"/>
                    </a:p>
                  </a:txBody>
                  <a:tcPr marT="91425" marB="91425" marR="91425" marL="91425"/>
                </a:tc>
              </a:tr>
              <a:tr h="381000">
                <a:tc>
                  <a:txBody>
                    <a:bodyPr/>
                    <a:lstStyle/>
                    <a:p>
                      <a:pPr indent="0" lvl="0" marL="0" rtl="0" algn="l">
                        <a:spcBef>
                          <a:spcPts val="0"/>
                        </a:spcBef>
                        <a:spcAft>
                          <a:spcPts val="0"/>
                        </a:spcAft>
                        <a:buNone/>
                      </a:pPr>
                      <a:r>
                        <a:rPr lang="en-IN"/>
                        <a:t>1</a:t>
                      </a:r>
                      <a:endParaRPr/>
                    </a:p>
                  </a:txBody>
                  <a:tcPr marT="91425" marB="91425" marR="91425" marL="91425"/>
                </a:tc>
                <a:tc>
                  <a:txBody>
                    <a:bodyPr/>
                    <a:lstStyle/>
                    <a:p>
                      <a:pPr indent="0" lvl="0" marL="0" rtl="0" algn="l">
                        <a:spcBef>
                          <a:spcPts val="0"/>
                        </a:spcBef>
                        <a:spcAft>
                          <a:spcPts val="0"/>
                        </a:spcAft>
                        <a:buNone/>
                      </a:pPr>
                      <a:r>
                        <a:rPr lang="en-IN"/>
                        <a:t>Business Analyst</a:t>
                      </a:r>
                      <a:endParaRPr/>
                    </a:p>
                  </a:txBody>
                  <a:tcPr marT="91425" marB="91425" marR="91425" marL="91425"/>
                </a:tc>
              </a:tr>
              <a:tr h="381000">
                <a:tc>
                  <a:txBody>
                    <a:bodyPr/>
                    <a:lstStyle/>
                    <a:p>
                      <a:pPr indent="0" lvl="0" marL="0" rtl="0" algn="l">
                        <a:spcBef>
                          <a:spcPts val="0"/>
                        </a:spcBef>
                        <a:spcAft>
                          <a:spcPts val="0"/>
                        </a:spcAft>
                        <a:buNone/>
                      </a:pPr>
                      <a:r>
                        <a:rPr lang="en-IN"/>
                        <a:t>2</a:t>
                      </a:r>
                      <a:endParaRPr/>
                    </a:p>
                  </a:txBody>
                  <a:tcPr marT="91425" marB="91425" marR="91425" marL="91425"/>
                </a:tc>
                <a:tc>
                  <a:txBody>
                    <a:bodyPr/>
                    <a:lstStyle/>
                    <a:p>
                      <a:pPr indent="0" lvl="0" marL="0" rtl="0" algn="l">
                        <a:spcBef>
                          <a:spcPts val="0"/>
                        </a:spcBef>
                        <a:spcAft>
                          <a:spcPts val="0"/>
                        </a:spcAft>
                        <a:buNone/>
                      </a:pPr>
                      <a:r>
                        <a:rPr lang="en-IN"/>
                        <a:t>Database Administrator</a:t>
                      </a:r>
                      <a:endParaRPr/>
                    </a:p>
                  </a:txBody>
                  <a:tcPr marT="91425" marB="91425" marR="91425" marL="91425"/>
                </a:tc>
              </a:tr>
              <a:tr h="381000">
                <a:tc>
                  <a:txBody>
                    <a:bodyPr/>
                    <a:lstStyle/>
                    <a:p>
                      <a:pPr indent="0" lvl="0" marL="0" rtl="0" algn="l">
                        <a:spcBef>
                          <a:spcPts val="0"/>
                        </a:spcBef>
                        <a:spcAft>
                          <a:spcPts val="0"/>
                        </a:spcAft>
                        <a:buNone/>
                      </a:pPr>
                      <a:r>
                        <a:rPr lang="en-IN"/>
                        <a:t>3</a:t>
                      </a:r>
                      <a:endParaRPr/>
                    </a:p>
                  </a:txBody>
                  <a:tcPr marT="91425" marB="91425" marR="91425" marL="91425"/>
                </a:tc>
                <a:tc>
                  <a:txBody>
                    <a:bodyPr/>
                    <a:lstStyle/>
                    <a:p>
                      <a:pPr indent="0" lvl="0" marL="0" rtl="0" algn="l">
                        <a:spcBef>
                          <a:spcPts val="0"/>
                        </a:spcBef>
                        <a:spcAft>
                          <a:spcPts val="0"/>
                        </a:spcAft>
                        <a:buNone/>
                      </a:pPr>
                      <a:r>
                        <a:rPr lang="en-IN"/>
                        <a:t>Project Manager</a:t>
                      </a:r>
                      <a:endParaRPr/>
                    </a:p>
                  </a:txBody>
                  <a:tcPr marT="91425" marB="91425" marR="91425" marL="91425"/>
                </a:tc>
              </a:tr>
              <a:tr h="381000">
                <a:tc>
                  <a:txBody>
                    <a:bodyPr/>
                    <a:lstStyle/>
                    <a:p>
                      <a:pPr indent="0" lvl="0" marL="0" rtl="0" algn="l">
                        <a:spcBef>
                          <a:spcPts val="0"/>
                        </a:spcBef>
                        <a:spcAft>
                          <a:spcPts val="0"/>
                        </a:spcAft>
                        <a:buNone/>
                      </a:pPr>
                      <a:r>
                        <a:rPr lang="en-IN"/>
                        <a:t>4</a:t>
                      </a:r>
                      <a:endParaRPr/>
                    </a:p>
                  </a:txBody>
                  <a:tcPr marT="91425" marB="91425" marR="91425" marL="91425"/>
                </a:tc>
                <a:tc>
                  <a:txBody>
                    <a:bodyPr/>
                    <a:lstStyle/>
                    <a:p>
                      <a:pPr indent="0" lvl="0" marL="0" rtl="0" algn="l">
                        <a:spcBef>
                          <a:spcPts val="0"/>
                        </a:spcBef>
                        <a:spcAft>
                          <a:spcPts val="0"/>
                        </a:spcAft>
                        <a:buNone/>
                      </a:pPr>
                      <a:r>
                        <a:rPr lang="en-IN"/>
                        <a:t>Security Administrator</a:t>
                      </a:r>
                      <a:endParaRPr/>
                    </a:p>
                  </a:txBody>
                  <a:tcPr marT="91425" marB="91425" marR="91425" marL="91425"/>
                </a:tc>
              </a:tr>
              <a:tr h="381000">
                <a:tc>
                  <a:txBody>
                    <a:bodyPr/>
                    <a:lstStyle/>
                    <a:p>
                      <a:pPr indent="0" lvl="0" marL="0" rtl="0" algn="l">
                        <a:spcBef>
                          <a:spcPts val="0"/>
                        </a:spcBef>
                        <a:spcAft>
                          <a:spcPts val="0"/>
                        </a:spcAft>
                        <a:buNone/>
                      </a:pPr>
                      <a:r>
                        <a:rPr lang="en-IN"/>
                        <a:t>5</a:t>
                      </a:r>
                      <a:endParaRPr/>
                    </a:p>
                  </a:txBody>
                  <a:tcPr marT="91425" marB="91425" marR="91425" marL="91425"/>
                </a:tc>
                <a:tc>
                  <a:txBody>
                    <a:bodyPr/>
                    <a:lstStyle/>
                    <a:p>
                      <a:pPr indent="0" lvl="0" marL="0" rtl="0" algn="l">
                        <a:spcBef>
                          <a:spcPts val="0"/>
                        </a:spcBef>
                        <a:spcAft>
                          <a:spcPts val="0"/>
                        </a:spcAft>
                        <a:buNone/>
                      </a:pPr>
                      <a:r>
                        <a:rPr lang="en-IN"/>
                        <a:t>Software Developer</a:t>
                      </a:r>
                      <a:endParaRPr/>
                    </a:p>
                  </a:txBody>
                  <a:tcPr marT="91425" marB="91425" marR="91425" marL="91425"/>
                </a:tc>
              </a:tr>
              <a:tr h="381000">
                <a:tc>
                  <a:txBody>
                    <a:bodyPr/>
                    <a:lstStyle/>
                    <a:p>
                      <a:pPr indent="0" lvl="0" marL="0" rtl="0" algn="l">
                        <a:spcBef>
                          <a:spcPts val="0"/>
                        </a:spcBef>
                        <a:spcAft>
                          <a:spcPts val="0"/>
                        </a:spcAft>
                        <a:buNone/>
                      </a:pPr>
                      <a:r>
                        <a:rPr lang="en-IN"/>
                        <a:t>6</a:t>
                      </a:r>
                      <a:endParaRPr/>
                    </a:p>
                  </a:txBody>
                  <a:tcPr marT="91425" marB="91425" marR="91425" marL="91425"/>
                </a:tc>
                <a:tc>
                  <a:txBody>
                    <a:bodyPr/>
                    <a:lstStyle/>
                    <a:p>
                      <a:pPr indent="0" lvl="0" marL="0" rtl="0" algn="l">
                        <a:spcBef>
                          <a:spcPts val="0"/>
                        </a:spcBef>
                        <a:spcAft>
                          <a:spcPts val="0"/>
                        </a:spcAft>
                        <a:buNone/>
                      </a:pPr>
                      <a:r>
                        <a:rPr lang="en-IN"/>
                        <a:t>Technical Support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