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57" r:id="rId5"/>
    <p:sldId id="263" r:id="rId6"/>
    <p:sldId id="264"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3156E-A8AD-46F3-A887-141707FCB751}" v="419" dt="2019-11-12T01:00:15.736"/>
    <p1510:client id="{B6C6B181-4C79-46AD-8007-8340E2760885}" v="5" dt="2019-11-12T01:32:17.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Meyer" userId="5bb8eadfabf58046" providerId="LiveId" clId="{4993156E-A8AD-46F3-A887-141707FCB751}"/>
    <pc:docChg chg="undo custSel addSld delSld modSld sldOrd">
      <pc:chgData name="Anne Meyer" userId="5bb8eadfabf58046" providerId="LiveId" clId="{4993156E-A8AD-46F3-A887-141707FCB751}" dt="2019-11-12T01:00:15.736" v="3257"/>
      <pc:docMkLst>
        <pc:docMk/>
      </pc:docMkLst>
      <pc:sldChg chg="modSp">
        <pc:chgData name="Anne Meyer" userId="5bb8eadfabf58046" providerId="LiveId" clId="{4993156E-A8AD-46F3-A887-141707FCB751}" dt="2019-11-02T18:45:21.783" v="49" actId="403"/>
        <pc:sldMkLst>
          <pc:docMk/>
          <pc:sldMk cId="864405088" sldId="256"/>
        </pc:sldMkLst>
        <pc:spChg chg="mod">
          <ac:chgData name="Anne Meyer" userId="5bb8eadfabf58046" providerId="LiveId" clId="{4993156E-A8AD-46F3-A887-141707FCB751}" dt="2019-11-02T18:45:21.783" v="49" actId="403"/>
          <ac:spMkLst>
            <pc:docMk/>
            <pc:sldMk cId="864405088" sldId="256"/>
            <ac:spMk id="2" creationId="{EFE15FB2-D063-4CE9-AF41-2534CC92FE9C}"/>
          </ac:spMkLst>
        </pc:spChg>
        <pc:spChg chg="mod">
          <ac:chgData name="Anne Meyer" userId="5bb8eadfabf58046" providerId="LiveId" clId="{4993156E-A8AD-46F3-A887-141707FCB751}" dt="2019-11-02T18:45:16.143" v="48" actId="403"/>
          <ac:spMkLst>
            <pc:docMk/>
            <pc:sldMk cId="864405088" sldId="256"/>
            <ac:spMk id="3" creationId="{E7FEE990-3E8B-4ABB-9504-61A32F8332A8}"/>
          </ac:spMkLst>
        </pc:spChg>
      </pc:sldChg>
      <pc:sldChg chg="addSp modSp add">
        <pc:chgData name="Anne Meyer" userId="5bb8eadfabf58046" providerId="LiveId" clId="{4993156E-A8AD-46F3-A887-141707FCB751}" dt="2019-11-02T19:01:44.405" v="1044" actId="20577"/>
        <pc:sldMkLst>
          <pc:docMk/>
          <pc:sldMk cId="1818996298" sldId="257"/>
        </pc:sldMkLst>
        <pc:spChg chg="mod">
          <ac:chgData name="Anne Meyer" userId="5bb8eadfabf58046" providerId="LiveId" clId="{4993156E-A8AD-46F3-A887-141707FCB751}" dt="2019-11-02T18:48:27.408" v="111" actId="20577"/>
          <ac:spMkLst>
            <pc:docMk/>
            <pc:sldMk cId="1818996298" sldId="257"/>
            <ac:spMk id="2" creationId="{2A41A7F1-8452-4917-8995-AEC66BCDB540}"/>
          </ac:spMkLst>
        </pc:spChg>
        <pc:spChg chg="mod">
          <ac:chgData name="Anne Meyer" userId="5bb8eadfabf58046" providerId="LiveId" clId="{4993156E-A8AD-46F3-A887-141707FCB751}" dt="2019-11-02T19:01:44.405" v="1044" actId="20577"/>
          <ac:spMkLst>
            <pc:docMk/>
            <pc:sldMk cId="1818996298" sldId="257"/>
            <ac:spMk id="3" creationId="{892A3645-0FAA-42D2-B798-F542064EECAC}"/>
          </ac:spMkLst>
        </pc:spChg>
        <pc:picChg chg="add mod">
          <ac:chgData name="Anne Meyer" userId="5bb8eadfabf58046" providerId="LiveId" clId="{4993156E-A8AD-46F3-A887-141707FCB751}" dt="2019-11-02T18:55:44.366" v="707" actId="1076"/>
          <ac:picMkLst>
            <pc:docMk/>
            <pc:sldMk cId="1818996298" sldId="257"/>
            <ac:picMk id="1026" creationId="{F88C4E31-0C44-459E-9043-DED860EBAA27}"/>
          </ac:picMkLst>
        </pc:picChg>
      </pc:sldChg>
      <pc:sldChg chg="addSp modSp add ord">
        <pc:chgData name="Anne Meyer" userId="5bb8eadfabf58046" providerId="LiveId" clId="{4993156E-A8AD-46F3-A887-141707FCB751}" dt="2019-11-12T00:39:39.929" v="2665" actId="20577"/>
        <pc:sldMkLst>
          <pc:docMk/>
          <pc:sldMk cId="2668532441" sldId="258"/>
        </pc:sldMkLst>
        <pc:spChg chg="mod">
          <ac:chgData name="Anne Meyer" userId="5bb8eadfabf58046" providerId="LiveId" clId="{4993156E-A8AD-46F3-A887-141707FCB751}" dt="2019-11-12T00:39:39.929" v="2665" actId="20577"/>
          <ac:spMkLst>
            <pc:docMk/>
            <pc:sldMk cId="2668532441" sldId="258"/>
            <ac:spMk id="2" creationId="{47CF806E-779A-4A3B-AAE8-73D24D9B2B94}"/>
          </ac:spMkLst>
        </pc:spChg>
        <pc:spChg chg="mod">
          <ac:chgData name="Anne Meyer" userId="5bb8eadfabf58046" providerId="LiveId" clId="{4993156E-A8AD-46F3-A887-141707FCB751}" dt="2019-11-02T19:37:19.160" v="1539" actId="20577"/>
          <ac:spMkLst>
            <pc:docMk/>
            <pc:sldMk cId="2668532441" sldId="258"/>
            <ac:spMk id="3" creationId="{B6594D49-7091-4C56-BEE8-20984CA04EDD}"/>
          </ac:spMkLst>
        </pc:spChg>
        <pc:spChg chg="add mod">
          <ac:chgData name="Anne Meyer" userId="5bb8eadfabf58046" providerId="LiveId" clId="{4993156E-A8AD-46F3-A887-141707FCB751}" dt="2019-11-02T19:38:51.520" v="1578" actId="20577"/>
          <ac:spMkLst>
            <pc:docMk/>
            <pc:sldMk cId="2668532441" sldId="258"/>
            <ac:spMk id="4" creationId="{64A313C8-835A-4DAA-94BC-1DD2E5F26CE3}"/>
          </ac:spMkLst>
        </pc:spChg>
      </pc:sldChg>
      <pc:sldChg chg="modSp add ord">
        <pc:chgData name="Anne Meyer" userId="5bb8eadfabf58046" providerId="LiveId" clId="{4993156E-A8AD-46F3-A887-141707FCB751}" dt="2019-11-12T01:00:15.736" v="3257"/>
        <pc:sldMkLst>
          <pc:docMk/>
          <pc:sldMk cId="157986798" sldId="259"/>
        </pc:sldMkLst>
        <pc:spChg chg="mod">
          <ac:chgData name="Anne Meyer" userId="5bb8eadfabf58046" providerId="LiveId" clId="{4993156E-A8AD-46F3-A887-141707FCB751}" dt="2019-11-02T19:01:59.940" v="1055" actId="20577"/>
          <ac:spMkLst>
            <pc:docMk/>
            <pc:sldMk cId="157986798" sldId="259"/>
            <ac:spMk id="2" creationId="{F9727559-D2DB-4A65-92CC-4845966EF9EC}"/>
          </ac:spMkLst>
        </pc:spChg>
        <pc:spChg chg="mod">
          <ac:chgData name="Anne Meyer" userId="5bb8eadfabf58046" providerId="LiveId" clId="{4993156E-A8AD-46F3-A887-141707FCB751}" dt="2019-11-12T01:00:15.736" v="3257"/>
          <ac:spMkLst>
            <pc:docMk/>
            <pc:sldMk cId="157986798" sldId="259"/>
            <ac:spMk id="3" creationId="{68A41AE8-C232-422D-A162-056A0D647140}"/>
          </ac:spMkLst>
        </pc:spChg>
      </pc:sldChg>
      <pc:sldChg chg="addSp delSp modSp add del">
        <pc:chgData name="Anne Meyer" userId="5bb8eadfabf58046" providerId="LiveId" clId="{4993156E-A8AD-46F3-A887-141707FCB751}" dt="2019-11-12T00:06:49.013" v="1806" actId="2696"/>
        <pc:sldMkLst>
          <pc:docMk/>
          <pc:sldMk cId="1165557680" sldId="260"/>
        </pc:sldMkLst>
        <pc:spChg chg="mod">
          <ac:chgData name="Anne Meyer" userId="5bb8eadfabf58046" providerId="LiveId" clId="{4993156E-A8AD-46F3-A887-141707FCB751}" dt="2019-11-11T23:57:38.916" v="1581" actId="20577"/>
          <ac:spMkLst>
            <pc:docMk/>
            <pc:sldMk cId="1165557680" sldId="260"/>
            <ac:spMk id="2" creationId="{F9727559-D2DB-4A65-92CC-4845966EF9EC}"/>
          </ac:spMkLst>
        </pc:spChg>
        <pc:spChg chg="add del mod">
          <ac:chgData name="Anne Meyer" userId="5bb8eadfabf58046" providerId="LiveId" clId="{4993156E-A8AD-46F3-A887-141707FCB751}" dt="2019-11-11T23:58:45.443" v="1596" actId="27636"/>
          <ac:spMkLst>
            <pc:docMk/>
            <pc:sldMk cId="1165557680" sldId="260"/>
            <ac:spMk id="3" creationId="{68A41AE8-C232-422D-A162-056A0D647140}"/>
          </ac:spMkLst>
        </pc:spChg>
        <pc:graphicFrameChg chg="add del mod">
          <ac:chgData name="Anne Meyer" userId="5bb8eadfabf58046" providerId="LiveId" clId="{4993156E-A8AD-46F3-A887-141707FCB751}" dt="2019-11-11T23:58:34.304" v="1583"/>
          <ac:graphicFrameMkLst>
            <pc:docMk/>
            <pc:sldMk cId="1165557680" sldId="260"/>
            <ac:graphicFrameMk id="4" creationId="{5C0BF055-32B3-4BE5-B4A8-C702251FF718}"/>
          </ac:graphicFrameMkLst>
        </pc:graphicFrameChg>
      </pc:sldChg>
      <pc:sldChg chg="addSp delSp modSp add">
        <pc:chgData name="Anne Meyer" userId="5bb8eadfabf58046" providerId="LiveId" clId="{4993156E-A8AD-46F3-A887-141707FCB751}" dt="2019-11-12T00:23:26.367" v="2114" actId="20577"/>
        <pc:sldMkLst>
          <pc:docMk/>
          <pc:sldMk cId="4063723229" sldId="261"/>
        </pc:sldMkLst>
        <pc:spChg chg="mod">
          <ac:chgData name="Anne Meyer" userId="5bb8eadfabf58046" providerId="LiveId" clId="{4993156E-A8AD-46F3-A887-141707FCB751}" dt="2019-11-02T19:02:44.774" v="1110" actId="20577"/>
          <ac:spMkLst>
            <pc:docMk/>
            <pc:sldMk cId="4063723229" sldId="261"/>
            <ac:spMk id="2" creationId="{F9727559-D2DB-4A65-92CC-4845966EF9EC}"/>
          </ac:spMkLst>
        </pc:spChg>
        <pc:spChg chg="mod">
          <ac:chgData name="Anne Meyer" userId="5bb8eadfabf58046" providerId="LiveId" clId="{4993156E-A8AD-46F3-A887-141707FCB751}" dt="2019-11-12T00:23:26.367" v="2114" actId="20577"/>
          <ac:spMkLst>
            <pc:docMk/>
            <pc:sldMk cId="4063723229" sldId="261"/>
            <ac:spMk id="3" creationId="{68A41AE8-C232-422D-A162-056A0D647140}"/>
          </ac:spMkLst>
        </pc:spChg>
        <pc:spChg chg="add del mod">
          <ac:chgData name="Anne Meyer" userId="5bb8eadfabf58046" providerId="LiveId" clId="{4993156E-A8AD-46F3-A887-141707FCB751}" dt="2019-11-12T00:17:53.212" v="1988" actId="478"/>
          <ac:spMkLst>
            <pc:docMk/>
            <pc:sldMk cId="4063723229" sldId="261"/>
            <ac:spMk id="4" creationId="{E41309DD-39D6-4778-AB5B-2376D3B6818C}"/>
          </ac:spMkLst>
        </pc:spChg>
        <pc:spChg chg="add del mod">
          <ac:chgData name="Anne Meyer" userId="5bb8eadfabf58046" providerId="LiveId" clId="{4993156E-A8AD-46F3-A887-141707FCB751}" dt="2019-11-12T00:17:58.518" v="1989" actId="478"/>
          <ac:spMkLst>
            <pc:docMk/>
            <pc:sldMk cId="4063723229" sldId="261"/>
            <ac:spMk id="5" creationId="{B45B1CCD-3E4E-48C4-8969-9CBA8A076D2E}"/>
          </ac:spMkLst>
        </pc:spChg>
        <pc:spChg chg="add del mod">
          <ac:chgData name="Anne Meyer" userId="5bb8eadfabf58046" providerId="LiveId" clId="{4993156E-A8AD-46F3-A887-141707FCB751}" dt="2019-11-12T00:18:01.257" v="1990" actId="478"/>
          <ac:spMkLst>
            <pc:docMk/>
            <pc:sldMk cId="4063723229" sldId="261"/>
            <ac:spMk id="6" creationId="{0E547367-9412-4E18-BA2A-E8A4562ED9C1}"/>
          </ac:spMkLst>
        </pc:spChg>
      </pc:sldChg>
      <pc:sldChg chg="modSp add">
        <pc:chgData name="Anne Meyer" userId="5bb8eadfabf58046" providerId="LiveId" clId="{4993156E-A8AD-46F3-A887-141707FCB751}" dt="2019-11-12T00:38:49.132" v="2647" actId="20577"/>
        <pc:sldMkLst>
          <pc:docMk/>
          <pc:sldMk cId="2851983742" sldId="262"/>
        </pc:sldMkLst>
        <pc:spChg chg="mod">
          <ac:chgData name="Anne Meyer" userId="5bb8eadfabf58046" providerId="LiveId" clId="{4993156E-A8AD-46F3-A887-141707FCB751}" dt="2019-11-02T19:02:59.932" v="1119" actId="20577"/>
          <ac:spMkLst>
            <pc:docMk/>
            <pc:sldMk cId="2851983742" sldId="262"/>
            <ac:spMk id="2" creationId="{F9727559-D2DB-4A65-92CC-4845966EF9EC}"/>
          </ac:spMkLst>
        </pc:spChg>
        <pc:spChg chg="mod">
          <ac:chgData name="Anne Meyer" userId="5bb8eadfabf58046" providerId="LiveId" clId="{4993156E-A8AD-46F3-A887-141707FCB751}" dt="2019-11-12T00:38:49.132" v="2647" actId="20577"/>
          <ac:spMkLst>
            <pc:docMk/>
            <pc:sldMk cId="2851983742" sldId="262"/>
            <ac:spMk id="3" creationId="{68A41AE8-C232-422D-A162-056A0D647140}"/>
          </ac:spMkLst>
        </pc:spChg>
      </pc:sldChg>
      <pc:sldChg chg="addSp delSp modSp add ord">
        <pc:chgData name="Anne Meyer" userId="5bb8eadfabf58046" providerId="LiveId" clId="{4993156E-A8AD-46F3-A887-141707FCB751}" dt="2019-11-02T19:34:03.286" v="1418" actId="20577"/>
        <pc:sldMkLst>
          <pc:docMk/>
          <pc:sldMk cId="3929631532" sldId="263"/>
        </pc:sldMkLst>
        <pc:spChg chg="mod">
          <ac:chgData name="Anne Meyer" userId="5bb8eadfabf58046" providerId="LiveId" clId="{4993156E-A8AD-46F3-A887-141707FCB751}" dt="2019-11-02T19:22:20.272" v="1148" actId="20577"/>
          <ac:spMkLst>
            <pc:docMk/>
            <pc:sldMk cId="3929631532" sldId="263"/>
            <ac:spMk id="2" creationId="{F9727559-D2DB-4A65-92CC-4845966EF9EC}"/>
          </ac:spMkLst>
        </pc:spChg>
        <pc:spChg chg="del">
          <ac:chgData name="Anne Meyer" userId="5bb8eadfabf58046" providerId="LiveId" clId="{4993156E-A8AD-46F3-A887-141707FCB751}" dt="2019-11-02T19:19:00.655" v="1131"/>
          <ac:spMkLst>
            <pc:docMk/>
            <pc:sldMk cId="3929631532" sldId="263"/>
            <ac:spMk id="3" creationId="{68A41AE8-C232-422D-A162-056A0D647140}"/>
          </ac:spMkLst>
        </pc:spChg>
        <pc:graphicFrameChg chg="add mod">
          <ac:chgData name="Anne Meyer" userId="5bb8eadfabf58046" providerId="LiveId" clId="{4993156E-A8AD-46F3-A887-141707FCB751}" dt="2019-11-02T19:34:03.286" v="1418" actId="20577"/>
          <ac:graphicFrameMkLst>
            <pc:docMk/>
            <pc:sldMk cId="3929631532" sldId="263"/>
            <ac:graphicFrameMk id="9" creationId="{0DD02761-671B-4E1A-9322-E9018A1B1C1E}"/>
          </ac:graphicFrameMkLst>
        </pc:graphicFrameChg>
      </pc:sldChg>
      <pc:sldChg chg="addSp delSp modSp add">
        <pc:chgData name="Anne Meyer" userId="5bb8eadfabf58046" providerId="LiveId" clId="{4993156E-A8AD-46F3-A887-141707FCB751}" dt="2019-11-12T00:06:38.601" v="1805"/>
        <pc:sldMkLst>
          <pc:docMk/>
          <pc:sldMk cId="585213277" sldId="264"/>
        </pc:sldMkLst>
        <pc:spChg chg="add del mod">
          <ac:chgData name="Anne Meyer" userId="5bb8eadfabf58046" providerId="LiveId" clId="{4993156E-A8AD-46F3-A887-141707FCB751}" dt="2019-11-12T00:01:25.921" v="1612"/>
          <ac:spMkLst>
            <pc:docMk/>
            <pc:sldMk cId="585213277" sldId="264"/>
            <ac:spMk id="2" creationId="{A665B9BE-F7D7-4A45-A22E-4147853935F8}"/>
          </ac:spMkLst>
        </pc:spChg>
        <pc:spChg chg="del">
          <ac:chgData name="Anne Meyer" userId="5bb8eadfabf58046" providerId="LiveId" clId="{4993156E-A8AD-46F3-A887-141707FCB751}" dt="2019-11-12T00:00:40.592" v="1598" actId="1032"/>
          <ac:spMkLst>
            <pc:docMk/>
            <pc:sldMk cId="585213277" sldId="264"/>
            <ac:spMk id="3" creationId="{1C4B98FA-81C4-4F2B-989F-1941B70A887C}"/>
          </ac:spMkLst>
        </pc:spChg>
        <pc:spChg chg="add del mod">
          <ac:chgData name="Anne Meyer" userId="5bb8eadfabf58046" providerId="LiveId" clId="{4993156E-A8AD-46F3-A887-141707FCB751}" dt="2019-11-12T00:02:09.659" v="1615"/>
          <ac:spMkLst>
            <pc:docMk/>
            <pc:sldMk cId="585213277" sldId="264"/>
            <ac:spMk id="5" creationId="{9FE96996-2F98-427E-828F-CBB78694ACDD}"/>
          </ac:spMkLst>
        </pc:spChg>
        <pc:graphicFrameChg chg="add del mod">
          <ac:chgData name="Anne Meyer" userId="5bb8eadfabf58046" providerId="LiveId" clId="{4993156E-A8AD-46F3-A887-141707FCB751}" dt="2019-11-12T00:02:04.410" v="1614"/>
          <ac:graphicFrameMkLst>
            <pc:docMk/>
            <pc:sldMk cId="585213277" sldId="264"/>
            <ac:graphicFrameMk id="4" creationId="{3F2023BD-BE10-49F5-AEB8-F586C809FA10}"/>
          </ac:graphicFrameMkLst>
        </pc:graphicFrameChg>
        <pc:graphicFrameChg chg="add mod">
          <ac:chgData name="Anne Meyer" userId="5bb8eadfabf58046" providerId="LiveId" clId="{4993156E-A8AD-46F3-A887-141707FCB751}" dt="2019-11-12T00:06:38.601" v="1805"/>
          <ac:graphicFrameMkLst>
            <pc:docMk/>
            <pc:sldMk cId="585213277" sldId="264"/>
            <ac:graphicFrameMk id="6" creationId="{41C1D0DF-CFDF-4A4D-A545-67CAE8D8F815}"/>
          </ac:graphicFrameMkLst>
        </pc:graphicFrameChg>
      </pc:sldChg>
      <pc:sldChg chg="modSp add">
        <pc:chgData name="Anne Meyer" userId="5bb8eadfabf58046" providerId="LiveId" clId="{4993156E-A8AD-46F3-A887-141707FCB751}" dt="2019-11-12T00:43:13.118" v="2940" actId="14"/>
        <pc:sldMkLst>
          <pc:docMk/>
          <pc:sldMk cId="1765712432" sldId="265"/>
        </pc:sldMkLst>
        <pc:spChg chg="mod">
          <ac:chgData name="Anne Meyer" userId="5bb8eadfabf58046" providerId="LiveId" clId="{4993156E-A8AD-46F3-A887-141707FCB751}" dt="2019-11-12T00:39:07.838" v="2660" actId="20577"/>
          <ac:spMkLst>
            <pc:docMk/>
            <pc:sldMk cId="1765712432" sldId="265"/>
            <ac:spMk id="2" creationId="{512E9F60-99EC-4E67-8778-9FC690D95AA3}"/>
          </ac:spMkLst>
        </pc:spChg>
        <pc:spChg chg="mod">
          <ac:chgData name="Anne Meyer" userId="5bb8eadfabf58046" providerId="LiveId" clId="{4993156E-A8AD-46F3-A887-141707FCB751}" dt="2019-11-12T00:43:13.118" v="2940" actId="14"/>
          <ac:spMkLst>
            <pc:docMk/>
            <pc:sldMk cId="1765712432" sldId="265"/>
            <ac:spMk id="3" creationId="{F2DF78E9-5A3D-483E-9ADC-CF1C08C8978C}"/>
          </ac:spMkLst>
        </pc:spChg>
      </pc:sldChg>
    </pc:docChg>
  </pc:docChgLst>
  <pc:docChgLst>
    <pc:chgData name="Anne Meyer" userId="5bb8eadfabf58046" providerId="LiveId" clId="{B6C6B181-4C79-46AD-8007-8340E2760885}"/>
    <pc:docChg chg="custSel modSld sldOrd">
      <pc:chgData name="Anne Meyer" userId="5bb8eadfabf58046" providerId="LiveId" clId="{B6C6B181-4C79-46AD-8007-8340E2760885}" dt="2019-11-12T01:32:17.045" v="382"/>
      <pc:docMkLst>
        <pc:docMk/>
      </pc:docMkLst>
      <pc:sldChg chg="modSp ord">
        <pc:chgData name="Anne Meyer" userId="5bb8eadfabf58046" providerId="LiveId" clId="{B6C6B181-4C79-46AD-8007-8340E2760885}" dt="2019-11-12T01:32:17.045" v="382"/>
        <pc:sldMkLst>
          <pc:docMk/>
          <pc:sldMk cId="157986798" sldId="259"/>
        </pc:sldMkLst>
        <pc:spChg chg="mod">
          <ac:chgData name="Anne Meyer" userId="5bb8eadfabf58046" providerId="LiveId" clId="{B6C6B181-4C79-46AD-8007-8340E2760885}" dt="2019-11-12T01:22:50.775" v="381" actId="27636"/>
          <ac:spMkLst>
            <pc:docMk/>
            <pc:sldMk cId="157986798" sldId="259"/>
            <ac:spMk id="3" creationId="{68A41AE8-C232-422D-A162-056A0D647140}"/>
          </ac:spMkLst>
        </pc:spChg>
      </pc:sldChg>
      <pc:sldChg chg="addSp modSp">
        <pc:chgData name="Anne Meyer" userId="5bb8eadfabf58046" providerId="LiveId" clId="{B6C6B181-4C79-46AD-8007-8340E2760885}" dt="2019-11-12T01:12:07.592" v="378" actId="20577"/>
        <pc:sldMkLst>
          <pc:docMk/>
          <pc:sldMk cId="2851983742" sldId="262"/>
        </pc:sldMkLst>
        <pc:spChg chg="mod">
          <ac:chgData name="Anne Meyer" userId="5bb8eadfabf58046" providerId="LiveId" clId="{B6C6B181-4C79-46AD-8007-8340E2760885}" dt="2019-11-12T01:12:07.592" v="378" actId="20577"/>
          <ac:spMkLst>
            <pc:docMk/>
            <pc:sldMk cId="2851983742" sldId="262"/>
            <ac:spMk id="3" creationId="{68A41AE8-C232-422D-A162-056A0D647140}"/>
          </ac:spMkLst>
        </pc:spChg>
        <pc:spChg chg="add mod">
          <ac:chgData name="Anne Meyer" userId="5bb8eadfabf58046" providerId="LiveId" clId="{B6C6B181-4C79-46AD-8007-8340E2760885}" dt="2019-11-12T01:11:13.570" v="289" actId="20577"/>
          <ac:spMkLst>
            <pc:docMk/>
            <pc:sldMk cId="2851983742" sldId="262"/>
            <ac:spMk id="4" creationId="{87EA6E66-1D8E-4C40-8EA6-3306AAD1629B}"/>
          </ac:spMkLst>
        </pc:spChg>
        <pc:spChg chg="add mod">
          <ac:chgData name="Anne Meyer" userId="5bb8eadfabf58046" providerId="LiveId" clId="{B6C6B181-4C79-46AD-8007-8340E2760885}" dt="2019-11-12T01:11:27.476" v="327" actId="20577"/>
          <ac:spMkLst>
            <pc:docMk/>
            <pc:sldMk cId="2851983742" sldId="262"/>
            <ac:spMk id="5" creationId="{DEA616D3-ACA2-441A-86D5-F9BF82712BC5}"/>
          </ac:spMkLst>
        </pc:spChg>
        <pc:spChg chg="add mod">
          <ac:chgData name="Anne Meyer" userId="5bb8eadfabf58046" providerId="LiveId" clId="{B6C6B181-4C79-46AD-8007-8340E2760885}" dt="2019-11-12T01:11:31.487" v="331"/>
          <ac:spMkLst>
            <pc:docMk/>
            <pc:sldMk cId="2851983742" sldId="262"/>
            <ac:spMk id="6" creationId="{C6286C01-90B1-4286-91E9-9467C25517D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38FBD-50BE-4110-9226-63C091A935E3}" type="doc">
      <dgm:prSet loTypeId="urn:microsoft.com/office/officeart/2005/8/layout/hProcess11" loCatId="process" qsTypeId="urn:microsoft.com/office/officeart/2005/8/quickstyle/simple1" qsCatId="simple" csTypeId="urn:microsoft.com/office/officeart/2005/8/colors/accent1_2" csCatId="accent1" phldr="1"/>
      <dgm:spPr/>
    </dgm:pt>
    <dgm:pt modelId="{5CA32D3B-8F26-4E26-9538-CEC038C975EA}">
      <dgm:prSet phldrT="[Text]"/>
      <dgm:spPr/>
      <dgm:t>
        <a:bodyPr/>
        <a:lstStyle/>
        <a:p>
          <a:r>
            <a:rPr lang="en-US" dirty="0"/>
            <a:t>11/5 - Design Wired Prototype and Begin to Program Game</a:t>
          </a:r>
        </a:p>
      </dgm:t>
    </dgm:pt>
    <dgm:pt modelId="{215C38C4-DBD6-4E0A-8D33-D6BE96E2D548}" type="parTrans" cxnId="{25D25A92-3E8E-489B-9F60-5CAABE8763D9}">
      <dgm:prSet/>
      <dgm:spPr/>
      <dgm:t>
        <a:bodyPr/>
        <a:lstStyle/>
        <a:p>
          <a:endParaRPr lang="en-US"/>
        </a:p>
      </dgm:t>
    </dgm:pt>
    <dgm:pt modelId="{17D9CCED-7B5B-4DB4-BFC0-0FA14B17FA06}" type="sibTrans" cxnId="{25D25A92-3E8E-489B-9F60-5CAABE8763D9}">
      <dgm:prSet/>
      <dgm:spPr/>
      <dgm:t>
        <a:bodyPr/>
        <a:lstStyle/>
        <a:p>
          <a:endParaRPr lang="en-US"/>
        </a:p>
      </dgm:t>
    </dgm:pt>
    <dgm:pt modelId="{9FB31D89-6EF9-40F1-B056-C16DA0C2DFF4}">
      <dgm:prSet phldrT="[Text]"/>
      <dgm:spPr/>
      <dgm:t>
        <a:bodyPr/>
        <a:lstStyle/>
        <a:p>
          <a:r>
            <a:rPr lang="en-US" dirty="0"/>
            <a:t>11/19 - Implement Wired Prototype</a:t>
          </a:r>
        </a:p>
      </dgm:t>
    </dgm:pt>
    <dgm:pt modelId="{CC43F67A-FC21-4F0B-ADEB-D68FDC450547}" type="parTrans" cxnId="{FC8879AC-05CF-41F2-B3A3-23F780D61243}">
      <dgm:prSet/>
      <dgm:spPr/>
      <dgm:t>
        <a:bodyPr/>
        <a:lstStyle/>
        <a:p>
          <a:endParaRPr lang="en-US"/>
        </a:p>
      </dgm:t>
    </dgm:pt>
    <dgm:pt modelId="{DE5F7A7C-397B-4D4E-85D7-E18ED1371A6F}" type="sibTrans" cxnId="{FC8879AC-05CF-41F2-B3A3-23F780D61243}">
      <dgm:prSet/>
      <dgm:spPr/>
      <dgm:t>
        <a:bodyPr/>
        <a:lstStyle/>
        <a:p>
          <a:endParaRPr lang="en-US"/>
        </a:p>
      </dgm:t>
    </dgm:pt>
    <dgm:pt modelId="{9974D56F-1E31-4A06-914D-3DF450D66D6B}">
      <dgm:prSet phldrT="[Text]"/>
      <dgm:spPr/>
      <dgm:t>
        <a:bodyPr/>
        <a:lstStyle/>
        <a:p>
          <a:r>
            <a:rPr lang="en-US" dirty="0"/>
            <a:t>11/26 Design Wireless Prototype and Finalize Game</a:t>
          </a:r>
        </a:p>
      </dgm:t>
    </dgm:pt>
    <dgm:pt modelId="{3BC89D8D-1F7C-45CC-943E-4DB1D1AA7B0D}" type="parTrans" cxnId="{A0459B9D-DB59-4FF1-A41A-107CDA4745B8}">
      <dgm:prSet/>
      <dgm:spPr/>
      <dgm:t>
        <a:bodyPr/>
        <a:lstStyle/>
        <a:p>
          <a:endParaRPr lang="en-US"/>
        </a:p>
      </dgm:t>
    </dgm:pt>
    <dgm:pt modelId="{C7437047-D5D0-48F0-AE9B-703262B27E20}" type="sibTrans" cxnId="{A0459B9D-DB59-4FF1-A41A-107CDA4745B8}">
      <dgm:prSet/>
      <dgm:spPr/>
      <dgm:t>
        <a:bodyPr/>
        <a:lstStyle/>
        <a:p>
          <a:endParaRPr lang="en-US"/>
        </a:p>
      </dgm:t>
    </dgm:pt>
    <dgm:pt modelId="{BFE90747-0D4C-441B-8A21-C5E5C58DEF32}">
      <dgm:prSet phldrT="[Text]"/>
      <dgm:spPr/>
      <dgm:t>
        <a:bodyPr/>
        <a:lstStyle/>
        <a:p>
          <a:r>
            <a:rPr lang="en-US" dirty="0"/>
            <a:t>11/26 Train Kea with Wired Prototype</a:t>
          </a:r>
        </a:p>
      </dgm:t>
    </dgm:pt>
    <dgm:pt modelId="{76B7DB2D-6CC8-448B-84EA-B8911FCD45D0}" type="parTrans" cxnId="{9AD02223-2D25-4844-B076-6BAA42E5B495}">
      <dgm:prSet/>
      <dgm:spPr/>
      <dgm:t>
        <a:bodyPr/>
        <a:lstStyle/>
        <a:p>
          <a:endParaRPr lang="en-US"/>
        </a:p>
      </dgm:t>
    </dgm:pt>
    <dgm:pt modelId="{27A9E214-53A6-4FB6-BDD2-7C18686BCF82}" type="sibTrans" cxnId="{9AD02223-2D25-4844-B076-6BAA42E5B495}">
      <dgm:prSet/>
      <dgm:spPr/>
      <dgm:t>
        <a:bodyPr/>
        <a:lstStyle/>
        <a:p>
          <a:endParaRPr lang="en-US"/>
        </a:p>
      </dgm:t>
    </dgm:pt>
    <dgm:pt modelId="{CEAB2543-C478-47D2-991F-A6749C7768EF}">
      <dgm:prSet phldrT="[Text]"/>
      <dgm:spPr/>
      <dgm:t>
        <a:bodyPr/>
        <a:lstStyle/>
        <a:p>
          <a:r>
            <a:rPr lang="en-US" dirty="0"/>
            <a:t>1/28 - Implement Wireless Prototype and Program Data Collection</a:t>
          </a:r>
        </a:p>
      </dgm:t>
    </dgm:pt>
    <dgm:pt modelId="{7C4376C2-0684-4F5C-87F0-1718EA92C2BD}" type="parTrans" cxnId="{8A6A3750-23D8-4D61-B23A-5813EBAB741C}">
      <dgm:prSet/>
      <dgm:spPr/>
      <dgm:t>
        <a:bodyPr/>
        <a:lstStyle/>
        <a:p>
          <a:endParaRPr lang="en-US"/>
        </a:p>
      </dgm:t>
    </dgm:pt>
    <dgm:pt modelId="{6BFD2B9D-72EE-4301-9C71-5CFBB8D5E42D}" type="sibTrans" cxnId="{8A6A3750-23D8-4D61-B23A-5813EBAB741C}">
      <dgm:prSet/>
      <dgm:spPr/>
      <dgm:t>
        <a:bodyPr/>
        <a:lstStyle/>
        <a:p>
          <a:endParaRPr lang="en-US"/>
        </a:p>
      </dgm:t>
    </dgm:pt>
    <dgm:pt modelId="{1ABA7C67-B020-4EBF-9FD6-D1DA98BDE81E}">
      <dgm:prSet phldrT="[Text]"/>
      <dgm:spPr/>
      <dgm:t>
        <a:bodyPr/>
        <a:lstStyle/>
        <a:p>
          <a:r>
            <a:rPr lang="en-US"/>
            <a:t>2/4 - Install Game at Zoo</a:t>
          </a:r>
        </a:p>
      </dgm:t>
    </dgm:pt>
    <dgm:pt modelId="{E6F53126-F602-4B22-9042-F037F6B0BC93}" type="parTrans" cxnId="{615347B6-0DAB-4842-A850-89825BF2BC98}">
      <dgm:prSet/>
      <dgm:spPr/>
      <dgm:t>
        <a:bodyPr/>
        <a:lstStyle/>
        <a:p>
          <a:endParaRPr lang="en-US"/>
        </a:p>
      </dgm:t>
    </dgm:pt>
    <dgm:pt modelId="{4556E2C4-0B2F-49F3-8C26-017999C7F588}" type="sibTrans" cxnId="{615347B6-0DAB-4842-A850-89825BF2BC98}">
      <dgm:prSet/>
      <dgm:spPr/>
      <dgm:t>
        <a:bodyPr/>
        <a:lstStyle/>
        <a:p>
          <a:endParaRPr lang="en-US"/>
        </a:p>
      </dgm:t>
    </dgm:pt>
    <dgm:pt modelId="{3A75D3F7-62A5-4F49-909B-D97CBE83F855}">
      <dgm:prSet phldrT="[Text]"/>
      <dgm:spPr/>
      <dgm:t>
        <a:bodyPr/>
        <a:lstStyle/>
        <a:p>
          <a:r>
            <a:rPr lang="en-US" dirty="0"/>
            <a:t>3/1 - Create Demo and Presentation</a:t>
          </a:r>
        </a:p>
      </dgm:t>
    </dgm:pt>
    <dgm:pt modelId="{3CADF3EF-4D4D-4B2A-B1FC-05DFAC788086}" type="parTrans" cxnId="{20516EB5-7F53-48D5-A5FB-BAF80BE27441}">
      <dgm:prSet/>
      <dgm:spPr/>
      <dgm:t>
        <a:bodyPr/>
        <a:lstStyle/>
        <a:p>
          <a:endParaRPr lang="en-US"/>
        </a:p>
      </dgm:t>
    </dgm:pt>
    <dgm:pt modelId="{F4AB3022-731A-413A-A311-0D7D6CFEE144}" type="sibTrans" cxnId="{20516EB5-7F53-48D5-A5FB-BAF80BE27441}">
      <dgm:prSet/>
      <dgm:spPr/>
      <dgm:t>
        <a:bodyPr/>
        <a:lstStyle/>
        <a:p>
          <a:endParaRPr lang="en-US"/>
        </a:p>
      </dgm:t>
    </dgm:pt>
    <dgm:pt modelId="{93C183C0-32E7-4E0A-90BD-DF479944A156}" type="pres">
      <dgm:prSet presAssocID="{6E538FBD-50BE-4110-9226-63C091A935E3}" presName="Name0" presStyleCnt="0">
        <dgm:presLayoutVars>
          <dgm:dir/>
          <dgm:resizeHandles val="exact"/>
        </dgm:presLayoutVars>
      </dgm:prSet>
      <dgm:spPr/>
    </dgm:pt>
    <dgm:pt modelId="{4C68E257-07AE-4167-8E65-06BCB3838B71}" type="pres">
      <dgm:prSet presAssocID="{6E538FBD-50BE-4110-9226-63C091A935E3}" presName="arrow" presStyleLbl="bgShp" presStyleIdx="0" presStyleCnt="1"/>
      <dgm:spPr/>
    </dgm:pt>
    <dgm:pt modelId="{B8A7AB77-A607-423A-8AE3-16BD7E2EB814}" type="pres">
      <dgm:prSet presAssocID="{6E538FBD-50BE-4110-9226-63C091A935E3}" presName="points" presStyleCnt="0"/>
      <dgm:spPr/>
    </dgm:pt>
    <dgm:pt modelId="{5E273034-E8BF-404A-9489-EB1F209AFA43}" type="pres">
      <dgm:prSet presAssocID="{5CA32D3B-8F26-4E26-9538-CEC038C975EA}" presName="compositeA" presStyleCnt="0"/>
      <dgm:spPr/>
    </dgm:pt>
    <dgm:pt modelId="{3538898D-DB56-4E8D-B803-E8BB5A249B2D}" type="pres">
      <dgm:prSet presAssocID="{5CA32D3B-8F26-4E26-9538-CEC038C975EA}" presName="textA" presStyleLbl="revTx" presStyleIdx="0" presStyleCnt="7">
        <dgm:presLayoutVars>
          <dgm:bulletEnabled val="1"/>
        </dgm:presLayoutVars>
      </dgm:prSet>
      <dgm:spPr/>
    </dgm:pt>
    <dgm:pt modelId="{372B3531-D0F1-481E-B978-416616E15019}" type="pres">
      <dgm:prSet presAssocID="{5CA32D3B-8F26-4E26-9538-CEC038C975EA}" presName="circleA" presStyleLbl="node1" presStyleIdx="0" presStyleCnt="7"/>
      <dgm:spPr/>
    </dgm:pt>
    <dgm:pt modelId="{5C7C1BC6-B066-4720-A317-7E6B92C0727C}" type="pres">
      <dgm:prSet presAssocID="{5CA32D3B-8F26-4E26-9538-CEC038C975EA}" presName="spaceA" presStyleCnt="0"/>
      <dgm:spPr/>
    </dgm:pt>
    <dgm:pt modelId="{BACAC057-532B-432F-855A-16757CC5EEE3}" type="pres">
      <dgm:prSet presAssocID="{17D9CCED-7B5B-4DB4-BFC0-0FA14B17FA06}" presName="space" presStyleCnt="0"/>
      <dgm:spPr/>
    </dgm:pt>
    <dgm:pt modelId="{220EF517-4E41-4261-A1BB-9CE15FE1F2BB}" type="pres">
      <dgm:prSet presAssocID="{9FB31D89-6EF9-40F1-B056-C16DA0C2DFF4}" presName="compositeB" presStyleCnt="0"/>
      <dgm:spPr/>
    </dgm:pt>
    <dgm:pt modelId="{D293B848-3609-4879-8D27-524FF8F8C50E}" type="pres">
      <dgm:prSet presAssocID="{9FB31D89-6EF9-40F1-B056-C16DA0C2DFF4}" presName="textB" presStyleLbl="revTx" presStyleIdx="1" presStyleCnt="7">
        <dgm:presLayoutVars>
          <dgm:bulletEnabled val="1"/>
        </dgm:presLayoutVars>
      </dgm:prSet>
      <dgm:spPr/>
    </dgm:pt>
    <dgm:pt modelId="{F7254BF2-B37C-49DD-B11E-9C69D0F6202D}" type="pres">
      <dgm:prSet presAssocID="{9FB31D89-6EF9-40F1-B056-C16DA0C2DFF4}" presName="circleB" presStyleLbl="node1" presStyleIdx="1" presStyleCnt="7"/>
      <dgm:spPr/>
    </dgm:pt>
    <dgm:pt modelId="{A6C4E2B5-4E5A-4CC6-8924-3713DF86CE7C}" type="pres">
      <dgm:prSet presAssocID="{9FB31D89-6EF9-40F1-B056-C16DA0C2DFF4}" presName="spaceB" presStyleCnt="0"/>
      <dgm:spPr/>
    </dgm:pt>
    <dgm:pt modelId="{D109C082-8079-47E9-B949-038044AFBF09}" type="pres">
      <dgm:prSet presAssocID="{DE5F7A7C-397B-4D4E-85D7-E18ED1371A6F}" presName="space" presStyleCnt="0"/>
      <dgm:spPr/>
    </dgm:pt>
    <dgm:pt modelId="{E7B5A258-834F-498B-AEEB-8F56B126E0C6}" type="pres">
      <dgm:prSet presAssocID="{9974D56F-1E31-4A06-914D-3DF450D66D6B}" presName="compositeA" presStyleCnt="0"/>
      <dgm:spPr/>
    </dgm:pt>
    <dgm:pt modelId="{18CE18EE-A972-4D98-B8F7-78229B1BBB2E}" type="pres">
      <dgm:prSet presAssocID="{9974D56F-1E31-4A06-914D-3DF450D66D6B}" presName="textA" presStyleLbl="revTx" presStyleIdx="2" presStyleCnt="7">
        <dgm:presLayoutVars>
          <dgm:bulletEnabled val="1"/>
        </dgm:presLayoutVars>
      </dgm:prSet>
      <dgm:spPr/>
    </dgm:pt>
    <dgm:pt modelId="{62DB79A3-F7C0-4779-B1C3-3EA0DE614017}" type="pres">
      <dgm:prSet presAssocID="{9974D56F-1E31-4A06-914D-3DF450D66D6B}" presName="circleA" presStyleLbl="node1" presStyleIdx="2" presStyleCnt="7"/>
      <dgm:spPr/>
    </dgm:pt>
    <dgm:pt modelId="{CBCD71E4-4EDA-4A64-9690-A1124736D1FC}" type="pres">
      <dgm:prSet presAssocID="{9974D56F-1E31-4A06-914D-3DF450D66D6B}" presName="spaceA" presStyleCnt="0"/>
      <dgm:spPr/>
    </dgm:pt>
    <dgm:pt modelId="{C05871B1-5CB3-46EA-9BC1-AD947E4E38EB}" type="pres">
      <dgm:prSet presAssocID="{C7437047-D5D0-48F0-AE9B-703262B27E20}" presName="space" presStyleCnt="0"/>
      <dgm:spPr/>
    </dgm:pt>
    <dgm:pt modelId="{C9D71809-CEBD-4DDC-8B65-E4FD10AC8AA8}" type="pres">
      <dgm:prSet presAssocID="{BFE90747-0D4C-441B-8A21-C5E5C58DEF32}" presName="compositeB" presStyleCnt="0"/>
      <dgm:spPr/>
    </dgm:pt>
    <dgm:pt modelId="{EEE89977-3AEE-4061-9E75-86DD2F0AD625}" type="pres">
      <dgm:prSet presAssocID="{BFE90747-0D4C-441B-8A21-C5E5C58DEF32}" presName="textB" presStyleLbl="revTx" presStyleIdx="3" presStyleCnt="7">
        <dgm:presLayoutVars>
          <dgm:bulletEnabled val="1"/>
        </dgm:presLayoutVars>
      </dgm:prSet>
      <dgm:spPr/>
    </dgm:pt>
    <dgm:pt modelId="{8FE449BF-937D-4B86-9820-BE3652550BAC}" type="pres">
      <dgm:prSet presAssocID="{BFE90747-0D4C-441B-8A21-C5E5C58DEF32}" presName="circleB" presStyleLbl="node1" presStyleIdx="3" presStyleCnt="7"/>
      <dgm:spPr/>
    </dgm:pt>
    <dgm:pt modelId="{C0D44F11-3027-4308-BD4D-3B7CAD97BCAE}" type="pres">
      <dgm:prSet presAssocID="{BFE90747-0D4C-441B-8A21-C5E5C58DEF32}" presName="spaceB" presStyleCnt="0"/>
      <dgm:spPr/>
    </dgm:pt>
    <dgm:pt modelId="{E445A68D-35F9-49B0-8597-AED886B1FFBE}" type="pres">
      <dgm:prSet presAssocID="{27A9E214-53A6-4FB6-BDD2-7C18686BCF82}" presName="space" presStyleCnt="0"/>
      <dgm:spPr/>
    </dgm:pt>
    <dgm:pt modelId="{4FF6EB2C-A1F1-495E-AE32-B18CE130C0C6}" type="pres">
      <dgm:prSet presAssocID="{CEAB2543-C478-47D2-991F-A6749C7768EF}" presName="compositeA" presStyleCnt="0"/>
      <dgm:spPr/>
    </dgm:pt>
    <dgm:pt modelId="{68698234-9CB0-4840-BEE0-5E30F32E7A11}" type="pres">
      <dgm:prSet presAssocID="{CEAB2543-C478-47D2-991F-A6749C7768EF}" presName="textA" presStyleLbl="revTx" presStyleIdx="4" presStyleCnt="7">
        <dgm:presLayoutVars>
          <dgm:bulletEnabled val="1"/>
        </dgm:presLayoutVars>
      </dgm:prSet>
      <dgm:spPr/>
    </dgm:pt>
    <dgm:pt modelId="{3D92C358-11F7-42DC-BE4A-0C4D7C9A9BE9}" type="pres">
      <dgm:prSet presAssocID="{CEAB2543-C478-47D2-991F-A6749C7768EF}" presName="circleA" presStyleLbl="node1" presStyleIdx="4" presStyleCnt="7"/>
      <dgm:spPr/>
    </dgm:pt>
    <dgm:pt modelId="{0AE3247E-A6F4-4EEE-A2D7-7E1D2C322DB9}" type="pres">
      <dgm:prSet presAssocID="{CEAB2543-C478-47D2-991F-A6749C7768EF}" presName="spaceA" presStyleCnt="0"/>
      <dgm:spPr/>
    </dgm:pt>
    <dgm:pt modelId="{5F68C461-0990-4A62-9F52-8D29DB40B0F0}" type="pres">
      <dgm:prSet presAssocID="{6BFD2B9D-72EE-4301-9C71-5CFBB8D5E42D}" presName="space" presStyleCnt="0"/>
      <dgm:spPr/>
    </dgm:pt>
    <dgm:pt modelId="{F673B4A6-EDFF-4311-941F-6A2D101F21E4}" type="pres">
      <dgm:prSet presAssocID="{1ABA7C67-B020-4EBF-9FD6-D1DA98BDE81E}" presName="compositeB" presStyleCnt="0"/>
      <dgm:spPr/>
    </dgm:pt>
    <dgm:pt modelId="{52495171-F3FF-4692-A63A-529F20CF00E0}" type="pres">
      <dgm:prSet presAssocID="{1ABA7C67-B020-4EBF-9FD6-D1DA98BDE81E}" presName="textB" presStyleLbl="revTx" presStyleIdx="5" presStyleCnt="7">
        <dgm:presLayoutVars>
          <dgm:bulletEnabled val="1"/>
        </dgm:presLayoutVars>
      </dgm:prSet>
      <dgm:spPr/>
    </dgm:pt>
    <dgm:pt modelId="{FBBB698F-A9EF-47DE-B330-C7567A618BA1}" type="pres">
      <dgm:prSet presAssocID="{1ABA7C67-B020-4EBF-9FD6-D1DA98BDE81E}" presName="circleB" presStyleLbl="node1" presStyleIdx="5" presStyleCnt="7"/>
      <dgm:spPr/>
    </dgm:pt>
    <dgm:pt modelId="{8772B31F-6ED8-4078-A007-AB42F2D94717}" type="pres">
      <dgm:prSet presAssocID="{1ABA7C67-B020-4EBF-9FD6-D1DA98BDE81E}" presName="spaceB" presStyleCnt="0"/>
      <dgm:spPr/>
    </dgm:pt>
    <dgm:pt modelId="{ABC79228-BEA4-4542-8706-5DA4B9F2007B}" type="pres">
      <dgm:prSet presAssocID="{4556E2C4-0B2F-49F3-8C26-017999C7F588}" presName="space" presStyleCnt="0"/>
      <dgm:spPr/>
    </dgm:pt>
    <dgm:pt modelId="{748CC58F-3C72-4DEB-8776-D1BDA7011CB0}" type="pres">
      <dgm:prSet presAssocID="{3A75D3F7-62A5-4F49-909B-D97CBE83F855}" presName="compositeA" presStyleCnt="0"/>
      <dgm:spPr/>
    </dgm:pt>
    <dgm:pt modelId="{4565E7B2-BB6E-4BA6-87AD-524D2F992034}" type="pres">
      <dgm:prSet presAssocID="{3A75D3F7-62A5-4F49-909B-D97CBE83F855}" presName="textA" presStyleLbl="revTx" presStyleIdx="6" presStyleCnt="7">
        <dgm:presLayoutVars>
          <dgm:bulletEnabled val="1"/>
        </dgm:presLayoutVars>
      </dgm:prSet>
      <dgm:spPr/>
    </dgm:pt>
    <dgm:pt modelId="{0C8E8E7F-769E-4D36-8514-377C55931B58}" type="pres">
      <dgm:prSet presAssocID="{3A75D3F7-62A5-4F49-909B-D97CBE83F855}" presName="circleA" presStyleLbl="node1" presStyleIdx="6" presStyleCnt="7"/>
      <dgm:spPr/>
    </dgm:pt>
    <dgm:pt modelId="{4D18EDEA-5842-486B-81E3-4FB3893889B6}" type="pres">
      <dgm:prSet presAssocID="{3A75D3F7-62A5-4F49-909B-D97CBE83F855}" presName="spaceA" presStyleCnt="0"/>
      <dgm:spPr/>
    </dgm:pt>
  </dgm:ptLst>
  <dgm:cxnLst>
    <dgm:cxn modelId="{6414B60F-5C7E-43BA-BCD0-07570FD38554}" type="presOf" srcId="{9974D56F-1E31-4A06-914D-3DF450D66D6B}" destId="{18CE18EE-A972-4D98-B8F7-78229B1BBB2E}" srcOrd="0" destOrd="0" presId="urn:microsoft.com/office/officeart/2005/8/layout/hProcess11"/>
    <dgm:cxn modelId="{9AD02223-2D25-4844-B076-6BAA42E5B495}" srcId="{6E538FBD-50BE-4110-9226-63C091A935E3}" destId="{BFE90747-0D4C-441B-8A21-C5E5C58DEF32}" srcOrd="3" destOrd="0" parTransId="{76B7DB2D-6CC8-448B-84EA-B8911FCD45D0}" sibTransId="{27A9E214-53A6-4FB6-BDD2-7C18686BCF82}"/>
    <dgm:cxn modelId="{B08A6C5F-3554-4A5B-9323-A58C610CA88C}" type="presOf" srcId="{3A75D3F7-62A5-4F49-909B-D97CBE83F855}" destId="{4565E7B2-BB6E-4BA6-87AD-524D2F992034}" srcOrd="0" destOrd="0" presId="urn:microsoft.com/office/officeart/2005/8/layout/hProcess11"/>
    <dgm:cxn modelId="{E56D2F46-A97A-4CC6-A904-6E1DAA07BF4B}" type="presOf" srcId="{BFE90747-0D4C-441B-8A21-C5E5C58DEF32}" destId="{EEE89977-3AEE-4061-9E75-86DD2F0AD625}" srcOrd="0" destOrd="0" presId="urn:microsoft.com/office/officeart/2005/8/layout/hProcess11"/>
    <dgm:cxn modelId="{ED8A5C49-BD25-43D1-AA9F-FE9638DF93FF}" type="presOf" srcId="{1ABA7C67-B020-4EBF-9FD6-D1DA98BDE81E}" destId="{52495171-F3FF-4692-A63A-529F20CF00E0}" srcOrd="0" destOrd="0" presId="urn:microsoft.com/office/officeart/2005/8/layout/hProcess11"/>
    <dgm:cxn modelId="{8A6A3750-23D8-4D61-B23A-5813EBAB741C}" srcId="{6E538FBD-50BE-4110-9226-63C091A935E3}" destId="{CEAB2543-C478-47D2-991F-A6749C7768EF}" srcOrd="4" destOrd="0" parTransId="{7C4376C2-0684-4F5C-87F0-1718EA92C2BD}" sibTransId="{6BFD2B9D-72EE-4301-9C71-5CFBB8D5E42D}"/>
    <dgm:cxn modelId="{72D3CF58-DD22-4246-8AD9-7A5CE89881D1}" type="presOf" srcId="{9FB31D89-6EF9-40F1-B056-C16DA0C2DFF4}" destId="{D293B848-3609-4879-8D27-524FF8F8C50E}" srcOrd="0" destOrd="0" presId="urn:microsoft.com/office/officeart/2005/8/layout/hProcess11"/>
    <dgm:cxn modelId="{25D25A92-3E8E-489B-9F60-5CAABE8763D9}" srcId="{6E538FBD-50BE-4110-9226-63C091A935E3}" destId="{5CA32D3B-8F26-4E26-9538-CEC038C975EA}" srcOrd="0" destOrd="0" parTransId="{215C38C4-DBD6-4E0A-8D33-D6BE96E2D548}" sibTransId="{17D9CCED-7B5B-4DB4-BFC0-0FA14B17FA06}"/>
    <dgm:cxn modelId="{A0459B9D-DB59-4FF1-A41A-107CDA4745B8}" srcId="{6E538FBD-50BE-4110-9226-63C091A935E3}" destId="{9974D56F-1E31-4A06-914D-3DF450D66D6B}" srcOrd="2" destOrd="0" parTransId="{3BC89D8D-1F7C-45CC-943E-4DB1D1AA7B0D}" sibTransId="{C7437047-D5D0-48F0-AE9B-703262B27E20}"/>
    <dgm:cxn modelId="{89AA23A4-C061-4C01-A4B7-8973A1558FF4}" type="presOf" srcId="{6E538FBD-50BE-4110-9226-63C091A935E3}" destId="{93C183C0-32E7-4E0A-90BD-DF479944A156}" srcOrd="0" destOrd="0" presId="urn:microsoft.com/office/officeart/2005/8/layout/hProcess11"/>
    <dgm:cxn modelId="{FC8879AC-05CF-41F2-B3A3-23F780D61243}" srcId="{6E538FBD-50BE-4110-9226-63C091A935E3}" destId="{9FB31D89-6EF9-40F1-B056-C16DA0C2DFF4}" srcOrd="1" destOrd="0" parTransId="{CC43F67A-FC21-4F0B-ADEB-D68FDC450547}" sibTransId="{DE5F7A7C-397B-4D4E-85D7-E18ED1371A6F}"/>
    <dgm:cxn modelId="{20516EB5-7F53-48D5-A5FB-BAF80BE27441}" srcId="{6E538FBD-50BE-4110-9226-63C091A935E3}" destId="{3A75D3F7-62A5-4F49-909B-D97CBE83F855}" srcOrd="6" destOrd="0" parTransId="{3CADF3EF-4D4D-4B2A-B1FC-05DFAC788086}" sibTransId="{F4AB3022-731A-413A-A311-0D7D6CFEE144}"/>
    <dgm:cxn modelId="{615347B6-0DAB-4842-A850-89825BF2BC98}" srcId="{6E538FBD-50BE-4110-9226-63C091A935E3}" destId="{1ABA7C67-B020-4EBF-9FD6-D1DA98BDE81E}" srcOrd="5" destOrd="0" parTransId="{E6F53126-F602-4B22-9042-F037F6B0BC93}" sibTransId="{4556E2C4-0B2F-49F3-8C26-017999C7F588}"/>
    <dgm:cxn modelId="{F5D04ABD-2F3A-4A49-B367-C32B41A4A6DF}" type="presOf" srcId="{CEAB2543-C478-47D2-991F-A6749C7768EF}" destId="{68698234-9CB0-4840-BEE0-5E30F32E7A11}" srcOrd="0" destOrd="0" presId="urn:microsoft.com/office/officeart/2005/8/layout/hProcess11"/>
    <dgm:cxn modelId="{84B7A8F4-6007-4BF5-98BB-6E224CA582DA}" type="presOf" srcId="{5CA32D3B-8F26-4E26-9538-CEC038C975EA}" destId="{3538898D-DB56-4E8D-B803-E8BB5A249B2D}" srcOrd="0" destOrd="0" presId="urn:microsoft.com/office/officeart/2005/8/layout/hProcess11"/>
    <dgm:cxn modelId="{572B5D5D-9C24-4F49-9A4A-E4B9CCD1DC3F}" type="presParOf" srcId="{93C183C0-32E7-4E0A-90BD-DF479944A156}" destId="{4C68E257-07AE-4167-8E65-06BCB3838B71}" srcOrd="0" destOrd="0" presId="urn:microsoft.com/office/officeart/2005/8/layout/hProcess11"/>
    <dgm:cxn modelId="{78D126C9-48DE-454B-846B-1A901192EE95}" type="presParOf" srcId="{93C183C0-32E7-4E0A-90BD-DF479944A156}" destId="{B8A7AB77-A607-423A-8AE3-16BD7E2EB814}" srcOrd="1" destOrd="0" presId="urn:microsoft.com/office/officeart/2005/8/layout/hProcess11"/>
    <dgm:cxn modelId="{D862FB46-56E6-4F66-B25E-93A329DA91C4}" type="presParOf" srcId="{B8A7AB77-A607-423A-8AE3-16BD7E2EB814}" destId="{5E273034-E8BF-404A-9489-EB1F209AFA43}" srcOrd="0" destOrd="0" presId="urn:microsoft.com/office/officeart/2005/8/layout/hProcess11"/>
    <dgm:cxn modelId="{96F51C12-B940-413D-BC88-6A148868A46B}" type="presParOf" srcId="{5E273034-E8BF-404A-9489-EB1F209AFA43}" destId="{3538898D-DB56-4E8D-B803-E8BB5A249B2D}" srcOrd="0" destOrd="0" presId="urn:microsoft.com/office/officeart/2005/8/layout/hProcess11"/>
    <dgm:cxn modelId="{6BAEE541-7011-4003-98E3-49BA6B718AB2}" type="presParOf" srcId="{5E273034-E8BF-404A-9489-EB1F209AFA43}" destId="{372B3531-D0F1-481E-B978-416616E15019}" srcOrd="1" destOrd="0" presId="urn:microsoft.com/office/officeart/2005/8/layout/hProcess11"/>
    <dgm:cxn modelId="{70614811-C605-4A14-8506-B5791FC62CFA}" type="presParOf" srcId="{5E273034-E8BF-404A-9489-EB1F209AFA43}" destId="{5C7C1BC6-B066-4720-A317-7E6B92C0727C}" srcOrd="2" destOrd="0" presId="urn:microsoft.com/office/officeart/2005/8/layout/hProcess11"/>
    <dgm:cxn modelId="{AE6E953F-90F2-4573-BC0E-C2D938A6FA5C}" type="presParOf" srcId="{B8A7AB77-A607-423A-8AE3-16BD7E2EB814}" destId="{BACAC057-532B-432F-855A-16757CC5EEE3}" srcOrd="1" destOrd="0" presId="urn:microsoft.com/office/officeart/2005/8/layout/hProcess11"/>
    <dgm:cxn modelId="{059D2AF0-78EE-477D-B88E-623FEF19BF28}" type="presParOf" srcId="{B8A7AB77-A607-423A-8AE3-16BD7E2EB814}" destId="{220EF517-4E41-4261-A1BB-9CE15FE1F2BB}" srcOrd="2" destOrd="0" presId="urn:microsoft.com/office/officeart/2005/8/layout/hProcess11"/>
    <dgm:cxn modelId="{E98890BF-4393-4A72-AC38-FBDF95642F9D}" type="presParOf" srcId="{220EF517-4E41-4261-A1BB-9CE15FE1F2BB}" destId="{D293B848-3609-4879-8D27-524FF8F8C50E}" srcOrd="0" destOrd="0" presId="urn:microsoft.com/office/officeart/2005/8/layout/hProcess11"/>
    <dgm:cxn modelId="{CCD07D7F-EBF9-4708-82AB-047A16796C69}" type="presParOf" srcId="{220EF517-4E41-4261-A1BB-9CE15FE1F2BB}" destId="{F7254BF2-B37C-49DD-B11E-9C69D0F6202D}" srcOrd="1" destOrd="0" presId="urn:microsoft.com/office/officeart/2005/8/layout/hProcess11"/>
    <dgm:cxn modelId="{2C25DD8E-8243-462A-A9A6-2E8C13DE6DF4}" type="presParOf" srcId="{220EF517-4E41-4261-A1BB-9CE15FE1F2BB}" destId="{A6C4E2B5-4E5A-4CC6-8924-3713DF86CE7C}" srcOrd="2" destOrd="0" presId="urn:microsoft.com/office/officeart/2005/8/layout/hProcess11"/>
    <dgm:cxn modelId="{E3419E60-36D7-4596-BAD5-352B72762B3C}" type="presParOf" srcId="{B8A7AB77-A607-423A-8AE3-16BD7E2EB814}" destId="{D109C082-8079-47E9-B949-038044AFBF09}" srcOrd="3" destOrd="0" presId="urn:microsoft.com/office/officeart/2005/8/layout/hProcess11"/>
    <dgm:cxn modelId="{339BE254-F364-495B-A770-BE921665559B}" type="presParOf" srcId="{B8A7AB77-A607-423A-8AE3-16BD7E2EB814}" destId="{E7B5A258-834F-498B-AEEB-8F56B126E0C6}" srcOrd="4" destOrd="0" presId="urn:microsoft.com/office/officeart/2005/8/layout/hProcess11"/>
    <dgm:cxn modelId="{48057FEB-5F81-4240-8D32-7D683F7016BF}" type="presParOf" srcId="{E7B5A258-834F-498B-AEEB-8F56B126E0C6}" destId="{18CE18EE-A972-4D98-B8F7-78229B1BBB2E}" srcOrd="0" destOrd="0" presId="urn:microsoft.com/office/officeart/2005/8/layout/hProcess11"/>
    <dgm:cxn modelId="{F5552F13-12B6-4F56-BE79-708A75AAFE39}" type="presParOf" srcId="{E7B5A258-834F-498B-AEEB-8F56B126E0C6}" destId="{62DB79A3-F7C0-4779-B1C3-3EA0DE614017}" srcOrd="1" destOrd="0" presId="urn:microsoft.com/office/officeart/2005/8/layout/hProcess11"/>
    <dgm:cxn modelId="{855312DF-098D-42F7-AB61-AEF38125ECC3}" type="presParOf" srcId="{E7B5A258-834F-498B-AEEB-8F56B126E0C6}" destId="{CBCD71E4-4EDA-4A64-9690-A1124736D1FC}" srcOrd="2" destOrd="0" presId="urn:microsoft.com/office/officeart/2005/8/layout/hProcess11"/>
    <dgm:cxn modelId="{C0F9724A-143A-4B9F-85DB-F917903A2452}" type="presParOf" srcId="{B8A7AB77-A607-423A-8AE3-16BD7E2EB814}" destId="{C05871B1-5CB3-46EA-9BC1-AD947E4E38EB}" srcOrd="5" destOrd="0" presId="urn:microsoft.com/office/officeart/2005/8/layout/hProcess11"/>
    <dgm:cxn modelId="{0F9E2106-A1F4-4880-9A9F-3932110B91C1}" type="presParOf" srcId="{B8A7AB77-A607-423A-8AE3-16BD7E2EB814}" destId="{C9D71809-CEBD-4DDC-8B65-E4FD10AC8AA8}" srcOrd="6" destOrd="0" presId="urn:microsoft.com/office/officeart/2005/8/layout/hProcess11"/>
    <dgm:cxn modelId="{A0ACEA1F-4B48-4535-867B-3DE4F1D157E8}" type="presParOf" srcId="{C9D71809-CEBD-4DDC-8B65-E4FD10AC8AA8}" destId="{EEE89977-3AEE-4061-9E75-86DD2F0AD625}" srcOrd="0" destOrd="0" presId="urn:microsoft.com/office/officeart/2005/8/layout/hProcess11"/>
    <dgm:cxn modelId="{08B32708-E127-4749-9F9C-9237EDF3FD02}" type="presParOf" srcId="{C9D71809-CEBD-4DDC-8B65-E4FD10AC8AA8}" destId="{8FE449BF-937D-4B86-9820-BE3652550BAC}" srcOrd="1" destOrd="0" presId="urn:microsoft.com/office/officeart/2005/8/layout/hProcess11"/>
    <dgm:cxn modelId="{2DEF2787-8E60-4302-A391-014AAFFE3C05}" type="presParOf" srcId="{C9D71809-CEBD-4DDC-8B65-E4FD10AC8AA8}" destId="{C0D44F11-3027-4308-BD4D-3B7CAD97BCAE}" srcOrd="2" destOrd="0" presId="urn:microsoft.com/office/officeart/2005/8/layout/hProcess11"/>
    <dgm:cxn modelId="{89DE9A18-F9EF-47CE-8A3D-4B51969A8674}" type="presParOf" srcId="{B8A7AB77-A607-423A-8AE3-16BD7E2EB814}" destId="{E445A68D-35F9-49B0-8597-AED886B1FFBE}" srcOrd="7" destOrd="0" presId="urn:microsoft.com/office/officeart/2005/8/layout/hProcess11"/>
    <dgm:cxn modelId="{59571665-63A5-4C76-8E9F-8547524B876E}" type="presParOf" srcId="{B8A7AB77-A607-423A-8AE3-16BD7E2EB814}" destId="{4FF6EB2C-A1F1-495E-AE32-B18CE130C0C6}" srcOrd="8" destOrd="0" presId="urn:microsoft.com/office/officeart/2005/8/layout/hProcess11"/>
    <dgm:cxn modelId="{C7CDE92C-8BBB-4CCE-AACC-691F57AA877A}" type="presParOf" srcId="{4FF6EB2C-A1F1-495E-AE32-B18CE130C0C6}" destId="{68698234-9CB0-4840-BEE0-5E30F32E7A11}" srcOrd="0" destOrd="0" presId="urn:microsoft.com/office/officeart/2005/8/layout/hProcess11"/>
    <dgm:cxn modelId="{A6A8FF11-02A8-41F7-AD8E-99D2085F433D}" type="presParOf" srcId="{4FF6EB2C-A1F1-495E-AE32-B18CE130C0C6}" destId="{3D92C358-11F7-42DC-BE4A-0C4D7C9A9BE9}" srcOrd="1" destOrd="0" presId="urn:microsoft.com/office/officeart/2005/8/layout/hProcess11"/>
    <dgm:cxn modelId="{D807933E-8FF2-4196-A8C0-A6D63CBC8A55}" type="presParOf" srcId="{4FF6EB2C-A1F1-495E-AE32-B18CE130C0C6}" destId="{0AE3247E-A6F4-4EEE-A2D7-7E1D2C322DB9}" srcOrd="2" destOrd="0" presId="urn:microsoft.com/office/officeart/2005/8/layout/hProcess11"/>
    <dgm:cxn modelId="{3F8189D9-F1DF-47EE-91E0-99A375A14F18}" type="presParOf" srcId="{B8A7AB77-A607-423A-8AE3-16BD7E2EB814}" destId="{5F68C461-0990-4A62-9F52-8D29DB40B0F0}" srcOrd="9" destOrd="0" presId="urn:microsoft.com/office/officeart/2005/8/layout/hProcess11"/>
    <dgm:cxn modelId="{A7793739-048C-4B05-A47C-15BDD7BF5B36}" type="presParOf" srcId="{B8A7AB77-A607-423A-8AE3-16BD7E2EB814}" destId="{F673B4A6-EDFF-4311-941F-6A2D101F21E4}" srcOrd="10" destOrd="0" presId="urn:microsoft.com/office/officeart/2005/8/layout/hProcess11"/>
    <dgm:cxn modelId="{5FCF1C31-D369-4AEA-B860-3EADD58B51C2}" type="presParOf" srcId="{F673B4A6-EDFF-4311-941F-6A2D101F21E4}" destId="{52495171-F3FF-4692-A63A-529F20CF00E0}" srcOrd="0" destOrd="0" presId="urn:microsoft.com/office/officeart/2005/8/layout/hProcess11"/>
    <dgm:cxn modelId="{E550C976-11AE-4FD3-86B9-45A3FA04948E}" type="presParOf" srcId="{F673B4A6-EDFF-4311-941F-6A2D101F21E4}" destId="{FBBB698F-A9EF-47DE-B330-C7567A618BA1}" srcOrd="1" destOrd="0" presId="urn:microsoft.com/office/officeart/2005/8/layout/hProcess11"/>
    <dgm:cxn modelId="{FBC6C7CE-D11C-41E3-8240-5CD9647D5A41}" type="presParOf" srcId="{F673B4A6-EDFF-4311-941F-6A2D101F21E4}" destId="{8772B31F-6ED8-4078-A007-AB42F2D94717}" srcOrd="2" destOrd="0" presId="urn:microsoft.com/office/officeart/2005/8/layout/hProcess11"/>
    <dgm:cxn modelId="{AB1EC564-5788-46A6-AF4E-85D735C13B7D}" type="presParOf" srcId="{B8A7AB77-A607-423A-8AE3-16BD7E2EB814}" destId="{ABC79228-BEA4-4542-8706-5DA4B9F2007B}" srcOrd="11" destOrd="0" presId="urn:microsoft.com/office/officeart/2005/8/layout/hProcess11"/>
    <dgm:cxn modelId="{2B737D15-57E6-4BD3-A04E-54CD83D6A563}" type="presParOf" srcId="{B8A7AB77-A607-423A-8AE3-16BD7E2EB814}" destId="{748CC58F-3C72-4DEB-8776-D1BDA7011CB0}" srcOrd="12" destOrd="0" presId="urn:microsoft.com/office/officeart/2005/8/layout/hProcess11"/>
    <dgm:cxn modelId="{34CC6DC9-BEFC-4A5E-BDC9-6836D8F4A5BB}" type="presParOf" srcId="{748CC58F-3C72-4DEB-8776-D1BDA7011CB0}" destId="{4565E7B2-BB6E-4BA6-87AD-524D2F992034}" srcOrd="0" destOrd="0" presId="urn:microsoft.com/office/officeart/2005/8/layout/hProcess11"/>
    <dgm:cxn modelId="{D30A8A48-34A7-464A-BBE2-C70B29D16F95}" type="presParOf" srcId="{748CC58F-3C72-4DEB-8776-D1BDA7011CB0}" destId="{0C8E8E7F-769E-4D36-8514-377C55931B58}" srcOrd="1" destOrd="0" presId="urn:microsoft.com/office/officeart/2005/8/layout/hProcess11"/>
    <dgm:cxn modelId="{0F887383-5904-4577-8568-F56CE3BFAC50}" type="presParOf" srcId="{748CC58F-3C72-4DEB-8776-D1BDA7011CB0}" destId="{4D18EDEA-5842-486B-81E3-4FB3893889B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319D6-1AD8-45BC-A270-29A8E57255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8B8E0E-C80D-4E62-B14E-3A3ED6C80F74}">
      <dgm:prSet phldrT="[Text]"/>
      <dgm:spPr/>
      <dgm:t>
        <a:bodyPr/>
        <a:lstStyle/>
        <a:p>
          <a:r>
            <a:rPr lang="en-US" dirty="0"/>
            <a:t>As a Zookeeper…</a:t>
          </a:r>
        </a:p>
      </dgm:t>
    </dgm:pt>
    <dgm:pt modelId="{08C82DB7-9955-49D3-9E1B-030F02504BAC}" type="parTrans" cxnId="{A67246A3-4A4E-4CCD-A8E0-3875CBE73D90}">
      <dgm:prSet/>
      <dgm:spPr/>
      <dgm:t>
        <a:bodyPr/>
        <a:lstStyle/>
        <a:p>
          <a:endParaRPr lang="en-US"/>
        </a:p>
      </dgm:t>
    </dgm:pt>
    <dgm:pt modelId="{3A85E0AA-A256-4B3C-8E02-B17490A5CF14}" type="sibTrans" cxnId="{A67246A3-4A4E-4CCD-A8E0-3875CBE73D90}">
      <dgm:prSet/>
      <dgm:spPr/>
      <dgm:t>
        <a:bodyPr/>
        <a:lstStyle/>
        <a:p>
          <a:endParaRPr lang="en-US"/>
        </a:p>
      </dgm:t>
    </dgm:pt>
    <dgm:pt modelId="{96281063-E946-4610-8EAD-04C93D6BA48C}">
      <dgm:prSet phldrT="[Text]"/>
      <dgm:spPr/>
      <dgm:t>
        <a:bodyPr/>
        <a:lstStyle/>
        <a:p>
          <a:r>
            <a:rPr lang="en-US" dirty="0"/>
            <a:t>I need a device to entertain Kea birds and to test its intellectual ability so I can collect data on them.</a:t>
          </a:r>
        </a:p>
      </dgm:t>
    </dgm:pt>
    <dgm:pt modelId="{EA1AD419-B05C-47A7-AE2E-BA7693837522}" type="parTrans" cxnId="{E87B34ED-5FF3-4C34-BFDB-2FE173706E0F}">
      <dgm:prSet/>
      <dgm:spPr/>
      <dgm:t>
        <a:bodyPr/>
        <a:lstStyle/>
        <a:p>
          <a:endParaRPr lang="en-US"/>
        </a:p>
      </dgm:t>
    </dgm:pt>
    <dgm:pt modelId="{AFC49CD5-81F7-4D7C-A54E-5A172DF21588}" type="sibTrans" cxnId="{E87B34ED-5FF3-4C34-BFDB-2FE173706E0F}">
      <dgm:prSet/>
      <dgm:spPr/>
      <dgm:t>
        <a:bodyPr/>
        <a:lstStyle/>
        <a:p>
          <a:endParaRPr lang="en-US"/>
        </a:p>
      </dgm:t>
    </dgm:pt>
    <dgm:pt modelId="{B8D530A6-5B99-48E9-B90F-DBFE63A5C822}">
      <dgm:prSet phldrT="[Text]"/>
      <dgm:spPr/>
      <dgm:t>
        <a:bodyPr/>
        <a:lstStyle/>
        <a:p>
          <a:r>
            <a:rPr lang="en-US" dirty="0"/>
            <a:t>As a Cincinnati Zoo guest…</a:t>
          </a:r>
        </a:p>
      </dgm:t>
    </dgm:pt>
    <dgm:pt modelId="{0D47A09D-59CF-45E8-9C75-1574731A76FD}" type="parTrans" cxnId="{6A62F22A-B628-4E8C-9A23-8E180E21DCB6}">
      <dgm:prSet/>
      <dgm:spPr/>
      <dgm:t>
        <a:bodyPr/>
        <a:lstStyle/>
        <a:p>
          <a:endParaRPr lang="en-US"/>
        </a:p>
      </dgm:t>
    </dgm:pt>
    <dgm:pt modelId="{3EE74F5C-3EF5-40E2-AF5C-81B75B303551}" type="sibTrans" cxnId="{6A62F22A-B628-4E8C-9A23-8E180E21DCB6}">
      <dgm:prSet/>
      <dgm:spPr/>
      <dgm:t>
        <a:bodyPr/>
        <a:lstStyle/>
        <a:p>
          <a:endParaRPr lang="en-US"/>
        </a:p>
      </dgm:t>
    </dgm:pt>
    <dgm:pt modelId="{0B7BA89A-22B6-4129-926C-341B1021108F}">
      <dgm:prSet phldrT="[Text]"/>
      <dgm:spPr/>
      <dgm:t>
        <a:bodyPr/>
        <a:lstStyle/>
        <a:p>
          <a:r>
            <a:rPr lang="en-US" dirty="0"/>
            <a:t>I need a way to interact with the Kea birds so I can see their intellectual ability.</a:t>
          </a:r>
        </a:p>
      </dgm:t>
    </dgm:pt>
    <dgm:pt modelId="{C9EC18AA-7BD7-40C5-A492-D7C5BEBCE611}" type="parTrans" cxnId="{31917147-1547-4E90-A56A-4BC58248DD3F}">
      <dgm:prSet/>
      <dgm:spPr/>
      <dgm:t>
        <a:bodyPr/>
        <a:lstStyle/>
        <a:p>
          <a:endParaRPr lang="en-US"/>
        </a:p>
      </dgm:t>
    </dgm:pt>
    <dgm:pt modelId="{0F4E5F7D-F05F-4A2E-BCE6-6ABA984FADE0}" type="sibTrans" cxnId="{31917147-1547-4E90-A56A-4BC58248DD3F}">
      <dgm:prSet/>
      <dgm:spPr/>
      <dgm:t>
        <a:bodyPr/>
        <a:lstStyle/>
        <a:p>
          <a:endParaRPr lang="en-US"/>
        </a:p>
      </dgm:t>
    </dgm:pt>
    <dgm:pt modelId="{93704784-79A5-40C3-80BE-DB03C5395160}">
      <dgm:prSet phldrT="[Text]"/>
      <dgm:spPr/>
      <dgm:t>
        <a:bodyPr/>
        <a:lstStyle/>
        <a:p>
          <a:r>
            <a:rPr lang="en-US" dirty="0"/>
            <a:t>I need a way for the birds to be rewarded for playing with the device so that they can be trained on the device.</a:t>
          </a:r>
        </a:p>
      </dgm:t>
    </dgm:pt>
    <dgm:pt modelId="{7BE9B5F8-2847-4025-8EBB-BE2D8E1A5E1B}" type="parTrans" cxnId="{0708FF80-562E-483F-B692-A9B367EB3C9C}">
      <dgm:prSet/>
      <dgm:spPr/>
      <dgm:t>
        <a:bodyPr/>
        <a:lstStyle/>
        <a:p>
          <a:endParaRPr lang="en-US"/>
        </a:p>
      </dgm:t>
    </dgm:pt>
    <dgm:pt modelId="{E7114A81-69E7-464A-A546-1D669A8805B9}" type="sibTrans" cxnId="{0708FF80-562E-483F-B692-A9B367EB3C9C}">
      <dgm:prSet/>
      <dgm:spPr/>
      <dgm:t>
        <a:bodyPr/>
        <a:lstStyle/>
        <a:p>
          <a:endParaRPr lang="en-US"/>
        </a:p>
      </dgm:t>
    </dgm:pt>
    <dgm:pt modelId="{852E10B2-4B89-47D0-B614-34F7491CD547}">
      <dgm:prSet phldrT="[Text]"/>
      <dgm:spPr/>
      <dgm:t>
        <a:bodyPr/>
        <a:lstStyle/>
        <a:p>
          <a:r>
            <a:rPr lang="en-US" dirty="0"/>
            <a:t>As the Cincinnati Zoo…</a:t>
          </a:r>
        </a:p>
      </dgm:t>
    </dgm:pt>
    <dgm:pt modelId="{7C27F745-6DBA-4940-BE45-DD32F6E40D41}" type="parTrans" cxnId="{2F1C02F1-0EB5-4277-9C46-9B16462348F5}">
      <dgm:prSet/>
      <dgm:spPr/>
      <dgm:t>
        <a:bodyPr/>
        <a:lstStyle/>
        <a:p>
          <a:endParaRPr lang="en-US"/>
        </a:p>
      </dgm:t>
    </dgm:pt>
    <dgm:pt modelId="{33046578-9727-471F-8895-6FC194678585}" type="sibTrans" cxnId="{2F1C02F1-0EB5-4277-9C46-9B16462348F5}">
      <dgm:prSet/>
      <dgm:spPr/>
      <dgm:t>
        <a:bodyPr/>
        <a:lstStyle/>
        <a:p>
          <a:endParaRPr lang="en-US"/>
        </a:p>
      </dgm:t>
    </dgm:pt>
    <dgm:pt modelId="{16F44FFD-A2E7-472B-ABB8-CBB7C1085A4B}">
      <dgm:prSet phldrT="[Text]"/>
      <dgm:spPr/>
      <dgm:t>
        <a:bodyPr/>
        <a:lstStyle/>
        <a:p>
          <a:r>
            <a:rPr lang="en-US" dirty="0"/>
            <a:t>I need the device to be safe for the Kea birds, so they do not destroy it and/or get hurt by the device.</a:t>
          </a:r>
        </a:p>
      </dgm:t>
    </dgm:pt>
    <dgm:pt modelId="{58A70BAA-91B5-429A-B2F6-C7A41339D337}" type="parTrans" cxnId="{7D66AF2E-CE40-4FC6-ABC9-9094980FCA65}">
      <dgm:prSet/>
      <dgm:spPr/>
      <dgm:t>
        <a:bodyPr/>
        <a:lstStyle/>
        <a:p>
          <a:endParaRPr lang="en-US"/>
        </a:p>
      </dgm:t>
    </dgm:pt>
    <dgm:pt modelId="{3A46BE7C-CC3B-446A-8D50-673EF1B3D82D}" type="sibTrans" cxnId="{7D66AF2E-CE40-4FC6-ABC9-9094980FCA65}">
      <dgm:prSet/>
      <dgm:spPr/>
      <dgm:t>
        <a:bodyPr/>
        <a:lstStyle/>
        <a:p>
          <a:endParaRPr lang="en-US"/>
        </a:p>
      </dgm:t>
    </dgm:pt>
    <dgm:pt modelId="{F83F55B3-96C1-4EB0-B4F2-0417CA094703}" type="pres">
      <dgm:prSet presAssocID="{BE1319D6-1AD8-45BC-A270-29A8E5725509}" presName="linear" presStyleCnt="0">
        <dgm:presLayoutVars>
          <dgm:animLvl val="lvl"/>
          <dgm:resizeHandles val="exact"/>
        </dgm:presLayoutVars>
      </dgm:prSet>
      <dgm:spPr/>
    </dgm:pt>
    <dgm:pt modelId="{89FDE98F-1177-4FD9-84AB-D93E20979229}" type="pres">
      <dgm:prSet presAssocID="{D08B8E0E-C80D-4E62-B14E-3A3ED6C80F74}" presName="parentText" presStyleLbl="node1" presStyleIdx="0" presStyleCnt="3" custScaleY="118710">
        <dgm:presLayoutVars>
          <dgm:chMax val="0"/>
          <dgm:bulletEnabled val="1"/>
        </dgm:presLayoutVars>
      </dgm:prSet>
      <dgm:spPr/>
    </dgm:pt>
    <dgm:pt modelId="{598D8005-FC8C-4F31-AF83-0A3B29E58910}" type="pres">
      <dgm:prSet presAssocID="{D08B8E0E-C80D-4E62-B14E-3A3ED6C80F74}" presName="childText" presStyleLbl="revTx" presStyleIdx="0" presStyleCnt="3">
        <dgm:presLayoutVars>
          <dgm:bulletEnabled val="1"/>
        </dgm:presLayoutVars>
      </dgm:prSet>
      <dgm:spPr/>
    </dgm:pt>
    <dgm:pt modelId="{7544B684-6A1D-4418-85A9-E4FD03A80E8C}" type="pres">
      <dgm:prSet presAssocID="{B8D530A6-5B99-48E9-B90F-DBFE63A5C822}" presName="parentText" presStyleLbl="node1" presStyleIdx="1" presStyleCnt="3" custScaleY="118710">
        <dgm:presLayoutVars>
          <dgm:chMax val="0"/>
          <dgm:bulletEnabled val="1"/>
        </dgm:presLayoutVars>
      </dgm:prSet>
      <dgm:spPr/>
    </dgm:pt>
    <dgm:pt modelId="{83A4B69A-292A-40B3-BEC2-8516CACC0CD1}" type="pres">
      <dgm:prSet presAssocID="{B8D530A6-5B99-48E9-B90F-DBFE63A5C822}" presName="childText" presStyleLbl="revTx" presStyleIdx="1" presStyleCnt="3">
        <dgm:presLayoutVars>
          <dgm:bulletEnabled val="1"/>
        </dgm:presLayoutVars>
      </dgm:prSet>
      <dgm:spPr/>
    </dgm:pt>
    <dgm:pt modelId="{CA4FDC61-40FA-4BBD-B998-161C92B34BDA}" type="pres">
      <dgm:prSet presAssocID="{852E10B2-4B89-47D0-B614-34F7491CD547}" presName="parentText" presStyleLbl="node1" presStyleIdx="2" presStyleCnt="3" custScaleY="118710">
        <dgm:presLayoutVars>
          <dgm:chMax val="0"/>
          <dgm:bulletEnabled val="1"/>
        </dgm:presLayoutVars>
      </dgm:prSet>
      <dgm:spPr/>
    </dgm:pt>
    <dgm:pt modelId="{C7935CEF-8EDA-4784-A677-CF5FEC86878E}" type="pres">
      <dgm:prSet presAssocID="{852E10B2-4B89-47D0-B614-34F7491CD547}" presName="childText" presStyleLbl="revTx" presStyleIdx="2" presStyleCnt="3">
        <dgm:presLayoutVars>
          <dgm:bulletEnabled val="1"/>
        </dgm:presLayoutVars>
      </dgm:prSet>
      <dgm:spPr/>
    </dgm:pt>
  </dgm:ptLst>
  <dgm:cxnLst>
    <dgm:cxn modelId="{6A62F22A-B628-4E8C-9A23-8E180E21DCB6}" srcId="{BE1319D6-1AD8-45BC-A270-29A8E5725509}" destId="{B8D530A6-5B99-48E9-B90F-DBFE63A5C822}" srcOrd="1" destOrd="0" parTransId="{0D47A09D-59CF-45E8-9C75-1574731A76FD}" sibTransId="{3EE74F5C-3EF5-40E2-AF5C-81B75B303551}"/>
    <dgm:cxn modelId="{7D66AF2E-CE40-4FC6-ABC9-9094980FCA65}" srcId="{852E10B2-4B89-47D0-B614-34F7491CD547}" destId="{16F44FFD-A2E7-472B-ABB8-CBB7C1085A4B}" srcOrd="0" destOrd="0" parTransId="{58A70BAA-91B5-429A-B2F6-C7A41339D337}" sibTransId="{3A46BE7C-CC3B-446A-8D50-673EF1B3D82D}"/>
    <dgm:cxn modelId="{73CE1130-CE63-4EB3-B10E-9A142012C092}" type="presOf" srcId="{B8D530A6-5B99-48E9-B90F-DBFE63A5C822}" destId="{7544B684-6A1D-4418-85A9-E4FD03A80E8C}" srcOrd="0" destOrd="0" presId="urn:microsoft.com/office/officeart/2005/8/layout/vList2"/>
    <dgm:cxn modelId="{612C6334-D060-4A07-B023-05D5898C32D5}" type="presOf" srcId="{93704784-79A5-40C3-80BE-DB03C5395160}" destId="{598D8005-FC8C-4F31-AF83-0A3B29E58910}" srcOrd="0" destOrd="1" presId="urn:microsoft.com/office/officeart/2005/8/layout/vList2"/>
    <dgm:cxn modelId="{7964213D-3B12-47C4-AD88-6229112B300A}" type="presOf" srcId="{16F44FFD-A2E7-472B-ABB8-CBB7C1085A4B}" destId="{C7935CEF-8EDA-4784-A677-CF5FEC86878E}" srcOrd="0" destOrd="0" presId="urn:microsoft.com/office/officeart/2005/8/layout/vList2"/>
    <dgm:cxn modelId="{31917147-1547-4E90-A56A-4BC58248DD3F}" srcId="{B8D530A6-5B99-48E9-B90F-DBFE63A5C822}" destId="{0B7BA89A-22B6-4129-926C-341B1021108F}" srcOrd="0" destOrd="0" parTransId="{C9EC18AA-7BD7-40C5-A492-D7C5BEBCE611}" sibTransId="{0F4E5F7D-F05F-4A2E-BCE6-6ABA984FADE0}"/>
    <dgm:cxn modelId="{50EF8076-0FDA-42B2-89D6-4E3181FB7C58}" type="presOf" srcId="{D08B8E0E-C80D-4E62-B14E-3A3ED6C80F74}" destId="{89FDE98F-1177-4FD9-84AB-D93E20979229}" srcOrd="0" destOrd="0" presId="urn:microsoft.com/office/officeart/2005/8/layout/vList2"/>
    <dgm:cxn modelId="{567A9179-63DB-479E-8DA5-F40055F1B3F2}" type="presOf" srcId="{96281063-E946-4610-8EAD-04C93D6BA48C}" destId="{598D8005-FC8C-4F31-AF83-0A3B29E58910}" srcOrd="0" destOrd="0" presId="urn:microsoft.com/office/officeart/2005/8/layout/vList2"/>
    <dgm:cxn modelId="{0708FF80-562E-483F-B692-A9B367EB3C9C}" srcId="{D08B8E0E-C80D-4E62-B14E-3A3ED6C80F74}" destId="{93704784-79A5-40C3-80BE-DB03C5395160}" srcOrd="1" destOrd="0" parTransId="{7BE9B5F8-2847-4025-8EBB-BE2D8E1A5E1B}" sibTransId="{E7114A81-69E7-464A-A546-1D669A8805B9}"/>
    <dgm:cxn modelId="{2041AE89-AF0B-4F96-B230-F5E08DFBB44E}" type="presOf" srcId="{852E10B2-4B89-47D0-B614-34F7491CD547}" destId="{CA4FDC61-40FA-4BBD-B998-161C92B34BDA}" srcOrd="0" destOrd="0" presId="urn:microsoft.com/office/officeart/2005/8/layout/vList2"/>
    <dgm:cxn modelId="{7975D68A-0A6F-4581-9884-4CB7897340B7}" type="presOf" srcId="{0B7BA89A-22B6-4129-926C-341B1021108F}" destId="{83A4B69A-292A-40B3-BEC2-8516CACC0CD1}" srcOrd="0" destOrd="0" presId="urn:microsoft.com/office/officeart/2005/8/layout/vList2"/>
    <dgm:cxn modelId="{A67246A3-4A4E-4CCD-A8E0-3875CBE73D90}" srcId="{BE1319D6-1AD8-45BC-A270-29A8E5725509}" destId="{D08B8E0E-C80D-4E62-B14E-3A3ED6C80F74}" srcOrd="0" destOrd="0" parTransId="{08C82DB7-9955-49D3-9E1B-030F02504BAC}" sibTransId="{3A85E0AA-A256-4B3C-8E02-B17490A5CF14}"/>
    <dgm:cxn modelId="{E87B34ED-5FF3-4C34-BFDB-2FE173706E0F}" srcId="{D08B8E0E-C80D-4E62-B14E-3A3ED6C80F74}" destId="{96281063-E946-4610-8EAD-04C93D6BA48C}" srcOrd="0" destOrd="0" parTransId="{EA1AD419-B05C-47A7-AE2E-BA7693837522}" sibTransId="{AFC49CD5-81F7-4D7C-A54E-5A172DF21588}"/>
    <dgm:cxn modelId="{2F1C02F1-0EB5-4277-9C46-9B16462348F5}" srcId="{BE1319D6-1AD8-45BC-A270-29A8E5725509}" destId="{852E10B2-4B89-47D0-B614-34F7491CD547}" srcOrd="2" destOrd="0" parTransId="{7C27F745-6DBA-4940-BE45-DD32F6E40D41}" sibTransId="{33046578-9727-471F-8895-6FC194678585}"/>
    <dgm:cxn modelId="{40173BFD-D2AB-4D8A-A911-2FDFE41599D8}" type="presOf" srcId="{BE1319D6-1AD8-45BC-A270-29A8E5725509}" destId="{F83F55B3-96C1-4EB0-B4F2-0417CA094703}" srcOrd="0" destOrd="0" presId="urn:microsoft.com/office/officeart/2005/8/layout/vList2"/>
    <dgm:cxn modelId="{E25E57A8-2D28-4235-9492-836CEF3C7629}" type="presParOf" srcId="{F83F55B3-96C1-4EB0-B4F2-0417CA094703}" destId="{89FDE98F-1177-4FD9-84AB-D93E20979229}" srcOrd="0" destOrd="0" presId="urn:microsoft.com/office/officeart/2005/8/layout/vList2"/>
    <dgm:cxn modelId="{CA43E01F-0FA4-43C9-A347-1B19FDB2E3A8}" type="presParOf" srcId="{F83F55B3-96C1-4EB0-B4F2-0417CA094703}" destId="{598D8005-FC8C-4F31-AF83-0A3B29E58910}" srcOrd="1" destOrd="0" presId="urn:microsoft.com/office/officeart/2005/8/layout/vList2"/>
    <dgm:cxn modelId="{CC2FFEB3-D4F5-49C6-9224-04493A41C488}" type="presParOf" srcId="{F83F55B3-96C1-4EB0-B4F2-0417CA094703}" destId="{7544B684-6A1D-4418-85A9-E4FD03A80E8C}" srcOrd="2" destOrd="0" presId="urn:microsoft.com/office/officeart/2005/8/layout/vList2"/>
    <dgm:cxn modelId="{480F6E0C-A8CC-4738-B13E-71FC1678925F}" type="presParOf" srcId="{F83F55B3-96C1-4EB0-B4F2-0417CA094703}" destId="{83A4B69A-292A-40B3-BEC2-8516CACC0CD1}" srcOrd="3" destOrd="0" presId="urn:microsoft.com/office/officeart/2005/8/layout/vList2"/>
    <dgm:cxn modelId="{2E9A4A00-2B25-42BA-AC3C-FAFED4CE80B8}" type="presParOf" srcId="{F83F55B3-96C1-4EB0-B4F2-0417CA094703}" destId="{CA4FDC61-40FA-4BBD-B998-161C92B34BDA}" srcOrd="4" destOrd="0" presId="urn:microsoft.com/office/officeart/2005/8/layout/vList2"/>
    <dgm:cxn modelId="{D78835F1-883C-4A6B-830C-E4C4DA43E817}" type="presParOf" srcId="{F83F55B3-96C1-4EB0-B4F2-0417CA094703}" destId="{C7935CEF-8EDA-4784-A677-CF5FEC86878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8E257-07AE-4167-8E65-06BCB3838B71}">
      <dsp:nvSpPr>
        <dsp:cNvPr id="0" name=""/>
        <dsp:cNvSpPr/>
      </dsp:nvSpPr>
      <dsp:spPr>
        <a:xfrm>
          <a:off x="0" y="1253405"/>
          <a:ext cx="10431649" cy="167120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38898D-DB56-4E8D-B803-E8BB5A249B2D}">
      <dsp:nvSpPr>
        <dsp:cNvPr id="0" name=""/>
        <dsp:cNvSpPr/>
      </dsp:nvSpPr>
      <dsp:spPr>
        <a:xfrm>
          <a:off x="802"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11/5 - Design Wired Prototype and Begin to Program Game</a:t>
          </a:r>
        </a:p>
      </dsp:txBody>
      <dsp:txXfrm>
        <a:off x="802" y="0"/>
        <a:ext cx="1285873" cy="1671207"/>
      </dsp:txXfrm>
    </dsp:sp>
    <dsp:sp modelId="{372B3531-D0F1-481E-B978-416616E15019}">
      <dsp:nvSpPr>
        <dsp:cNvPr id="0" name=""/>
        <dsp:cNvSpPr/>
      </dsp:nvSpPr>
      <dsp:spPr>
        <a:xfrm>
          <a:off x="434838"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93B848-3609-4879-8D27-524FF8F8C50E}">
      <dsp:nvSpPr>
        <dsp:cNvPr id="0" name=""/>
        <dsp:cNvSpPr/>
      </dsp:nvSpPr>
      <dsp:spPr>
        <a:xfrm>
          <a:off x="1350969"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11/19 - Implement Wired Prototype</a:t>
          </a:r>
        </a:p>
      </dsp:txBody>
      <dsp:txXfrm>
        <a:off x="1350969" y="2506811"/>
        <a:ext cx="1285873" cy="1671207"/>
      </dsp:txXfrm>
    </dsp:sp>
    <dsp:sp modelId="{F7254BF2-B37C-49DD-B11E-9C69D0F6202D}">
      <dsp:nvSpPr>
        <dsp:cNvPr id="0" name=""/>
        <dsp:cNvSpPr/>
      </dsp:nvSpPr>
      <dsp:spPr>
        <a:xfrm>
          <a:off x="1785005"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CE18EE-A972-4D98-B8F7-78229B1BBB2E}">
      <dsp:nvSpPr>
        <dsp:cNvPr id="0" name=""/>
        <dsp:cNvSpPr/>
      </dsp:nvSpPr>
      <dsp:spPr>
        <a:xfrm>
          <a:off x="2701137"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11/26 Design Wireless Prototype and Finalize Game</a:t>
          </a:r>
        </a:p>
      </dsp:txBody>
      <dsp:txXfrm>
        <a:off x="2701137" y="0"/>
        <a:ext cx="1285873" cy="1671207"/>
      </dsp:txXfrm>
    </dsp:sp>
    <dsp:sp modelId="{62DB79A3-F7C0-4779-B1C3-3EA0DE614017}">
      <dsp:nvSpPr>
        <dsp:cNvPr id="0" name=""/>
        <dsp:cNvSpPr/>
      </dsp:nvSpPr>
      <dsp:spPr>
        <a:xfrm>
          <a:off x="3135173"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E89977-3AEE-4061-9E75-86DD2F0AD625}">
      <dsp:nvSpPr>
        <dsp:cNvPr id="0" name=""/>
        <dsp:cNvSpPr/>
      </dsp:nvSpPr>
      <dsp:spPr>
        <a:xfrm>
          <a:off x="4051305"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11/26 Train Kea with Wired Prototype</a:t>
          </a:r>
        </a:p>
      </dsp:txBody>
      <dsp:txXfrm>
        <a:off x="4051305" y="2506811"/>
        <a:ext cx="1285873" cy="1671207"/>
      </dsp:txXfrm>
    </dsp:sp>
    <dsp:sp modelId="{8FE449BF-937D-4B86-9820-BE3652550BAC}">
      <dsp:nvSpPr>
        <dsp:cNvPr id="0" name=""/>
        <dsp:cNvSpPr/>
      </dsp:nvSpPr>
      <dsp:spPr>
        <a:xfrm>
          <a:off x="4485341"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698234-9CB0-4840-BEE0-5E30F32E7A11}">
      <dsp:nvSpPr>
        <dsp:cNvPr id="0" name=""/>
        <dsp:cNvSpPr/>
      </dsp:nvSpPr>
      <dsp:spPr>
        <a:xfrm>
          <a:off x="5401472"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1/28 - Implement Wireless Prototype and Program Data Collection</a:t>
          </a:r>
        </a:p>
      </dsp:txBody>
      <dsp:txXfrm>
        <a:off x="5401472" y="0"/>
        <a:ext cx="1285873" cy="1671207"/>
      </dsp:txXfrm>
    </dsp:sp>
    <dsp:sp modelId="{3D92C358-11F7-42DC-BE4A-0C4D7C9A9BE9}">
      <dsp:nvSpPr>
        <dsp:cNvPr id="0" name=""/>
        <dsp:cNvSpPr/>
      </dsp:nvSpPr>
      <dsp:spPr>
        <a:xfrm>
          <a:off x="5835508"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495171-F3FF-4692-A63A-529F20CF00E0}">
      <dsp:nvSpPr>
        <dsp:cNvPr id="0" name=""/>
        <dsp:cNvSpPr/>
      </dsp:nvSpPr>
      <dsp:spPr>
        <a:xfrm>
          <a:off x="6751640" y="2506811"/>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a:t>2/4 - Install Game at Zoo</a:t>
          </a:r>
        </a:p>
      </dsp:txBody>
      <dsp:txXfrm>
        <a:off x="6751640" y="2506811"/>
        <a:ext cx="1285873" cy="1671207"/>
      </dsp:txXfrm>
    </dsp:sp>
    <dsp:sp modelId="{FBBB698F-A9EF-47DE-B330-C7567A618BA1}">
      <dsp:nvSpPr>
        <dsp:cNvPr id="0" name=""/>
        <dsp:cNvSpPr/>
      </dsp:nvSpPr>
      <dsp:spPr>
        <a:xfrm>
          <a:off x="7185676"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5E7B2-BB6E-4BA6-87AD-524D2F992034}">
      <dsp:nvSpPr>
        <dsp:cNvPr id="0" name=""/>
        <dsp:cNvSpPr/>
      </dsp:nvSpPr>
      <dsp:spPr>
        <a:xfrm>
          <a:off x="8101807" y="0"/>
          <a:ext cx="1285873" cy="1671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3/1 - Create Demo and Presentation</a:t>
          </a:r>
        </a:p>
      </dsp:txBody>
      <dsp:txXfrm>
        <a:off x="8101807" y="0"/>
        <a:ext cx="1285873" cy="1671207"/>
      </dsp:txXfrm>
    </dsp:sp>
    <dsp:sp modelId="{0C8E8E7F-769E-4D36-8514-377C55931B58}">
      <dsp:nvSpPr>
        <dsp:cNvPr id="0" name=""/>
        <dsp:cNvSpPr/>
      </dsp:nvSpPr>
      <dsp:spPr>
        <a:xfrm>
          <a:off x="8535843" y="1880108"/>
          <a:ext cx="417801" cy="41780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DE98F-1177-4FD9-84AB-D93E20979229}">
      <dsp:nvSpPr>
        <dsp:cNvPr id="0" name=""/>
        <dsp:cNvSpPr/>
      </dsp:nvSpPr>
      <dsp:spPr>
        <a:xfrm>
          <a:off x="0" y="186386"/>
          <a:ext cx="11060430" cy="7402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As a Zookeeper…</a:t>
          </a:r>
        </a:p>
      </dsp:txBody>
      <dsp:txXfrm>
        <a:off x="36138" y="222524"/>
        <a:ext cx="10988154" cy="668011"/>
      </dsp:txXfrm>
    </dsp:sp>
    <dsp:sp modelId="{598D8005-FC8C-4F31-AF83-0A3B29E58910}">
      <dsp:nvSpPr>
        <dsp:cNvPr id="0" name=""/>
        <dsp:cNvSpPr/>
      </dsp:nvSpPr>
      <dsp:spPr>
        <a:xfrm>
          <a:off x="0" y="926673"/>
          <a:ext cx="1106043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6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 need a device to entertain Kea birds and to test its intellectual ability so I can collect data on them.</a:t>
          </a:r>
        </a:p>
        <a:p>
          <a:pPr marL="228600" lvl="1" indent="-228600" algn="l" defTabSz="889000">
            <a:lnSpc>
              <a:spcPct val="90000"/>
            </a:lnSpc>
            <a:spcBef>
              <a:spcPct val="0"/>
            </a:spcBef>
            <a:spcAft>
              <a:spcPct val="20000"/>
            </a:spcAft>
            <a:buChar char="•"/>
          </a:pPr>
          <a:r>
            <a:rPr lang="en-US" sz="2000" kern="1200" dirty="0"/>
            <a:t>I need a way for the birds to be rewarded for playing with the device so that they can be trained on the device.</a:t>
          </a:r>
        </a:p>
      </dsp:txBody>
      <dsp:txXfrm>
        <a:off x="0" y="926673"/>
        <a:ext cx="11060430" cy="968760"/>
      </dsp:txXfrm>
    </dsp:sp>
    <dsp:sp modelId="{7544B684-6A1D-4418-85A9-E4FD03A80E8C}">
      <dsp:nvSpPr>
        <dsp:cNvPr id="0" name=""/>
        <dsp:cNvSpPr/>
      </dsp:nvSpPr>
      <dsp:spPr>
        <a:xfrm>
          <a:off x="0" y="1895433"/>
          <a:ext cx="11060430" cy="7402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As a Cincinnati Zoo guest…</a:t>
          </a:r>
        </a:p>
      </dsp:txBody>
      <dsp:txXfrm>
        <a:off x="36138" y="1931571"/>
        <a:ext cx="10988154" cy="668011"/>
      </dsp:txXfrm>
    </dsp:sp>
    <dsp:sp modelId="{83A4B69A-292A-40B3-BEC2-8516CACC0CD1}">
      <dsp:nvSpPr>
        <dsp:cNvPr id="0" name=""/>
        <dsp:cNvSpPr/>
      </dsp:nvSpPr>
      <dsp:spPr>
        <a:xfrm>
          <a:off x="0" y="2635721"/>
          <a:ext cx="1106043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6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 need a way to interact with the Kea birds so I can see their intellectual ability.</a:t>
          </a:r>
        </a:p>
      </dsp:txBody>
      <dsp:txXfrm>
        <a:off x="0" y="2635721"/>
        <a:ext cx="11060430" cy="430560"/>
      </dsp:txXfrm>
    </dsp:sp>
    <dsp:sp modelId="{CA4FDC61-40FA-4BBD-B998-161C92B34BDA}">
      <dsp:nvSpPr>
        <dsp:cNvPr id="0" name=""/>
        <dsp:cNvSpPr/>
      </dsp:nvSpPr>
      <dsp:spPr>
        <a:xfrm>
          <a:off x="0" y="3066281"/>
          <a:ext cx="11060430" cy="74028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As the Cincinnati Zoo…</a:t>
          </a:r>
        </a:p>
      </dsp:txBody>
      <dsp:txXfrm>
        <a:off x="36138" y="3102419"/>
        <a:ext cx="10988154" cy="668011"/>
      </dsp:txXfrm>
    </dsp:sp>
    <dsp:sp modelId="{C7935CEF-8EDA-4784-A677-CF5FEC86878E}">
      <dsp:nvSpPr>
        <dsp:cNvPr id="0" name=""/>
        <dsp:cNvSpPr/>
      </dsp:nvSpPr>
      <dsp:spPr>
        <a:xfrm>
          <a:off x="0" y="3806568"/>
          <a:ext cx="1106043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16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 need the device to be safe for the Kea birds, so they do not destroy it and/or get hurt by the device.</a:t>
          </a:r>
        </a:p>
      </dsp:txBody>
      <dsp:txXfrm>
        <a:off x="0" y="3806568"/>
        <a:ext cx="11060430" cy="63238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0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4667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106497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31753-1950-4094-8B68-4B5BC8CD9E64}"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98536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031753-1950-4094-8B68-4B5BC8CD9E64}"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2F8A4-0354-491F-862E-65A1583B678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17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031753-1950-4094-8B68-4B5BC8CD9E64}"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138016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031753-1950-4094-8B68-4B5BC8CD9E64}"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298088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031753-1950-4094-8B68-4B5BC8CD9E64}"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69672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031753-1950-4094-8B68-4B5BC8CD9E64}" type="datetimeFigureOut">
              <a:rPr lang="en-US" smtClean="0"/>
              <a:t>11/11/2019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12F8A4-0354-491F-862E-65A1583B6786}" type="slidenum">
              <a:rPr lang="en-US" smtClean="0"/>
              <a:t>‹#›</a:t>
            </a:fld>
            <a:endParaRPr lang="en-US"/>
          </a:p>
        </p:txBody>
      </p:sp>
    </p:spTree>
    <p:extLst>
      <p:ext uri="{BB962C8B-B14F-4D97-AF65-F5344CB8AC3E}">
        <p14:creationId xmlns:p14="http://schemas.microsoft.com/office/powerpoint/2010/main" val="345567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D031753-1950-4094-8B68-4B5BC8CD9E64}" type="datetimeFigureOut">
              <a:rPr lang="en-US" smtClean="0"/>
              <a:t>11/11/2019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12F8A4-0354-491F-862E-65A1583B6786}" type="slidenum">
              <a:rPr lang="en-US" smtClean="0"/>
              <a:t>‹#›</a:t>
            </a:fld>
            <a:endParaRPr lang="en-US"/>
          </a:p>
        </p:txBody>
      </p:sp>
    </p:spTree>
    <p:extLst>
      <p:ext uri="{BB962C8B-B14F-4D97-AF65-F5344CB8AC3E}">
        <p14:creationId xmlns:p14="http://schemas.microsoft.com/office/powerpoint/2010/main" val="133495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0D031753-1950-4094-8B68-4B5BC8CD9E64}" type="datetimeFigureOut">
              <a:rPr lang="en-US" smtClean="0"/>
              <a:t>11/11/2019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12F8A4-0354-491F-862E-65A1583B6786}" type="slidenum">
              <a:rPr lang="en-US" smtClean="0"/>
              <a:t>‹#›</a:t>
            </a:fld>
            <a:endParaRPr lang="en-US"/>
          </a:p>
        </p:txBody>
      </p:sp>
    </p:spTree>
    <p:extLst>
      <p:ext uri="{BB962C8B-B14F-4D97-AF65-F5344CB8AC3E}">
        <p14:creationId xmlns:p14="http://schemas.microsoft.com/office/powerpoint/2010/main" val="286388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D031753-1950-4094-8B68-4B5BC8CD9E64}" type="datetimeFigureOut">
              <a:rPr lang="en-US" smtClean="0"/>
              <a:t>11/11/2019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12F8A4-0354-491F-862E-65A1583B678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52188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sebaldjm@mail.uc.edu" TargetMode="External"/><Relationship Id="rId7" Type="http://schemas.openxmlformats.org/officeDocument/2006/relationships/hyperlink" Target="mailto:kkalafut@gmail.com" TargetMode="External"/><Relationship Id="rId2" Type="http://schemas.openxmlformats.org/officeDocument/2006/relationships/hyperlink" Target="mailto:meyer3ay@mail.uc.edu" TargetMode="External"/><Relationship Id="rId1" Type="http://schemas.openxmlformats.org/officeDocument/2006/relationships/slideLayout" Target="../slideLayouts/slideLayout4.xml"/><Relationship Id="rId6" Type="http://schemas.openxmlformats.org/officeDocument/2006/relationships/hyperlink" Target="mailto:vanderdt@ucmail.uc.edu" TargetMode="External"/><Relationship Id="rId5" Type="http://schemas.openxmlformats.org/officeDocument/2006/relationships/hyperlink" Target="mailto:allisozk@mail.uc.edu" TargetMode="External"/><Relationship Id="rId4" Type="http://schemas.openxmlformats.org/officeDocument/2006/relationships/hyperlink" Target="mailto:leanzaja@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5FB2-D063-4CE9-AF41-2534CC92FE9C}"/>
              </a:ext>
            </a:extLst>
          </p:cNvPr>
          <p:cNvSpPr>
            <a:spLocks noGrp="1"/>
          </p:cNvSpPr>
          <p:nvPr>
            <p:ph type="ctrTitle"/>
          </p:nvPr>
        </p:nvSpPr>
        <p:spPr>
          <a:xfrm>
            <a:off x="1097280" y="758952"/>
            <a:ext cx="10058400" cy="3566160"/>
          </a:xfrm>
        </p:spPr>
        <p:txBody>
          <a:bodyPr>
            <a:normAutofit/>
          </a:bodyPr>
          <a:lstStyle/>
          <a:p>
            <a:pPr algn="ctr"/>
            <a:r>
              <a:rPr lang="en-US" sz="8800" dirty="0"/>
              <a:t>Interactive Kea Game</a:t>
            </a:r>
          </a:p>
        </p:txBody>
      </p:sp>
      <p:sp>
        <p:nvSpPr>
          <p:cNvPr id="3" name="Subtitle 2">
            <a:extLst>
              <a:ext uri="{FF2B5EF4-FFF2-40B4-BE49-F238E27FC236}">
                <a16:creationId xmlns:a16="http://schemas.microsoft.com/office/drawing/2014/main" id="{E7FEE990-3E8B-4ABB-9504-61A32F8332A8}"/>
              </a:ext>
            </a:extLst>
          </p:cNvPr>
          <p:cNvSpPr>
            <a:spLocks noGrp="1"/>
          </p:cNvSpPr>
          <p:nvPr>
            <p:ph type="subTitle" idx="1"/>
          </p:nvPr>
        </p:nvSpPr>
        <p:spPr>
          <a:xfrm>
            <a:off x="1100051" y="4455621"/>
            <a:ext cx="10058400" cy="1143000"/>
          </a:xfrm>
        </p:spPr>
        <p:txBody>
          <a:bodyPr>
            <a:normAutofit/>
          </a:bodyPr>
          <a:lstStyle/>
          <a:p>
            <a:pPr algn="ctr"/>
            <a:r>
              <a:rPr lang="en-US" sz="2000" dirty="0"/>
              <a:t>Anne Meyer, Jake Sebald, Joe Leanza, and Zach Allison</a:t>
            </a:r>
          </a:p>
          <a:p>
            <a:endParaRPr lang="en-US" sz="1600" dirty="0"/>
          </a:p>
        </p:txBody>
      </p:sp>
    </p:spTree>
    <p:extLst>
      <p:ext uri="{BB962C8B-B14F-4D97-AF65-F5344CB8AC3E}">
        <p14:creationId xmlns:p14="http://schemas.microsoft.com/office/powerpoint/2010/main" val="86440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06E-779A-4A3B-AAE8-73D24D9B2B94}"/>
              </a:ext>
            </a:extLst>
          </p:cNvPr>
          <p:cNvSpPr>
            <a:spLocks noGrp="1"/>
          </p:cNvSpPr>
          <p:nvPr>
            <p:ph type="title"/>
          </p:nvPr>
        </p:nvSpPr>
        <p:spPr/>
        <p:txBody>
          <a:bodyPr/>
          <a:lstStyle/>
          <a:p>
            <a:r>
              <a:rPr lang="en-US" dirty="0"/>
              <a:t>About Us and Main Division of Work</a:t>
            </a:r>
          </a:p>
        </p:txBody>
      </p:sp>
      <p:sp>
        <p:nvSpPr>
          <p:cNvPr id="3" name="Content Placeholder 2">
            <a:extLst>
              <a:ext uri="{FF2B5EF4-FFF2-40B4-BE49-F238E27FC236}">
                <a16:creationId xmlns:a16="http://schemas.microsoft.com/office/drawing/2014/main" id="{B6594D49-7091-4C56-BEE8-20984CA04EDD}"/>
              </a:ext>
            </a:extLst>
          </p:cNvPr>
          <p:cNvSpPr>
            <a:spLocks noGrp="1"/>
          </p:cNvSpPr>
          <p:nvPr>
            <p:ph sz="half" idx="1"/>
          </p:nvPr>
        </p:nvSpPr>
        <p:spPr/>
        <p:txBody>
          <a:bodyPr/>
          <a:lstStyle/>
          <a:p>
            <a:pPr lvl="1">
              <a:buFont typeface="Courier New" panose="02070309020205020404" pitchFamily="49" charset="0"/>
              <a:buChar char="o"/>
            </a:pPr>
            <a:r>
              <a:rPr lang="en-US" sz="2000" dirty="0"/>
              <a:t>Computer Science:</a:t>
            </a:r>
          </a:p>
          <a:p>
            <a:pPr lvl="2">
              <a:buFont typeface="Courier New" panose="02070309020205020404" pitchFamily="49" charset="0"/>
              <a:buChar char="o"/>
            </a:pPr>
            <a:r>
              <a:rPr lang="en-US" sz="1800" dirty="0"/>
              <a:t>Anne Meyer: </a:t>
            </a:r>
            <a:r>
              <a:rPr lang="en-US" sz="1800" dirty="0">
                <a:hlinkClick r:id="rId2"/>
              </a:rPr>
              <a:t>meyer3ay@mail.uc.edu</a:t>
            </a:r>
            <a:endParaRPr lang="en-US" sz="1800" dirty="0"/>
          </a:p>
          <a:p>
            <a:pPr lvl="3">
              <a:buFont typeface="Courier New" panose="02070309020205020404" pitchFamily="49" charset="0"/>
              <a:buChar char="o"/>
            </a:pPr>
            <a:r>
              <a:rPr lang="en-US" sz="1800" dirty="0"/>
              <a:t>Software/Programming</a:t>
            </a:r>
          </a:p>
          <a:p>
            <a:pPr lvl="3">
              <a:buFont typeface="Courier New" panose="02070309020205020404" pitchFamily="49" charset="0"/>
              <a:buChar char="o"/>
            </a:pPr>
            <a:r>
              <a:rPr lang="en-US" sz="1800" dirty="0"/>
              <a:t>Project Management</a:t>
            </a:r>
          </a:p>
          <a:p>
            <a:pPr lvl="2">
              <a:buFont typeface="Courier New" panose="02070309020205020404" pitchFamily="49" charset="0"/>
              <a:buChar char="o"/>
            </a:pPr>
            <a:r>
              <a:rPr lang="en-US" sz="1800" dirty="0"/>
              <a:t>Jake Sebald: </a:t>
            </a:r>
            <a:r>
              <a:rPr lang="en-US" sz="1800" dirty="0">
                <a:hlinkClick r:id="rId3"/>
              </a:rPr>
              <a:t>sebaldjm@mail.uc.edu</a:t>
            </a:r>
            <a:endParaRPr lang="en-US" sz="1800" dirty="0"/>
          </a:p>
          <a:p>
            <a:pPr lvl="3">
              <a:buFont typeface="Courier New" panose="02070309020205020404" pitchFamily="49" charset="0"/>
              <a:buChar char="o"/>
            </a:pPr>
            <a:r>
              <a:rPr lang="en-US" sz="1800" dirty="0"/>
              <a:t>Software/Programming</a:t>
            </a:r>
          </a:p>
          <a:p>
            <a:pPr lvl="3">
              <a:buFont typeface="Courier New" panose="02070309020205020404" pitchFamily="49" charset="0"/>
              <a:buChar char="o"/>
            </a:pPr>
            <a:r>
              <a:rPr lang="en-US" sz="1800" dirty="0"/>
              <a:t>Data Collection</a:t>
            </a:r>
            <a:endParaRPr lang="en-US" sz="1600" dirty="0"/>
          </a:p>
          <a:p>
            <a:pPr lvl="1">
              <a:buFont typeface="Courier New" panose="02070309020205020404" pitchFamily="49" charset="0"/>
              <a:buChar char="o"/>
            </a:pPr>
            <a:r>
              <a:rPr lang="en-US" sz="2000" dirty="0"/>
              <a:t>Computer Engineering:</a:t>
            </a:r>
          </a:p>
          <a:p>
            <a:pPr lvl="2">
              <a:buFont typeface="Courier New" panose="02070309020205020404" pitchFamily="49" charset="0"/>
              <a:buChar char="o"/>
            </a:pPr>
            <a:r>
              <a:rPr lang="en-US" sz="1800" dirty="0"/>
              <a:t>Joe Leanza: </a:t>
            </a:r>
            <a:r>
              <a:rPr lang="en-US" sz="1800" dirty="0">
                <a:hlinkClick r:id="rId4"/>
              </a:rPr>
              <a:t>leanzaja@mail.uc.edu</a:t>
            </a:r>
            <a:endParaRPr lang="en-US" sz="1800" dirty="0"/>
          </a:p>
          <a:p>
            <a:pPr lvl="3">
              <a:buFont typeface="Courier New" panose="02070309020205020404" pitchFamily="49" charset="0"/>
              <a:buChar char="o"/>
            </a:pPr>
            <a:r>
              <a:rPr lang="en-US" sz="1800" dirty="0"/>
              <a:t>Hardware</a:t>
            </a:r>
          </a:p>
          <a:p>
            <a:pPr lvl="3">
              <a:buFont typeface="Courier New" panose="02070309020205020404" pitchFamily="49" charset="0"/>
              <a:buChar char="o"/>
            </a:pPr>
            <a:r>
              <a:rPr lang="en-US" sz="1800" dirty="0"/>
              <a:t>Reward System</a:t>
            </a:r>
          </a:p>
          <a:p>
            <a:pPr lvl="3">
              <a:buFont typeface="Courier New" panose="02070309020205020404" pitchFamily="49" charset="0"/>
              <a:buChar char="o"/>
            </a:pPr>
            <a:endParaRPr lang="en-US" sz="1800" dirty="0"/>
          </a:p>
        </p:txBody>
      </p:sp>
      <p:sp>
        <p:nvSpPr>
          <p:cNvPr id="4" name="Content Placeholder 3">
            <a:extLst>
              <a:ext uri="{FF2B5EF4-FFF2-40B4-BE49-F238E27FC236}">
                <a16:creationId xmlns:a16="http://schemas.microsoft.com/office/drawing/2014/main" id="{64A313C8-835A-4DAA-94BC-1DD2E5F26CE3}"/>
              </a:ext>
            </a:extLst>
          </p:cNvPr>
          <p:cNvSpPr>
            <a:spLocks noGrp="1"/>
          </p:cNvSpPr>
          <p:nvPr>
            <p:ph sz="half" idx="2"/>
          </p:nvPr>
        </p:nvSpPr>
        <p:spPr/>
        <p:txBody>
          <a:bodyPr/>
          <a:lstStyle/>
          <a:p>
            <a:pPr lvl="1">
              <a:buFont typeface="Courier New" panose="02070309020205020404" pitchFamily="49" charset="0"/>
              <a:buChar char="o"/>
            </a:pPr>
            <a:r>
              <a:rPr lang="en-US" sz="2000" dirty="0"/>
              <a:t>Electrical Engineering:</a:t>
            </a:r>
          </a:p>
          <a:p>
            <a:pPr lvl="2">
              <a:buFont typeface="Courier New" panose="02070309020205020404" pitchFamily="49" charset="0"/>
              <a:buChar char="o"/>
            </a:pPr>
            <a:r>
              <a:rPr lang="en-US" sz="1800" dirty="0"/>
              <a:t>Zach Allison: </a:t>
            </a:r>
            <a:r>
              <a:rPr lang="en-US" sz="1800" dirty="0">
                <a:hlinkClick r:id="rId5"/>
              </a:rPr>
              <a:t>allisozk@mail.uc.edu</a:t>
            </a:r>
            <a:endParaRPr lang="en-US" sz="1800" dirty="0"/>
          </a:p>
          <a:p>
            <a:pPr lvl="3">
              <a:buFont typeface="Courier New" panose="02070309020205020404" pitchFamily="49" charset="0"/>
              <a:buChar char="o"/>
            </a:pPr>
            <a:r>
              <a:rPr lang="en-US" sz="1800" dirty="0"/>
              <a:t>Hardware</a:t>
            </a:r>
          </a:p>
          <a:p>
            <a:pPr lvl="3">
              <a:buFont typeface="Courier New" panose="02070309020205020404" pitchFamily="49" charset="0"/>
              <a:buChar char="o"/>
            </a:pPr>
            <a:r>
              <a:rPr lang="en-US" sz="1800" dirty="0"/>
              <a:t>Installation/</a:t>
            </a:r>
            <a:r>
              <a:rPr lang="en-US" sz="1800"/>
              <a:t>Train Kea</a:t>
            </a:r>
            <a:endParaRPr lang="en-US" sz="1800" dirty="0"/>
          </a:p>
          <a:p>
            <a:pPr>
              <a:buFont typeface="Courier New" panose="02070309020205020404" pitchFamily="49" charset="0"/>
              <a:buChar char="o"/>
            </a:pPr>
            <a:r>
              <a:rPr lang="en-US" dirty="0"/>
              <a:t>Project Advisor:</a:t>
            </a:r>
          </a:p>
          <a:p>
            <a:pPr lvl="1">
              <a:buFont typeface="Courier New" panose="02070309020205020404" pitchFamily="49" charset="0"/>
              <a:buChar char="o"/>
            </a:pPr>
            <a:r>
              <a:rPr lang="nl-NL" dirty="0"/>
              <a:t>Dieter Vanderelst: </a:t>
            </a:r>
            <a:r>
              <a:rPr lang="nl-NL" dirty="0">
                <a:hlinkClick r:id="rId6"/>
              </a:rPr>
              <a:t>vanderdt@ucmail.uc.edu</a:t>
            </a:r>
            <a:endParaRPr lang="en-US" dirty="0"/>
          </a:p>
          <a:p>
            <a:pPr>
              <a:buFont typeface="Courier New" panose="02070309020205020404" pitchFamily="49" charset="0"/>
              <a:buChar char="o"/>
            </a:pPr>
            <a:r>
              <a:rPr lang="en-US" dirty="0"/>
              <a:t>Cincinnati Zoo Contact:</a:t>
            </a:r>
          </a:p>
          <a:p>
            <a:pPr lvl="1">
              <a:buFont typeface="Courier New" panose="02070309020205020404" pitchFamily="49" charset="0"/>
              <a:buChar char="o"/>
            </a:pPr>
            <a:r>
              <a:rPr lang="nl-NL" dirty="0"/>
              <a:t>Kathryn Kalafut: </a:t>
            </a:r>
            <a:r>
              <a:rPr lang="nl-NL" dirty="0">
                <a:hlinkClick r:id="rId7"/>
              </a:rPr>
              <a:t>kkalafut@gmail.com</a:t>
            </a:r>
            <a:endParaRPr lang="nl-NL" dirty="0"/>
          </a:p>
          <a:p>
            <a:endParaRPr lang="en-US" dirty="0"/>
          </a:p>
        </p:txBody>
      </p:sp>
    </p:spTree>
    <p:extLst>
      <p:ext uri="{BB962C8B-B14F-4D97-AF65-F5344CB8AC3E}">
        <p14:creationId xmlns:p14="http://schemas.microsoft.com/office/powerpoint/2010/main" val="266853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Project Description - Abstract</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idx="1"/>
          </p:nvPr>
        </p:nvSpPr>
        <p:spPr/>
        <p:txBody>
          <a:bodyPr>
            <a:normAutofit fontScale="92500" lnSpcReduction="10000"/>
          </a:bodyPr>
          <a:lstStyle/>
          <a:p>
            <a:pPr lvl="0"/>
            <a:r>
              <a:rPr lang="en-US" sz="2800" dirty="0"/>
              <a:t>The Interactive Kea project intends to create a system that allows the Cincinnati zoo guests to interact with the Kea birds by playing a game together. The Kea are intelligent birds capable of continuously learning new activities. The project will reward the Kea for their efforts while simultaneously collecting data for research.  The data gathered will allow the Cincinnati Zookeepers to learn potentially new things regarding the Kea. The system will need to be safe to interact with for both the guests of all ages and for the Kea. The system itself will consist of one monitor for the guests and one for the birds, allowing them to interact at the same time.</a:t>
            </a:r>
          </a:p>
          <a:p>
            <a:r>
              <a:rPr lang="en-US" sz="2800" dirty="0"/>
              <a:t> </a:t>
            </a:r>
          </a:p>
        </p:txBody>
      </p:sp>
    </p:spTree>
    <p:extLst>
      <p:ext uri="{BB962C8B-B14F-4D97-AF65-F5344CB8AC3E}">
        <p14:creationId xmlns:p14="http://schemas.microsoft.com/office/powerpoint/2010/main" val="15798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A7F1-8452-4917-8995-AEC66BCDB540}"/>
              </a:ext>
            </a:extLst>
          </p:cNvPr>
          <p:cNvSpPr>
            <a:spLocks noGrp="1"/>
          </p:cNvSpPr>
          <p:nvPr>
            <p:ph type="title"/>
          </p:nvPr>
        </p:nvSpPr>
        <p:spPr/>
        <p:txBody>
          <a:bodyPr/>
          <a:lstStyle/>
          <a:p>
            <a:r>
              <a:rPr lang="en-US" dirty="0"/>
              <a:t>About Our Project</a:t>
            </a:r>
          </a:p>
        </p:txBody>
      </p:sp>
      <p:sp>
        <p:nvSpPr>
          <p:cNvPr id="3" name="Content Placeholder 2">
            <a:extLst>
              <a:ext uri="{FF2B5EF4-FFF2-40B4-BE49-F238E27FC236}">
                <a16:creationId xmlns:a16="http://schemas.microsoft.com/office/drawing/2014/main" id="{892A3645-0FAA-42D2-B798-F542064EECAC}"/>
              </a:ext>
            </a:extLst>
          </p:cNvPr>
          <p:cNvSpPr>
            <a:spLocks noGrp="1"/>
          </p:cNvSpPr>
          <p:nvPr>
            <p:ph idx="1"/>
          </p:nvPr>
        </p:nvSpPr>
        <p:spPr>
          <a:xfrm>
            <a:off x="1097280" y="1845734"/>
            <a:ext cx="4711849" cy="4023360"/>
          </a:xfrm>
        </p:spPr>
        <p:txBody>
          <a:bodyPr/>
          <a:lstStyle/>
          <a:p>
            <a:pPr>
              <a:buFont typeface="Courier New" panose="02070309020205020404" pitchFamily="49" charset="0"/>
              <a:buChar char="o"/>
            </a:pPr>
            <a:r>
              <a:rPr lang="en-US" dirty="0"/>
              <a:t>Kea</a:t>
            </a:r>
          </a:p>
          <a:p>
            <a:pPr lvl="1">
              <a:buFont typeface="Courier New" panose="02070309020205020404" pitchFamily="49" charset="0"/>
              <a:buChar char="o"/>
            </a:pPr>
            <a:r>
              <a:rPr lang="en-US" dirty="0"/>
              <a:t>Intelligent birds </a:t>
            </a:r>
          </a:p>
          <a:p>
            <a:pPr lvl="1">
              <a:buFont typeface="Courier New" panose="02070309020205020404" pitchFamily="49" charset="0"/>
              <a:buChar char="o"/>
            </a:pPr>
            <a:r>
              <a:rPr lang="en-US" dirty="0"/>
              <a:t>Native to New Zealand</a:t>
            </a:r>
          </a:p>
          <a:p>
            <a:pPr>
              <a:buFont typeface="Courier New" panose="02070309020205020404" pitchFamily="49" charset="0"/>
              <a:buChar char="o"/>
            </a:pPr>
            <a:r>
              <a:rPr lang="en-US" dirty="0"/>
              <a:t>Purpose:</a:t>
            </a:r>
          </a:p>
          <a:p>
            <a:pPr lvl="1">
              <a:buFont typeface="Courier New" panose="02070309020205020404" pitchFamily="49" charset="0"/>
              <a:buChar char="o"/>
            </a:pPr>
            <a:r>
              <a:rPr lang="en-US" dirty="0"/>
              <a:t>Provide research data</a:t>
            </a:r>
          </a:p>
          <a:p>
            <a:pPr lvl="1">
              <a:buFont typeface="Courier New" panose="02070309020205020404" pitchFamily="49" charset="0"/>
              <a:buChar char="o"/>
            </a:pPr>
            <a:r>
              <a:rPr lang="en-US" dirty="0"/>
              <a:t>Interactive game for Kea and guests</a:t>
            </a:r>
          </a:p>
          <a:p>
            <a:pPr>
              <a:buFont typeface="Courier New" panose="02070309020205020404" pitchFamily="49" charset="0"/>
              <a:buChar char="o"/>
            </a:pPr>
            <a:r>
              <a:rPr lang="en-US" dirty="0"/>
              <a:t>Goal:</a:t>
            </a:r>
          </a:p>
          <a:p>
            <a:pPr lvl="1">
              <a:buFont typeface="Courier New" panose="02070309020205020404" pitchFamily="49" charset="0"/>
              <a:buChar char="o"/>
            </a:pPr>
            <a:r>
              <a:rPr lang="en-US" dirty="0"/>
              <a:t>Design and build a game that the Kea can learn to participate in with the Zoo guests</a:t>
            </a:r>
          </a:p>
          <a:p>
            <a:pPr lvl="1">
              <a:buFont typeface="Courier New" panose="02070309020205020404" pitchFamily="49" charset="0"/>
              <a:buChar char="o"/>
            </a:pPr>
            <a:r>
              <a:rPr lang="en-US" dirty="0"/>
              <a:t>Capture data about the Kea </a:t>
            </a:r>
          </a:p>
        </p:txBody>
      </p:sp>
      <p:pic>
        <p:nvPicPr>
          <p:cNvPr id="1026" name="Picture 2" descr="Image result for kea">
            <a:extLst>
              <a:ext uri="{FF2B5EF4-FFF2-40B4-BE49-F238E27FC236}">
                <a16:creationId xmlns:a16="http://schemas.microsoft.com/office/drawing/2014/main" id="{F88C4E31-0C44-459E-9043-DED860EBAA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689"/>
          <a:stretch/>
        </p:blipFill>
        <p:spPr bwMode="auto">
          <a:xfrm>
            <a:off x="6508376" y="2036633"/>
            <a:ext cx="4647304" cy="363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99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Timeline of Milestones</a:t>
            </a:r>
          </a:p>
        </p:txBody>
      </p:sp>
      <p:graphicFrame>
        <p:nvGraphicFramePr>
          <p:cNvPr id="9" name="Content Placeholder 8">
            <a:extLst>
              <a:ext uri="{FF2B5EF4-FFF2-40B4-BE49-F238E27FC236}">
                <a16:creationId xmlns:a16="http://schemas.microsoft.com/office/drawing/2014/main" id="{0DD02761-671B-4E1A-9322-E9018A1B1C1E}"/>
              </a:ext>
            </a:extLst>
          </p:cNvPr>
          <p:cNvGraphicFramePr>
            <a:graphicFrameLocks noGrp="1"/>
          </p:cNvGraphicFramePr>
          <p:nvPr>
            <p:ph idx="1"/>
            <p:extLst>
              <p:ext uri="{D42A27DB-BD31-4B8C-83A1-F6EECF244321}">
                <p14:modId xmlns:p14="http://schemas.microsoft.com/office/powerpoint/2010/main" val="1814943661"/>
              </p:ext>
            </p:extLst>
          </p:nvPr>
        </p:nvGraphicFramePr>
        <p:xfrm>
          <a:off x="1096962" y="1846263"/>
          <a:ext cx="10431649" cy="4178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963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9BE-F7D7-4A45-A22E-4147853935F8}"/>
              </a:ext>
            </a:extLst>
          </p:cNvPr>
          <p:cNvSpPr>
            <a:spLocks noGrp="1"/>
          </p:cNvSpPr>
          <p:nvPr>
            <p:ph type="title"/>
          </p:nvPr>
        </p:nvSpPr>
        <p:spPr/>
        <p:txBody>
          <a:bodyPr/>
          <a:lstStyle/>
          <a:p>
            <a:r>
              <a:rPr lang="en-US" dirty="0"/>
              <a:t>Project Description – User Stories</a:t>
            </a:r>
          </a:p>
        </p:txBody>
      </p:sp>
      <p:graphicFrame>
        <p:nvGraphicFramePr>
          <p:cNvPr id="6" name="Diagram 5">
            <a:extLst>
              <a:ext uri="{FF2B5EF4-FFF2-40B4-BE49-F238E27FC236}">
                <a16:creationId xmlns:a16="http://schemas.microsoft.com/office/drawing/2014/main" id="{41C1D0DF-CFDF-4A4D-A545-67CAE8D8F815}"/>
              </a:ext>
            </a:extLst>
          </p:cNvPr>
          <p:cNvGraphicFramePr/>
          <p:nvPr>
            <p:extLst>
              <p:ext uri="{D42A27DB-BD31-4B8C-83A1-F6EECF244321}">
                <p14:modId xmlns:p14="http://schemas.microsoft.com/office/powerpoint/2010/main" val="3051625662"/>
              </p:ext>
            </p:extLst>
          </p:nvPr>
        </p:nvGraphicFramePr>
        <p:xfrm>
          <a:off x="1036320" y="1737361"/>
          <a:ext cx="11060430" cy="4625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21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Project Description – Constraints</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idx="1"/>
          </p:nvPr>
        </p:nvSpPr>
        <p:spPr/>
        <p:txBody>
          <a:bodyPr/>
          <a:lstStyle/>
          <a:p>
            <a:pPr>
              <a:buFont typeface="Courier New" panose="02070309020205020404" pitchFamily="49" charset="0"/>
              <a:buChar char="o"/>
            </a:pPr>
            <a:r>
              <a:rPr lang="en-US" sz="2400" dirty="0"/>
              <a:t>Requires specialized expertise </a:t>
            </a:r>
          </a:p>
          <a:p>
            <a:pPr>
              <a:buFont typeface="Courier New" panose="02070309020205020404" pitchFamily="49" charset="0"/>
              <a:buChar char="o"/>
            </a:pPr>
            <a:r>
              <a:rPr lang="en-US" sz="2400" dirty="0"/>
              <a:t>Safety of the Kea birds</a:t>
            </a:r>
          </a:p>
          <a:p>
            <a:pPr>
              <a:buFont typeface="Courier New" panose="02070309020205020404" pitchFamily="49" charset="0"/>
              <a:buChar char="o"/>
            </a:pPr>
            <a:r>
              <a:rPr lang="en-US" sz="2400" dirty="0"/>
              <a:t>Outdoor system/Weatherproof</a:t>
            </a:r>
          </a:p>
          <a:p>
            <a:pPr>
              <a:buFont typeface="Courier New" panose="02070309020205020404" pitchFamily="49" charset="0"/>
              <a:buChar char="o"/>
            </a:pPr>
            <a:r>
              <a:rPr lang="en-US" sz="2400" dirty="0"/>
              <a:t>Reprogrammable/Replaceable hardware</a:t>
            </a:r>
          </a:p>
          <a:p>
            <a:pPr>
              <a:buFont typeface="Courier New" panose="02070309020205020404" pitchFamily="49" charset="0"/>
              <a:buChar char="o"/>
            </a:pPr>
            <a:r>
              <a:rPr lang="en-US" sz="2400" dirty="0"/>
              <a:t>Compact movable design</a:t>
            </a:r>
          </a:p>
          <a:p>
            <a:pPr>
              <a:buFont typeface="Courier New" panose="02070309020205020404" pitchFamily="49" charset="0"/>
              <a:buChar char="o"/>
            </a:pPr>
            <a:endParaRPr lang="en-US" sz="2400"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406372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7559-D2DB-4A65-92CC-4845966EF9EC}"/>
              </a:ext>
            </a:extLst>
          </p:cNvPr>
          <p:cNvSpPr>
            <a:spLocks noGrp="1"/>
          </p:cNvSpPr>
          <p:nvPr>
            <p:ph type="title"/>
          </p:nvPr>
        </p:nvSpPr>
        <p:spPr/>
        <p:txBody>
          <a:bodyPr/>
          <a:lstStyle/>
          <a:p>
            <a:r>
              <a:rPr lang="en-US" dirty="0"/>
              <a:t>Project Progress</a:t>
            </a:r>
          </a:p>
        </p:txBody>
      </p:sp>
      <p:sp>
        <p:nvSpPr>
          <p:cNvPr id="4" name="Text Placeholder 3">
            <a:extLst>
              <a:ext uri="{FF2B5EF4-FFF2-40B4-BE49-F238E27FC236}">
                <a16:creationId xmlns:a16="http://schemas.microsoft.com/office/drawing/2014/main" id="{87EA6E66-1D8E-4C40-8EA6-3306AAD1629B}"/>
              </a:ext>
            </a:extLst>
          </p:cNvPr>
          <p:cNvSpPr>
            <a:spLocks noGrp="1"/>
          </p:cNvSpPr>
          <p:nvPr>
            <p:ph type="body" idx="1"/>
          </p:nvPr>
        </p:nvSpPr>
        <p:spPr/>
        <p:txBody>
          <a:bodyPr/>
          <a:lstStyle/>
          <a:p>
            <a:r>
              <a:rPr lang="en-US" dirty="0"/>
              <a:t>Current/Completed</a:t>
            </a:r>
          </a:p>
        </p:txBody>
      </p:sp>
      <p:sp>
        <p:nvSpPr>
          <p:cNvPr id="3" name="Content Placeholder 2">
            <a:extLst>
              <a:ext uri="{FF2B5EF4-FFF2-40B4-BE49-F238E27FC236}">
                <a16:creationId xmlns:a16="http://schemas.microsoft.com/office/drawing/2014/main" id="{68A41AE8-C232-422D-A162-056A0D647140}"/>
              </a:ext>
            </a:extLst>
          </p:cNvPr>
          <p:cNvSpPr>
            <a:spLocks noGrp="1"/>
          </p:cNvSpPr>
          <p:nvPr>
            <p:ph sz="half" idx="2"/>
          </p:nvPr>
        </p:nvSpPr>
        <p:spPr/>
        <p:txBody>
          <a:bodyPr>
            <a:normAutofit/>
          </a:bodyPr>
          <a:lstStyle/>
          <a:p>
            <a:pPr>
              <a:buFont typeface="Courier New" panose="02070309020205020404" pitchFamily="49" charset="0"/>
              <a:buChar char="o"/>
            </a:pPr>
            <a:r>
              <a:rPr lang="en-US" dirty="0"/>
              <a:t>Met with Zoo staff and Kea birds</a:t>
            </a:r>
          </a:p>
          <a:p>
            <a:pPr>
              <a:buFont typeface="Courier New" panose="02070309020205020404" pitchFamily="49" charset="0"/>
              <a:buChar char="o"/>
            </a:pPr>
            <a:r>
              <a:rPr lang="en-US" dirty="0"/>
              <a:t>Established and approved the game portion</a:t>
            </a:r>
          </a:p>
          <a:p>
            <a:pPr>
              <a:buFont typeface="Courier New" panose="02070309020205020404" pitchFamily="49" charset="0"/>
              <a:buChar char="o"/>
            </a:pPr>
            <a:r>
              <a:rPr lang="en-US" dirty="0"/>
              <a:t>Created a prototype design</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
        <p:nvSpPr>
          <p:cNvPr id="5" name="Text Placeholder 4">
            <a:extLst>
              <a:ext uri="{FF2B5EF4-FFF2-40B4-BE49-F238E27FC236}">
                <a16:creationId xmlns:a16="http://schemas.microsoft.com/office/drawing/2014/main" id="{DEA616D3-ACA2-441A-86D5-F9BF82712BC5}"/>
              </a:ext>
            </a:extLst>
          </p:cNvPr>
          <p:cNvSpPr>
            <a:spLocks noGrp="1"/>
          </p:cNvSpPr>
          <p:nvPr>
            <p:ph type="body" sz="quarter" idx="3"/>
          </p:nvPr>
        </p:nvSpPr>
        <p:spPr/>
        <p:txBody>
          <a:bodyPr/>
          <a:lstStyle/>
          <a:p>
            <a:r>
              <a:rPr lang="en-US" dirty="0"/>
              <a:t>Expected Accomplishments this term</a:t>
            </a:r>
          </a:p>
        </p:txBody>
      </p:sp>
      <p:sp>
        <p:nvSpPr>
          <p:cNvPr id="6" name="Content Placeholder 5">
            <a:extLst>
              <a:ext uri="{FF2B5EF4-FFF2-40B4-BE49-F238E27FC236}">
                <a16:creationId xmlns:a16="http://schemas.microsoft.com/office/drawing/2014/main" id="{C6286C01-90B1-4286-91E9-9467C25517D9}"/>
              </a:ext>
            </a:extLst>
          </p:cNvPr>
          <p:cNvSpPr>
            <a:spLocks noGrp="1"/>
          </p:cNvSpPr>
          <p:nvPr>
            <p:ph sz="quarter" idx="4"/>
          </p:nvPr>
        </p:nvSpPr>
        <p:spPr/>
        <p:txBody>
          <a:bodyPr>
            <a:normAutofit/>
          </a:bodyPr>
          <a:lstStyle/>
          <a:p>
            <a:pPr>
              <a:buFont typeface="Courier New" panose="02070309020205020404" pitchFamily="49" charset="0"/>
              <a:buChar char="o"/>
            </a:pPr>
            <a:r>
              <a:rPr lang="en-US" dirty="0"/>
              <a:t>Hardware purchasing and budgeting</a:t>
            </a:r>
          </a:p>
          <a:p>
            <a:pPr>
              <a:buFont typeface="Courier New" panose="02070309020205020404" pitchFamily="49" charset="0"/>
              <a:buChar char="o"/>
            </a:pPr>
            <a:r>
              <a:rPr lang="en-US" dirty="0"/>
              <a:t>Constructing the first prototype</a:t>
            </a:r>
          </a:p>
          <a:p>
            <a:pPr>
              <a:buFont typeface="Courier New" panose="02070309020205020404" pitchFamily="49" charset="0"/>
              <a:buChar char="o"/>
            </a:pPr>
            <a:r>
              <a:rPr lang="en-US" dirty="0"/>
              <a:t>Train the Kea with the system</a:t>
            </a:r>
          </a:p>
          <a:p>
            <a:pPr>
              <a:buFont typeface="Courier New" panose="02070309020205020404" pitchFamily="49" charset="0"/>
              <a:buChar char="o"/>
            </a:pPr>
            <a:r>
              <a:rPr lang="en-US" dirty="0"/>
              <a:t>Identifying and correcting issues</a:t>
            </a:r>
          </a:p>
          <a:p>
            <a:pPr>
              <a:buFont typeface="Courier New" panose="02070309020205020404" pitchFamily="49" charset="0"/>
              <a:buChar char="o"/>
            </a:pPr>
            <a:r>
              <a:rPr lang="en-US" dirty="0"/>
              <a:t>Redesign system</a:t>
            </a:r>
          </a:p>
          <a:p>
            <a:endParaRPr lang="en-US" dirty="0"/>
          </a:p>
        </p:txBody>
      </p:sp>
    </p:spTree>
    <p:extLst>
      <p:ext uri="{BB962C8B-B14F-4D97-AF65-F5344CB8AC3E}">
        <p14:creationId xmlns:p14="http://schemas.microsoft.com/office/powerpoint/2010/main" val="285198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9F60-99EC-4E67-8778-9FC690D95AA3}"/>
              </a:ext>
            </a:extLst>
          </p:cNvPr>
          <p:cNvSpPr>
            <a:spLocks noGrp="1"/>
          </p:cNvSpPr>
          <p:nvPr>
            <p:ph type="title"/>
          </p:nvPr>
        </p:nvSpPr>
        <p:spPr/>
        <p:txBody>
          <a:bodyPr/>
          <a:lstStyle/>
          <a:p>
            <a:r>
              <a:rPr lang="en-US" dirty="0"/>
              <a:t>Project Demo</a:t>
            </a:r>
          </a:p>
        </p:txBody>
      </p:sp>
      <p:sp>
        <p:nvSpPr>
          <p:cNvPr id="3" name="Content Placeholder 2">
            <a:extLst>
              <a:ext uri="{FF2B5EF4-FFF2-40B4-BE49-F238E27FC236}">
                <a16:creationId xmlns:a16="http://schemas.microsoft.com/office/drawing/2014/main" id="{F2DF78E9-5A3D-483E-9ADC-CF1C08C8978C}"/>
              </a:ext>
            </a:extLst>
          </p:cNvPr>
          <p:cNvSpPr>
            <a:spLocks noGrp="1"/>
          </p:cNvSpPr>
          <p:nvPr>
            <p:ph idx="1"/>
          </p:nvPr>
        </p:nvSpPr>
        <p:spPr/>
        <p:txBody>
          <a:bodyPr/>
          <a:lstStyle/>
          <a:p>
            <a:pPr>
              <a:buFont typeface="Courier New" panose="02070309020205020404" pitchFamily="49" charset="0"/>
              <a:buChar char="o"/>
            </a:pPr>
            <a:r>
              <a:rPr lang="en-US" dirty="0"/>
              <a:t>Video of the birds interacting with the system and receiving a reward</a:t>
            </a:r>
          </a:p>
          <a:p>
            <a:pPr>
              <a:buFont typeface="Courier New" panose="02070309020205020404" pitchFamily="49" charset="0"/>
              <a:buChar char="o"/>
            </a:pPr>
            <a:r>
              <a:rPr lang="en-US" dirty="0"/>
              <a:t>A monitor that allows users to:</a:t>
            </a:r>
          </a:p>
          <a:p>
            <a:pPr lvl="1">
              <a:buFont typeface="Courier New" panose="02070309020205020404" pitchFamily="49" charset="0"/>
              <a:buChar char="o"/>
            </a:pPr>
            <a:r>
              <a:rPr lang="en-US" dirty="0"/>
              <a:t>Access our program</a:t>
            </a:r>
          </a:p>
          <a:p>
            <a:pPr lvl="1">
              <a:buFont typeface="Courier New" panose="02070309020205020404" pitchFamily="49" charset="0"/>
              <a:buChar char="o"/>
            </a:pPr>
            <a:r>
              <a:rPr lang="en-US" dirty="0"/>
              <a:t>Play our games against each other</a:t>
            </a:r>
          </a:p>
          <a:p>
            <a:pPr>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1765712432"/>
      </p:ext>
    </p:extLst>
  </p:cSld>
  <p:clrMapOvr>
    <a:masterClrMapping/>
  </p:clrMapOvr>
</p:sld>
</file>

<file path=ppt/theme/theme1.xml><?xml version="1.0" encoding="utf-8"?>
<a:theme xmlns:a="http://schemas.openxmlformats.org/drawingml/2006/main" name="Retrospec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87</TotalTime>
  <Words>547</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Courier New</vt:lpstr>
      <vt:lpstr>Retrospect</vt:lpstr>
      <vt:lpstr>Interactive Kea Game</vt:lpstr>
      <vt:lpstr>About Us and Main Division of Work</vt:lpstr>
      <vt:lpstr>Project Description - Abstract</vt:lpstr>
      <vt:lpstr>About Our Project</vt:lpstr>
      <vt:lpstr>Timeline of Milestones</vt:lpstr>
      <vt:lpstr>Project Description – User Stories</vt:lpstr>
      <vt:lpstr>Project Description – Constraints</vt:lpstr>
      <vt:lpstr>Project Progress</vt:lpstr>
      <vt:lpstr>Project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Kea Game</dc:title>
  <dc:creator>Anne Meyer</dc:creator>
  <cp:lastModifiedBy>Anne Meyer</cp:lastModifiedBy>
  <cp:revision>1</cp:revision>
  <dcterms:created xsi:type="dcterms:W3CDTF">2019-11-02T18:41:45Z</dcterms:created>
  <dcterms:modified xsi:type="dcterms:W3CDTF">2019-11-12T01:32:27Z</dcterms:modified>
</cp:coreProperties>
</file>