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7" r:id="rId5"/>
    <p:sldId id="259" r:id="rId6"/>
    <p:sldId id="269" r:id="rId7"/>
    <p:sldId id="270" r:id="rId8"/>
    <p:sldId id="263" r:id="rId9"/>
    <p:sldId id="262"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Meyer" initials="AM" lastIdx="1" clrIdx="0">
    <p:extLst>
      <p:ext uri="{19B8F6BF-5375-455C-9EA6-DF929625EA0E}">
        <p15:presenceInfo xmlns:p15="http://schemas.microsoft.com/office/powerpoint/2012/main" userId="5bb8eadfabf580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01A08-C6E6-4594-B5B4-15601555ED7F}" v="338" dt="2020-02-21T02:41:42.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Meyer" userId="5bb8eadfabf58046" providerId="LiveId" clId="{D9101A08-C6E6-4594-B5B4-15601555ED7F}"/>
    <pc:docChg chg="custSel addSld delSld modSld sldOrd">
      <pc:chgData name="Anne Meyer" userId="5bb8eadfabf58046" providerId="LiveId" clId="{D9101A08-C6E6-4594-B5B4-15601555ED7F}" dt="2020-02-21T02:42:09.834" v="2355" actId="1592"/>
      <pc:docMkLst>
        <pc:docMk/>
      </pc:docMkLst>
      <pc:sldChg chg="addSp delSp modSp ord addCm delCm">
        <pc:chgData name="Anne Meyer" userId="5bb8eadfabf58046" providerId="LiveId" clId="{D9101A08-C6E6-4594-B5B4-15601555ED7F}" dt="2020-02-21T02:42:09.834" v="2355" actId="1592"/>
        <pc:sldMkLst>
          <pc:docMk/>
          <pc:sldMk cId="1818996298" sldId="257"/>
        </pc:sldMkLst>
        <pc:picChg chg="add mod modCrop">
          <ac:chgData name="Anne Meyer" userId="5bb8eadfabf58046" providerId="LiveId" clId="{D9101A08-C6E6-4594-B5B4-15601555ED7F}" dt="2020-02-21T02:41:53.389" v="2353" actId="1076"/>
          <ac:picMkLst>
            <pc:docMk/>
            <pc:sldMk cId="1818996298" sldId="257"/>
            <ac:picMk id="4" creationId="{6023E55E-734F-44AA-B0CF-6C944DD30E2A}"/>
          </ac:picMkLst>
        </pc:picChg>
        <pc:picChg chg="del">
          <ac:chgData name="Anne Meyer" userId="5bb8eadfabf58046" providerId="LiveId" clId="{D9101A08-C6E6-4594-B5B4-15601555ED7F}" dt="2020-02-21T02:41:37.675" v="2349" actId="478"/>
          <ac:picMkLst>
            <pc:docMk/>
            <pc:sldMk cId="1818996298" sldId="257"/>
            <ac:picMk id="1026" creationId="{F88C4E31-0C44-459E-9043-DED860EBAA27}"/>
          </ac:picMkLst>
        </pc:picChg>
      </pc:sldChg>
      <pc:sldChg chg="modSp ord">
        <pc:chgData name="Anne Meyer" userId="5bb8eadfabf58046" providerId="LiveId" clId="{D9101A08-C6E6-4594-B5B4-15601555ED7F}" dt="2020-02-21T02:04:55.888" v="152" actId="20577"/>
        <pc:sldMkLst>
          <pc:docMk/>
          <pc:sldMk cId="157986798" sldId="259"/>
        </pc:sldMkLst>
        <pc:spChg chg="mod">
          <ac:chgData name="Anne Meyer" userId="5bb8eadfabf58046" providerId="LiveId" clId="{D9101A08-C6E6-4594-B5B4-15601555ED7F}" dt="2020-02-21T02:04:55.888" v="152" actId="20577"/>
          <ac:spMkLst>
            <pc:docMk/>
            <pc:sldMk cId="157986798" sldId="259"/>
            <ac:spMk id="2" creationId="{F9727559-D2DB-4A65-92CC-4845966EF9EC}"/>
          </ac:spMkLst>
        </pc:spChg>
      </pc:sldChg>
      <pc:sldChg chg="del">
        <pc:chgData name="Anne Meyer" userId="5bb8eadfabf58046" providerId="LiveId" clId="{D9101A08-C6E6-4594-B5B4-15601555ED7F}" dt="2020-02-21T01:55:28.438" v="110" actId="47"/>
        <pc:sldMkLst>
          <pc:docMk/>
          <pc:sldMk cId="4063723229" sldId="261"/>
        </pc:sldMkLst>
      </pc:sldChg>
      <pc:sldChg chg="modSp">
        <pc:chgData name="Anne Meyer" userId="5bb8eadfabf58046" providerId="LiveId" clId="{D9101A08-C6E6-4594-B5B4-15601555ED7F}" dt="2020-02-21T02:13:01.453" v="660" actId="20577"/>
        <pc:sldMkLst>
          <pc:docMk/>
          <pc:sldMk cId="2851983742" sldId="262"/>
        </pc:sldMkLst>
        <pc:spChg chg="mod">
          <ac:chgData name="Anne Meyer" userId="5bb8eadfabf58046" providerId="LiveId" clId="{D9101A08-C6E6-4594-B5B4-15601555ED7F}" dt="2020-02-21T02:05:54.089" v="222" actId="20577"/>
          <ac:spMkLst>
            <pc:docMk/>
            <pc:sldMk cId="2851983742" sldId="262"/>
            <ac:spMk id="2" creationId="{F9727559-D2DB-4A65-92CC-4845966EF9EC}"/>
          </ac:spMkLst>
        </pc:spChg>
        <pc:spChg chg="mod">
          <ac:chgData name="Anne Meyer" userId="5bb8eadfabf58046" providerId="LiveId" clId="{D9101A08-C6E6-4594-B5B4-15601555ED7F}" dt="2020-02-21T02:13:01.453" v="660" actId="20577"/>
          <ac:spMkLst>
            <pc:docMk/>
            <pc:sldMk cId="2851983742" sldId="262"/>
            <ac:spMk id="3" creationId="{68A41AE8-C232-422D-A162-056A0D647140}"/>
          </ac:spMkLst>
        </pc:spChg>
        <pc:spChg chg="mod">
          <ac:chgData name="Anne Meyer" userId="5bb8eadfabf58046" providerId="LiveId" clId="{D9101A08-C6E6-4594-B5B4-15601555ED7F}" dt="2020-02-21T02:12:21.570" v="551" actId="21"/>
          <ac:spMkLst>
            <pc:docMk/>
            <pc:sldMk cId="2851983742" sldId="262"/>
            <ac:spMk id="6" creationId="{C6286C01-90B1-4286-91E9-9467C25517D9}"/>
          </ac:spMkLst>
        </pc:spChg>
      </pc:sldChg>
      <pc:sldChg chg="modSp">
        <pc:chgData name="Anne Meyer" userId="5bb8eadfabf58046" providerId="LiveId" clId="{D9101A08-C6E6-4594-B5B4-15601555ED7F}" dt="2020-02-21T02:11:57.269" v="550" actId="20577"/>
        <pc:sldMkLst>
          <pc:docMk/>
          <pc:sldMk cId="3929631532" sldId="263"/>
        </pc:sldMkLst>
        <pc:spChg chg="mod">
          <ac:chgData name="Anne Meyer" userId="5bb8eadfabf58046" providerId="LiveId" clId="{D9101A08-C6E6-4594-B5B4-15601555ED7F}" dt="2020-02-21T02:05:42.009" v="206" actId="20577"/>
          <ac:spMkLst>
            <pc:docMk/>
            <pc:sldMk cId="3929631532" sldId="263"/>
            <ac:spMk id="2" creationId="{F9727559-D2DB-4A65-92CC-4845966EF9EC}"/>
          </ac:spMkLst>
        </pc:spChg>
        <pc:graphicFrameChg chg="mod">
          <ac:chgData name="Anne Meyer" userId="5bb8eadfabf58046" providerId="LiveId" clId="{D9101A08-C6E6-4594-B5B4-15601555ED7F}" dt="2020-02-21T02:11:57.269" v="550" actId="20577"/>
          <ac:graphicFrameMkLst>
            <pc:docMk/>
            <pc:sldMk cId="3929631532" sldId="263"/>
            <ac:graphicFrameMk id="9" creationId="{0DD02761-671B-4E1A-9322-E9018A1B1C1E}"/>
          </ac:graphicFrameMkLst>
        </pc:graphicFrameChg>
      </pc:sldChg>
      <pc:sldChg chg="del">
        <pc:chgData name="Anne Meyer" userId="5bb8eadfabf58046" providerId="LiveId" clId="{D9101A08-C6E6-4594-B5B4-15601555ED7F}" dt="2020-02-21T01:55:26.490" v="109" actId="47"/>
        <pc:sldMkLst>
          <pc:docMk/>
          <pc:sldMk cId="585213277" sldId="264"/>
        </pc:sldMkLst>
      </pc:sldChg>
      <pc:sldChg chg="del">
        <pc:chgData name="Anne Meyer" userId="5bb8eadfabf58046" providerId="LiveId" clId="{D9101A08-C6E6-4594-B5B4-15601555ED7F}" dt="2020-02-21T01:55:32.115" v="111" actId="47"/>
        <pc:sldMkLst>
          <pc:docMk/>
          <pc:sldMk cId="1765712432" sldId="265"/>
        </pc:sldMkLst>
      </pc:sldChg>
      <pc:sldChg chg="delSp modSp add del">
        <pc:chgData name="Anne Meyer" userId="5bb8eadfabf58046" providerId="LiveId" clId="{D9101A08-C6E6-4594-B5B4-15601555ED7F}" dt="2020-02-21T02:06:13.503" v="236" actId="2696"/>
        <pc:sldMkLst>
          <pc:docMk/>
          <pc:sldMk cId="117244949" sldId="266"/>
        </pc:sldMkLst>
        <pc:spChg chg="del">
          <ac:chgData name="Anne Meyer" userId="5bb8eadfabf58046" providerId="LiveId" clId="{D9101A08-C6E6-4594-B5B4-15601555ED7F}" dt="2020-02-21T01:41:13.579" v="60" actId="21"/>
          <ac:spMkLst>
            <pc:docMk/>
            <pc:sldMk cId="117244949" sldId="266"/>
            <ac:spMk id="2" creationId="{0C0E1752-DB4C-43CB-B910-AC41B6B2C4DD}"/>
          </ac:spMkLst>
        </pc:spChg>
        <pc:spChg chg="mod">
          <ac:chgData name="Anne Meyer" userId="5bb8eadfabf58046" providerId="LiveId" clId="{D9101A08-C6E6-4594-B5B4-15601555ED7F}" dt="2020-02-21T02:05:59.242" v="223" actId="20577"/>
          <ac:spMkLst>
            <pc:docMk/>
            <pc:sldMk cId="117244949" sldId="266"/>
            <ac:spMk id="3" creationId="{A36B7758-85E1-4996-A4DE-9D3681939B14}"/>
          </ac:spMkLst>
        </pc:spChg>
      </pc:sldChg>
      <pc:sldChg chg="modSp add ord">
        <pc:chgData name="Anne Meyer" userId="5bb8eadfabf58046" providerId="LiveId" clId="{D9101A08-C6E6-4594-B5B4-15601555ED7F}" dt="2020-02-21T02:21:05.010" v="992" actId="313"/>
        <pc:sldMkLst>
          <pc:docMk/>
          <pc:sldMk cId="3240398027" sldId="267"/>
        </pc:sldMkLst>
        <pc:spChg chg="mod">
          <ac:chgData name="Anne Meyer" userId="5bb8eadfabf58046" providerId="LiveId" clId="{D9101A08-C6E6-4594-B5B4-15601555ED7F}" dt="2020-02-21T02:05:14.463" v="156" actId="20577"/>
          <ac:spMkLst>
            <pc:docMk/>
            <pc:sldMk cId="3240398027" sldId="267"/>
            <ac:spMk id="2" creationId="{87120810-806E-4D57-9322-452A9CE599F4}"/>
          </ac:spMkLst>
        </pc:spChg>
        <pc:spChg chg="mod">
          <ac:chgData name="Anne Meyer" userId="5bb8eadfabf58046" providerId="LiveId" clId="{D9101A08-C6E6-4594-B5B4-15601555ED7F}" dt="2020-02-21T02:21:05.010" v="992" actId="313"/>
          <ac:spMkLst>
            <pc:docMk/>
            <pc:sldMk cId="3240398027" sldId="267"/>
            <ac:spMk id="3" creationId="{3A4059FF-0A94-44AC-8E99-A1771C88EBBB}"/>
          </ac:spMkLst>
        </pc:spChg>
      </pc:sldChg>
      <pc:sldChg chg="modSp add del">
        <pc:chgData name="Anne Meyer" userId="5bb8eadfabf58046" providerId="LiveId" clId="{D9101A08-C6E6-4594-B5B4-15601555ED7F}" dt="2020-02-21T02:05:04.267" v="153" actId="47"/>
        <pc:sldMkLst>
          <pc:docMk/>
          <pc:sldMk cId="3213886159" sldId="268"/>
        </pc:sldMkLst>
        <pc:spChg chg="mod">
          <ac:chgData name="Anne Meyer" userId="5bb8eadfabf58046" providerId="LiveId" clId="{D9101A08-C6E6-4594-B5B4-15601555ED7F}" dt="2020-02-21T02:04:06.866" v="133" actId="20577"/>
          <ac:spMkLst>
            <pc:docMk/>
            <pc:sldMk cId="3213886159" sldId="268"/>
            <ac:spMk id="2" creationId="{D91FB22A-4765-45E2-B871-71AFDF810D17}"/>
          </ac:spMkLst>
        </pc:spChg>
        <pc:spChg chg="mod">
          <ac:chgData name="Anne Meyer" userId="5bb8eadfabf58046" providerId="LiveId" clId="{D9101A08-C6E6-4594-B5B4-15601555ED7F}" dt="2020-02-21T01:54:20.724" v="98"/>
          <ac:spMkLst>
            <pc:docMk/>
            <pc:sldMk cId="3213886159" sldId="268"/>
            <ac:spMk id="3" creationId="{11827155-AB5F-461D-82F4-CFD2B46A31F3}"/>
          </ac:spMkLst>
        </pc:spChg>
      </pc:sldChg>
      <pc:sldChg chg="addSp delSp modSp add">
        <pc:chgData name="Anne Meyer" userId="5bb8eadfabf58046" providerId="LiveId" clId="{D9101A08-C6E6-4594-B5B4-15601555ED7F}" dt="2020-02-21T02:35:29.350" v="1385" actId="27614"/>
        <pc:sldMkLst>
          <pc:docMk/>
          <pc:sldMk cId="2776096856" sldId="269"/>
        </pc:sldMkLst>
        <pc:spChg chg="mod">
          <ac:chgData name="Anne Meyer" userId="5bb8eadfabf58046" providerId="LiveId" clId="{D9101A08-C6E6-4594-B5B4-15601555ED7F}" dt="2020-02-21T02:05:19.658" v="177" actId="20577"/>
          <ac:spMkLst>
            <pc:docMk/>
            <pc:sldMk cId="2776096856" sldId="269"/>
            <ac:spMk id="2" creationId="{563F1545-37DF-44DC-9E99-DBB5A894B53A}"/>
          </ac:spMkLst>
        </pc:spChg>
        <pc:spChg chg="del mod">
          <ac:chgData name="Anne Meyer" userId="5bb8eadfabf58046" providerId="LiveId" clId="{D9101A08-C6E6-4594-B5B4-15601555ED7F}" dt="2020-02-21T02:27:38.228" v="1028"/>
          <ac:spMkLst>
            <pc:docMk/>
            <pc:sldMk cId="2776096856" sldId="269"/>
            <ac:spMk id="3" creationId="{DC765E73-1644-46C3-A052-44E21FDA290D}"/>
          </ac:spMkLst>
        </pc:spChg>
        <pc:spChg chg="add mod">
          <ac:chgData name="Anne Meyer" userId="5bb8eadfabf58046" providerId="LiveId" clId="{D9101A08-C6E6-4594-B5B4-15601555ED7F}" dt="2020-02-21T02:27:20.943" v="1023" actId="20577"/>
          <ac:spMkLst>
            <pc:docMk/>
            <pc:sldMk cId="2776096856" sldId="269"/>
            <ac:spMk id="6" creationId="{CFB6A4EC-065B-432E-935E-A8AA5D39E833}"/>
          </ac:spMkLst>
        </pc:spChg>
        <pc:spChg chg="add mod">
          <ac:chgData name="Anne Meyer" userId="5bb8eadfabf58046" providerId="LiveId" clId="{D9101A08-C6E6-4594-B5B4-15601555ED7F}" dt="2020-02-21T02:35:26.315" v="1383" actId="20577"/>
          <ac:spMkLst>
            <pc:docMk/>
            <pc:sldMk cId="2776096856" sldId="269"/>
            <ac:spMk id="7" creationId="{74F0FE04-5496-47C7-B8F2-AD4FA7E5BB30}"/>
          </ac:spMkLst>
        </pc:spChg>
        <pc:spChg chg="add del mod">
          <ac:chgData name="Anne Meyer" userId="5bb8eadfabf58046" providerId="LiveId" clId="{D9101A08-C6E6-4594-B5B4-15601555ED7F}" dt="2020-02-21T02:35:28.268" v="1384"/>
          <ac:spMkLst>
            <pc:docMk/>
            <pc:sldMk cId="2776096856" sldId="269"/>
            <ac:spMk id="8" creationId="{E2F6A2A7-2D10-4EE1-A65B-3692585182E9}"/>
          </ac:spMkLst>
        </pc:spChg>
        <pc:picChg chg="add del mod modCrop">
          <ac:chgData name="Anne Meyer" userId="5bb8eadfabf58046" providerId="LiveId" clId="{D9101A08-C6E6-4594-B5B4-15601555ED7F}" dt="2020-02-21T02:27:24.082" v="1024" actId="21"/>
          <ac:picMkLst>
            <pc:docMk/>
            <pc:sldMk cId="2776096856" sldId="269"/>
            <ac:picMk id="5" creationId="{3CF3657B-93D7-42F1-AD7A-0939C8A7F326}"/>
          </ac:picMkLst>
        </pc:picChg>
        <pc:picChg chg="add del">
          <ac:chgData name="Anne Meyer" userId="5bb8eadfabf58046" providerId="LiveId" clId="{D9101A08-C6E6-4594-B5B4-15601555ED7F}" dt="2020-02-21T02:27:34.575" v="1027" actId="21"/>
          <ac:picMkLst>
            <pc:docMk/>
            <pc:sldMk cId="2776096856" sldId="269"/>
            <ac:picMk id="9" creationId="{A8C77B2F-7F8F-4EE8-81EC-AF4A2D7EF8D6}"/>
          </ac:picMkLst>
        </pc:picChg>
        <pc:picChg chg="add mod">
          <ac:chgData name="Anne Meyer" userId="5bb8eadfabf58046" providerId="LiveId" clId="{D9101A08-C6E6-4594-B5B4-15601555ED7F}" dt="2020-02-21T02:27:38.228" v="1028"/>
          <ac:picMkLst>
            <pc:docMk/>
            <pc:sldMk cId="2776096856" sldId="269"/>
            <ac:picMk id="10" creationId="{24C709DC-883F-49C6-9D00-1BE4744EEB8B}"/>
          </ac:picMkLst>
        </pc:picChg>
        <pc:picChg chg="add mod">
          <ac:chgData name="Anne Meyer" userId="5bb8eadfabf58046" providerId="LiveId" clId="{D9101A08-C6E6-4594-B5B4-15601555ED7F}" dt="2020-02-21T02:35:29.350" v="1385" actId="27614"/>
          <ac:picMkLst>
            <pc:docMk/>
            <pc:sldMk cId="2776096856" sldId="269"/>
            <ac:picMk id="12" creationId="{A6E56441-AD36-4FDD-85DE-9ED81D166860}"/>
          </ac:picMkLst>
        </pc:picChg>
      </pc:sldChg>
      <pc:sldChg chg="modSp add">
        <pc:chgData name="Anne Meyer" userId="5bb8eadfabf58046" providerId="LiveId" clId="{D9101A08-C6E6-4594-B5B4-15601555ED7F}" dt="2020-02-21T02:34:50.507" v="1375" actId="20577"/>
        <pc:sldMkLst>
          <pc:docMk/>
          <pc:sldMk cId="1040559248" sldId="270"/>
        </pc:sldMkLst>
        <pc:spChg chg="mod">
          <ac:chgData name="Anne Meyer" userId="5bb8eadfabf58046" providerId="LiveId" clId="{D9101A08-C6E6-4594-B5B4-15601555ED7F}" dt="2020-02-21T02:05:31.033" v="195" actId="20577"/>
          <ac:spMkLst>
            <pc:docMk/>
            <pc:sldMk cId="1040559248" sldId="270"/>
            <ac:spMk id="2" creationId="{580AF283-0B5B-48BB-BCC2-7BBE60607D1F}"/>
          </ac:spMkLst>
        </pc:spChg>
        <pc:spChg chg="mod">
          <ac:chgData name="Anne Meyer" userId="5bb8eadfabf58046" providerId="LiveId" clId="{D9101A08-C6E6-4594-B5B4-15601555ED7F}" dt="2020-02-21T02:34:50.507" v="1375" actId="20577"/>
          <ac:spMkLst>
            <pc:docMk/>
            <pc:sldMk cId="1040559248" sldId="270"/>
            <ac:spMk id="3" creationId="{66089B0F-9CE9-4CA0-80DE-0B8ED1FFD8CA}"/>
          </ac:spMkLst>
        </pc:spChg>
      </pc:sldChg>
      <pc:sldChg chg="addSp delSp modSp add">
        <pc:chgData name="Anne Meyer" userId="5bb8eadfabf58046" providerId="LiveId" clId="{D9101A08-C6E6-4594-B5B4-15601555ED7F}" dt="2020-02-21T02:40:59.609" v="2348" actId="5793"/>
        <pc:sldMkLst>
          <pc:docMk/>
          <pc:sldMk cId="1527834697" sldId="271"/>
        </pc:sldMkLst>
        <pc:spChg chg="del">
          <ac:chgData name="Anne Meyer" userId="5bb8eadfabf58046" providerId="LiveId" clId="{D9101A08-C6E6-4594-B5B4-15601555ED7F}" dt="2020-02-21T02:06:06.986" v="225"/>
          <ac:spMkLst>
            <pc:docMk/>
            <pc:sldMk cId="1527834697" sldId="271"/>
            <ac:spMk id="2" creationId="{2662F573-2EA8-4B52-A6AC-65A5A980FF15}"/>
          </ac:spMkLst>
        </pc:spChg>
        <pc:spChg chg="del">
          <ac:chgData name="Anne Meyer" userId="5bb8eadfabf58046" providerId="LiveId" clId="{D9101A08-C6E6-4594-B5B4-15601555ED7F}" dt="2020-02-21T02:06:06.986" v="225"/>
          <ac:spMkLst>
            <pc:docMk/>
            <pc:sldMk cId="1527834697" sldId="271"/>
            <ac:spMk id="3" creationId="{218AF2DA-B7F5-4F10-B778-19E7621DA48A}"/>
          </ac:spMkLst>
        </pc:spChg>
        <pc:spChg chg="del">
          <ac:chgData name="Anne Meyer" userId="5bb8eadfabf58046" providerId="LiveId" clId="{D9101A08-C6E6-4594-B5B4-15601555ED7F}" dt="2020-02-21T02:06:06.986" v="225"/>
          <ac:spMkLst>
            <pc:docMk/>
            <pc:sldMk cId="1527834697" sldId="271"/>
            <ac:spMk id="4" creationId="{DD954423-CE76-4C52-93F9-C10167BE16F7}"/>
          </ac:spMkLst>
        </pc:spChg>
        <pc:spChg chg="del">
          <ac:chgData name="Anne Meyer" userId="5bb8eadfabf58046" providerId="LiveId" clId="{D9101A08-C6E6-4594-B5B4-15601555ED7F}" dt="2020-02-21T02:06:06.986" v="225"/>
          <ac:spMkLst>
            <pc:docMk/>
            <pc:sldMk cId="1527834697" sldId="271"/>
            <ac:spMk id="5" creationId="{603AAE87-73A8-4CB3-9590-E447D340B2E6}"/>
          </ac:spMkLst>
        </pc:spChg>
        <pc:spChg chg="del">
          <ac:chgData name="Anne Meyer" userId="5bb8eadfabf58046" providerId="LiveId" clId="{D9101A08-C6E6-4594-B5B4-15601555ED7F}" dt="2020-02-21T02:06:06.986" v="225"/>
          <ac:spMkLst>
            <pc:docMk/>
            <pc:sldMk cId="1527834697" sldId="271"/>
            <ac:spMk id="6" creationId="{83BFB65E-AD16-4D08-A679-8C6CFCFB6CC9}"/>
          </ac:spMkLst>
        </pc:spChg>
        <pc:spChg chg="add mod">
          <ac:chgData name="Anne Meyer" userId="5bb8eadfabf58046" providerId="LiveId" clId="{D9101A08-C6E6-4594-B5B4-15601555ED7F}" dt="2020-02-21T02:06:10.760" v="235" actId="20577"/>
          <ac:spMkLst>
            <pc:docMk/>
            <pc:sldMk cId="1527834697" sldId="271"/>
            <ac:spMk id="7" creationId="{E549E8F8-E021-4AD5-AC1E-58A6A49AEF5E}"/>
          </ac:spMkLst>
        </pc:spChg>
        <pc:spChg chg="add mod">
          <ac:chgData name="Anne Meyer" userId="5bb8eadfabf58046" providerId="LiveId" clId="{D9101A08-C6E6-4594-B5B4-15601555ED7F}" dt="2020-02-21T02:40:59.609" v="2348" actId="5793"/>
          <ac:spMkLst>
            <pc:docMk/>
            <pc:sldMk cId="1527834697" sldId="271"/>
            <ac:spMk id="8" creationId="{8D82D1C4-EFAF-49EC-BEF4-B29594AE24F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38FBD-50BE-4110-9226-63C091A935E3}" type="doc">
      <dgm:prSet loTypeId="urn:microsoft.com/office/officeart/2005/8/layout/hProcess11" loCatId="process" qsTypeId="urn:microsoft.com/office/officeart/2005/8/quickstyle/simple1" qsCatId="simple" csTypeId="urn:microsoft.com/office/officeart/2005/8/colors/accent1_2" csCatId="accent1" phldr="1"/>
      <dgm:spPr/>
    </dgm:pt>
    <dgm:pt modelId="{5CA32D3B-8F26-4E26-9538-CEC038C975EA}">
      <dgm:prSet phldrT="[Text]"/>
      <dgm:spPr/>
      <dgm:t>
        <a:bodyPr/>
        <a:lstStyle/>
        <a:p>
          <a:r>
            <a:rPr lang="en-US" dirty="0"/>
            <a:t>11/5 – Begin Hardware Design and Software Development</a:t>
          </a:r>
        </a:p>
      </dgm:t>
    </dgm:pt>
    <dgm:pt modelId="{215C38C4-DBD6-4E0A-8D33-D6BE96E2D548}" type="parTrans" cxnId="{25D25A92-3E8E-489B-9F60-5CAABE8763D9}">
      <dgm:prSet/>
      <dgm:spPr/>
      <dgm:t>
        <a:bodyPr/>
        <a:lstStyle/>
        <a:p>
          <a:endParaRPr lang="en-US"/>
        </a:p>
      </dgm:t>
    </dgm:pt>
    <dgm:pt modelId="{17D9CCED-7B5B-4DB4-BFC0-0FA14B17FA06}" type="sibTrans" cxnId="{25D25A92-3E8E-489B-9F60-5CAABE8763D9}">
      <dgm:prSet/>
      <dgm:spPr/>
      <dgm:t>
        <a:bodyPr/>
        <a:lstStyle/>
        <a:p>
          <a:endParaRPr lang="en-US"/>
        </a:p>
      </dgm:t>
    </dgm:pt>
    <dgm:pt modelId="{9FB31D89-6EF9-40F1-B056-C16DA0C2DFF4}">
      <dgm:prSet phldrT="[Text]"/>
      <dgm:spPr/>
      <dgm:t>
        <a:bodyPr/>
        <a:lstStyle/>
        <a:p>
          <a:r>
            <a:rPr lang="en-US" dirty="0"/>
            <a:t>11/19 – Complete Hardware Purchase</a:t>
          </a:r>
        </a:p>
      </dgm:t>
    </dgm:pt>
    <dgm:pt modelId="{CC43F67A-FC21-4F0B-ADEB-D68FDC450547}" type="parTrans" cxnId="{FC8879AC-05CF-41F2-B3A3-23F780D61243}">
      <dgm:prSet/>
      <dgm:spPr/>
      <dgm:t>
        <a:bodyPr/>
        <a:lstStyle/>
        <a:p>
          <a:endParaRPr lang="en-US"/>
        </a:p>
      </dgm:t>
    </dgm:pt>
    <dgm:pt modelId="{DE5F7A7C-397B-4D4E-85D7-E18ED1371A6F}" type="sibTrans" cxnId="{FC8879AC-05CF-41F2-B3A3-23F780D61243}">
      <dgm:prSet/>
      <dgm:spPr/>
      <dgm:t>
        <a:bodyPr/>
        <a:lstStyle/>
        <a:p>
          <a:endParaRPr lang="en-US"/>
        </a:p>
      </dgm:t>
    </dgm:pt>
    <dgm:pt modelId="{9974D56F-1E31-4A06-914D-3DF450D66D6B}">
      <dgm:prSet phldrT="[Text]"/>
      <dgm:spPr/>
      <dgm:t>
        <a:bodyPr/>
        <a:lstStyle/>
        <a:p>
          <a:r>
            <a:rPr lang="en-US" dirty="0"/>
            <a:t>11/26 -Build Hardware Prototype</a:t>
          </a:r>
        </a:p>
      </dgm:t>
    </dgm:pt>
    <dgm:pt modelId="{3BC89D8D-1F7C-45CC-943E-4DB1D1AA7B0D}" type="parTrans" cxnId="{A0459B9D-DB59-4FF1-A41A-107CDA4745B8}">
      <dgm:prSet/>
      <dgm:spPr/>
      <dgm:t>
        <a:bodyPr/>
        <a:lstStyle/>
        <a:p>
          <a:endParaRPr lang="en-US"/>
        </a:p>
      </dgm:t>
    </dgm:pt>
    <dgm:pt modelId="{C7437047-D5D0-48F0-AE9B-703262B27E20}" type="sibTrans" cxnId="{A0459B9D-DB59-4FF1-A41A-107CDA4745B8}">
      <dgm:prSet/>
      <dgm:spPr/>
      <dgm:t>
        <a:bodyPr/>
        <a:lstStyle/>
        <a:p>
          <a:endParaRPr lang="en-US"/>
        </a:p>
      </dgm:t>
    </dgm:pt>
    <dgm:pt modelId="{BFE90747-0D4C-441B-8A21-C5E5C58DEF32}">
      <dgm:prSet phldrT="[Text]"/>
      <dgm:spPr/>
      <dgm:t>
        <a:bodyPr/>
        <a:lstStyle/>
        <a:p>
          <a:r>
            <a:rPr lang="en-US" dirty="0"/>
            <a:t>1/21 - Testing Hardware and Software Together</a:t>
          </a:r>
        </a:p>
      </dgm:t>
    </dgm:pt>
    <dgm:pt modelId="{76B7DB2D-6CC8-448B-84EA-B8911FCD45D0}" type="parTrans" cxnId="{9AD02223-2D25-4844-B076-6BAA42E5B495}">
      <dgm:prSet/>
      <dgm:spPr/>
      <dgm:t>
        <a:bodyPr/>
        <a:lstStyle/>
        <a:p>
          <a:endParaRPr lang="en-US"/>
        </a:p>
      </dgm:t>
    </dgm:pt>
    <dgm:pt modelId="{27A9E214-53A6-4FB6-BDD2-7C18686BCF82}" type="sibTrans" cxnId="{9AD02223-2D25-4844-B076-6BAA42E5B495}">
      <dgm:prSet/>
      <dgm:spPr/>
      <dgm:t>
        <a:bodyPr/>
        <a:lstStyle/>
        <a:p>
          <a:endParaRPr lang="en-US"/>
        </a:p>
      </dgm:t>
    </dgm:pt>
    <dgm:pt modelId="{CEAB2543-C478-47D2-991F-A6749C7768EF}">
      <dgm:prSet phldrT="[Text]"/>
      <dgm:spPr/>
      <dgm:t>
        <a:bodyPr/>
        <a:lstStyle/>
        <a:p>
          <a:r>
            <a:rPr lang="en-US" dirty="0"/>
            <a:t>2/15 – Build a Case and Stand</a:t>
          </a:r>
        </a:p>
      </dgm:t>
    </dgm:pt>
    <dgm:pt modelId="{7C4376C2-0684-4F5C-87F0-1718EA92C2BD}" type="parTrans" cxnId="{8A6A3750-23D8-4D61-B23A-5813EBAB741C}">
      <dgm:prSet/>
      <dgm:spPr/>
      <dgm:t>
        <a:bodyPr/>
        <a:lstStyle/>
        <a:p>
          <a:endParaRPr lang="en-US"/>
        </a:p>
      </dgm:t>
    </dgm:pt>
    <dgm:pt modelId="{6BFD2B9D-72EE-4301-9C71-5CFBB8D5E42D}" type="sibTrans" cxnId="{8A6A3750-23D8-4D61-B23A-5813EBAB741C}">
      <dgm:prSet/>
      <dgm:spPr/>
      <dgm:t>
        <a:bodyPr/>
        <a:lstStyle/>
        <a:p>
          <a:endParaRPr lang="en-US"/>
        </a:p>
      </dgm:t>
    </dgm:pt>
    <dgm:pt modelId="{1ABA7C67-B020-4EBF-9FD6-D1DA98BDE81E}">
      <dgm:prSet phldrT="[Text]"/>
      <dgm:spPr/>
      <dgm:t>
        <a:bodyPr/>
        <a:lstStyle/>
        <a:p>
          <a:r>
            <a:rPr lang="en-US" dirty="0"/>
            <a:t>3/4 - Install Game at Zoo, Train the Kea</a:t>
          </a:r>
        </a:p>
      </dgm:t>
    </dgm:pt>
    <dgm:pt modelId="{E6F53126-F602-4B22-9042-F037F6B0BC93}" type="parTrans" cxnId="{615347B6-0DAB-4842-A850-89825BF2BC98}">
      <dgm:prSet/>
      <dgm:spPr/>
      <dgm:t>
        <a:bodyPr/>
        <a:lstStyle/>
        <a:p>
          <a:endParaRPr lang="en-US"/>
        </a:p>
      </dgm:t>
    </dgm:pt>
    <dgm:pt modelId="{4556E2C4-0B2F-49F3-8C26-017999C7F588}" type="sibTrans" cxnId="{615347B6-0DAB-4842-A850-89825BF2BC98}">
      <dgm:prSet/>
      <dgm:spPr/>
      <dgm:t>
        <a:bodyPr/>
        <a:lstStyle/>
        <a:p>
          <a:endParaRPr lang="en-US"/>
        </a:p>
      </dgm:t>
    </dgm:pt>
    <dgm:pt modelId="{3A75D3F7-62A5-4F49-909B-D97CBE83F855}">
      <dgm:prSet phldrT="[Text]"/>
      <dgm:spPr/>
      <dgm:t>
        <a:bodyPr/>
        <a:lstStyle/>
        <a:p>
          <a:r>
            <a:rPr lang="en-US" dirty="0"/>
            <a:t>3/5 - Create Demo and Presentation</a:t>
          </a:r>
        </a:p>
      </dgm:t>
    </dgm:pt>
    <dgm:pt modelId="{3CADF3EF-4D4D-4B2A-B1FC-05DFAC788086}" type="parTrans" cxnId="{20516EB5-7F53-48D5-A5FB-BAF80BE27441}">
      <dgm:prSet/>
      <dgm:spPr/>
      <dgm:t>
        <a:bodyPr/>
        <a:lstStyle/>
        <a:p>
          <a:endParaRPr lang="en-US"/>
        </a:p>
      </dgm:t>
    </dgm:pt>
    <dgm:pt modelId="{F4AB3022-731A-413A-A311-0D7D6CFEE144}" type="sibTrans" cxnId="{20516EB5-7F53-48D5-A5FB-BAF80BE27441}">
      <dgm:prSet/>
      <dgm:spPr/>
      <dgm:t>
        <a:bodyPr/>
        <a:lstStyle/>
        <a:p>
          <a:endParaRPr lang="en-US"/>
        </a:p>
      </dgm:t>
    </dgm:pt>
    <dgm:pt modelId="{93C183C0-32E7-4E0A-90BD-DF479944A156}" type="pres">
      <dgm:prSet presAssocID="{6E538FBD-50BE-4110-9226-63C091A935E3}" presName="Name0" presStyleCnt="0">
        <dgm:presLayoutVars>
          <dgm:dir/>
          <dgm:resizeHandles val="exact"/>
        </dgm:presLayoutVars>
      </dgm:prSet>
      <dgm:spPr/>
    </dgm:pt>
    <dgm:pt modelId="{4C68E257-07AE-4167-8E65-06BCB3838B71}" type="pres">
      <dgm:prSet presAssocID="{6E538FBD-50BE-4110-9226-63C091A935E3}" presName="arrow" presStyleLbl="bgShp" presStyleIdx="0" presStyleCnt="1"/>
      <dgm:spPr/>
    </dgm:pt>
    <dgm:pt modelId="{B8A7AB77-A607-423A-8AE3-16BD7E2EB814}" type="pres">
      <dgm:prSet presAssocID="{6E538FBD-50BE-4110-9226-63C091A935E3}" presName="points" presStyleCnt="0"/>
      <dgm:spPr/>
    </dgm:pt>
    <dgm:pt modelId="{5E273034-E8BF-404A-9489-EB1F209AFA43}" type="pres">
      <dgm:prSet presAssocID="{5CA32D3B-8F26-4E26-9538-CEC038C975EA}" presName="compositeA" presStyleCnt="0"/>
      <dgm:spPr/>
    </dgm:pt>
    <dgm:pt modelId="{3538898D-DB56-4E8D-B803-E8BB5A249B2D}" type="pres">
      <dgm:prSet presAssocID="{5CA32D3B-8F26-4E26-9538-CEC038C975EA}" presName="textA" presStyleLbl="revTx" presStyleIdx="0" presStyleCnt="7">
        <dgm:presLayoutVars>
          <dgm:bulletEnabled val="1"/>
        </dgm:presLayoutVars>
      </dgm:prSet>
      <dgm:spPr/>
    </dgm:pt>
    <dgm:pt modelId="{372B3531-D0F1-481E-B978-416616E15019}" type="pres">
      <dgm:prSet presAssocID="{5CA32D3B-8F26-4E26-9538-CEC038C975EA}" presName="circleA" presStyleLbl="node1" presStyleIdx="0" presStyleCnt="7"/>
      <dgm:spPr/>
    </dgm:pt>
    <dgm:pt modelId="{5C7C1BC6-B066-4720-A317-7E6B92C0727C}" type="pres">
      <dgm:prSet presAssocID="{5CA32D3B-8F26-4E26-9538-CEC038C975EA}" presName="spaceA" presStyleCnt="0"/>
      <dgm:spPr/>
    </dgm:pt>
    <dgm:pt modelId="{BACAC057-532B-432F-855A-16757CC5EEE3}" type="pres">
      <dgm:prSet presAssocID="{17D9CCED-7B5B-4DB4-BFC0-0FA14B17FA06}" presName="space" presStyleCnt="0"/>
      <dgm:spPr/>
    </dgm:pt>
    <dgm:pt modelId="{220EF517-4E41-4261-A1BB-9CE15FE1F2BB}" type="pres">
      <dgm:prSet presAssocID="{9FB31D89-6EF9-40F1-B056-C16DA0C2DFF4}" presName="compositeB" presStyleCnt="0"/>
      <dgm:spPr/>
    </dgm:pt>
    <dgm:pt modelId="{D293B848-3609-4879-8D27-524FF8F8C50E}" type="pres">
      <dgm:prSet presAssocID="{9FB31D89-6EF9-40F1-B056-C16DA0C2DFF4}" presName="textB" presStyleLbl="revTx" presStyleIdx="1" presStyleCnt="7">
        <dgm:presLayoutVars>
          <dgm:bulletEnabled val="1"/>
        </dgm:presLayoutVars>
      </dgm:prSet>
      <dgm:spPr/>
    </dgm:pt>
    <dgm:pt modelId="{F7254BF2-B37C-49DD-B11E-9C69D0F6202D}" type="pres">
      <dgm:prSet presAssocID="{9FB31D89-6EF9-40F1-B056-C16DA0C2DFF4}" presName="circleB" presStyleLbl="node1" presStyleIdx="1" presStyleCnt="7"/>
      <dgm:spPr/>
    </dgm:pt>
    <dgm:pt modelId="{A6C4E2B5-4E5A-4CC6-8924-3713DF86CE7C}" type="pres">
      <dgm:prSet presAssocID="{9FB31D89-6EF9-40F1-B056-C16DA0C2DFF4}" presName="spaceB" presStyleCnt="0"/>
      <dgm:spPr/>
    </dgm:pt>
    <dgm:pt modelId="{D109C082-8079-47E9-B949-038044AFBF09}" type="pres">
      <dgm:prSet presAssocID="{DE5F7A7C-397B-4D4E-85D7-E18ED1371A6F}" presName="space" presStyleCnt="0"/>
      <dgm:spPr/>
    </dgm:pt>
    <dgm:pt modelId="{E7B5A258-834F-498B-AEEB-8F56B126E0C6}" type="pres">
      <dgm:prSet presAssocID="{9974D56F-1E31-4A06-914D-3DF450D66D6B}" presName="compositeA" presStyleCnt="0"/>
      <dgm:spPr/>
    </dgm:pt>
    <dgm:pt modelId="{18CE18EE-A972-4D98-B8F7-78229B1BBB2E}" type="pres">
      <dgm:prSet presAssocID="{9974D56F-1E31-4A06-914D-3DF450D66D6B}" presName="textA" presStyleLbl="revTx" presStyleIdx="2" presStyleCnt="7">
        <dgm:presLayoutVars>
          <dgm:bulletEnabled val="1"/>
        </dgm:presLayoutVars>
      </dgm:prSet>
      <dgm:spPr/>
    </dgm:pt>
    <dgm:pt modelId="{62DB79A3-F7C0-4779-B1C3-3EA0DE614017}" type="pres">
      <dgm:prSet presAssocID="{9974D56F-1E31-4A06-914D-3DF450D66D6B}" presName="circleA" presStyleLbl="node1" presStyleIdx="2" presStyleCnt="7"/>
      <dgm:spPr/>
    </dgm:pt>
    <dgm:pt modelId="{CBCD71E4-4EDA-4A64-9690-A1124736D1FC}" type="pres">
      <dgm:prSet presAssocID="{9974D56F-1E31-4A06-914D-3DF450D66D6B}" presName="spaceA" presStyleCnt="0"/>
      <dgm:spPr/>
    </dgm:pt>
    <dgm:pt modelId="{C05871B1-5CB3-46EA-9BC1-AD947E4E38EB}" type="pres">
      <dgm:prSet presAssocID="{C7437047-D5D0-48F0-AE9B-703262B27E20}" presName="space" presStyleCnt="0"/>
      <dgm:spPr/>
    </dgm:pt>
    <dgm:pt modelId="{C9D71809-CEBD-4DDC-8B65-E4FD10AC8AA8}" type="pres">
      <dgm:prSet presAssocID="{BFE90747-0D4C-441B-8A21-C5E5C58DEF32}" presName="compositeB" presStyleCnt="0"/>
      <dgm:spPr/>
    </dgm:pt>
    <dgm:pt modelId="{EEE89977-3AEE-4061-9E75-86DD2F0AD625}" type="pres">
      <dgm:prSet presAssocID="{BFE90747-0D4C-441B-8A21-C5E5C58DEF32}" presName="textB" presStyleLbl="revTx" presStyleIdx="3" presStyleCnt="7">
        <dgm:presLayoutVars>
          <dgm:bulletEnabled val="1"/>
        </dgm:presLayoutVars>
      </dgm:prSet>
      <dgm:spPr/>
    </dgm:pt>
    <dgm:pt modelId="{8FE449BF-937D-4B86-9820-BE3652550BAC}" type="pres">
      <dgm:prSet presAssocID="{BFE90747-0D4C-441B-8A21-C5E5C58DEF32}" presName="circleB" presStyleLbl="node1" presStyleIdx="3" presStyleCnt="7"/>
      <dgm:spPr/>
    </dgm:pt>
    <dgm:pt modelId="{C0D44F11-3027-4308-BD4D-3B7CAD97BCAE}" type="pres">
      <dgm:prSet presAssocID="{BFE90747-0D4C-441B-8A21-C5E5C58DEF32}" presName="spaceB" presStyleCnt="0"/>
      <dgm:spPr/>
    </dgm:pt>
    <dgm:pt modelId="{E445A68D-35F9-49B0-8597-AED886B1FFBE}" type="pres">
      <dgm:prSet presAssocID="{27A9E214-53A6-4FB6-BDD2-7C18686BCF82}" presName="space" presStyleCnt="0"/>
      <dgm:spPr/>
    </dgm:pt>
    <dgm:pt modelId="{4FF6EB2C-A1F1-495E-AE32-B18CE130C0C6}" type="pres">
      <dgm:prSet presAssocID="{CEAB2543-C478-47D2-991F-A6749C7768EF}" presName="compositeA" presStyleCnt="0"/>
      <dgm:spPr/>
    </dgm:pt>
    <dgm:pt modelId="{68698234-9CB0-4840-BEE0-5E30F32E7A11}" type="pres">
      <dgm:prSet presAssocID="{CEAB2543-C478-47D2-991F-A6749C7768EF}" presName="textA" presStyleLbl="revTx" presStyleIdx="4" presStyleCnt="7">
        <dgm:presLayoutVars>
          <dgm:bulletEnabled val="1"/>
        </dgm:presLayoutVars>
      </dgm:prSet>
      <dgm:spPr/>
    </dgm:pt>
    <dgm:pt modelId="{3D92C358-11F7-42DC-BE4A-0C4D7C9A9BE9}" type="pres">
      <dgm:prSet presAssocID="{CEAB2543-C478-47D2-991F-A6749C7768EF}" presName="circleA" presStyleLbl="node1" presStyleIdx="4" presStyleCnt="7"/>
      <dgm:spPr/>
    </dgm:pt>
    <dgm:pt modelId="{0AE3247E-A6F4-4EEE-A2D7-7E1D2C322DB9}" type="pres">
      <dgm:prSet presAssocID="{CEAB2543-C478-47D2-991F-A6749C7768EF}" presName="spaceA" presStyleCnt="0"/>
      <dgm:spPr/>
    </dgm:pt>
    <dgm:pt modelId="{5F68C461-0990-4A62-9F52-8D29DB40B0F0}" type="pres">
      <dgm:prSet presAssocID="{6BFD2B9D-72EE-4301-9C71-5CFBB8D5E42D}" presName="space" presStyleCnt="0"/>
      <dgm:spPr/>
    </dgm:pt>
    <dgm:pt modelId="{F673B4A6-EDFF-4311-941F-6A2D101F21E4}" type="pres">
      <dgm:prSet presAssocID="{1ABA7C67-B020-4EBF-9FD6-D1DA98BDE81E}" presName="compositeB" presStyleCnt="0"/>
      <dgm:spPr/>
    </dgm:pt>
    <dgm:pt modelId="{52495171-F3FF-4692-A63A-529F20CF00E0}" type="pres">
      <dgm:prSet presAssocID="{1ABA7C67-B020-4EBF-9FD6-D1DA98BDE81E}" presName="textB" presStyleLbl="revTx" presStyleIdx="5" presStyleCnt="7">
        <dgm:presLayoutVars>
          <dgm:bulletEnabled val="1"/>
        </dgm:presLayoutVars>
      </dgm:prSet>
      <dgm:spPr/>
    </dgm:pt>
    <dgm:pt modelId="{FBBB698F-A9EF-47DE-B330-C7567A618BA1}" type="pres">
      <dgm:prSet presAssocID="{1ABA7C67-B020-4EBF-9FD6-D1DA98BDE81E}" presName="circleB" presStyleLbl="node1" presStyleIdx="5" presStyleCnt="7"/>
      <dgm:spPr/>
    </dgm:pt>
    <dgm:pt modelId="{8772B31F-6ED8-4078-A007-AB42F2D94717}" type="pres">
      <dgm:prSet presAssocID="{1ABA7C67-B020-4EBF-9FD6-D1DA98BDE81E}" presName="spaceB" presStyleCnt="0"/>
      <dgm:spPr/>
    </dgm:pt>
    <dgm:pt modelId="{ABC79228-BEA4-4542-8706-5DA4B9F2007B}" type="pres">
      <dgm:prSet presAssocID="{4556E2C4-0B2F-49F3-8C26-017999C7F588}" presName="space" presStyleCnt="0"/>
      <dgm:spPr/>
    </dgm:pt>
    <dgm:pt modelId="{748CC58F-3C72-4DEB-8776-D1BDA7011CB0}" type="pres">
      <dgm:prSet presAssocID="{3A75D3F7-62A5-4F49-909B-D97CBE83F855}" presName="compositeA" presStyleCnt="0"/>
      <dgm:spPr/>
    </dgm:pt>
    <dgm:pt modelId="{4565E7B2-BB6E-4BA6-87AD-524D2F992034}" type="pres">
      <dgm:prSet presAssocID="{3A75D3F7-62A5-4F49-909B-D97CBE83F855}" presName="textA" presStyleLbl="revTx" presStyleIdx="6" presStyleCnt="7">
        <dgm:presLayoutVars>
          <dgm:bulletEnabled val="1"/>
        </dgm:presLayoutVars>
      </dgm:prSet>
      <dgm:spPr/>
    </dgm:pt>
    <dgm:pt modelId="{0C8E8E7F-769E-4D36-8514-377C55931B58}" type="pres">
      <dgm:prSet presAssocID="{3A75D3F7-62A5-4F49-909B-D97CBE83F855}" presName="circleA" presStyleLbl="node1" presStyleIdx="6" presStyleCnt="7"/>
      <dgm:spPr/>
    </dgm:pt>
    <dgm:pt modelId="{4D18EDEA-5842-486B-81E3-4FB3893889B6}" type="pres">
      <dgm:prSet presAssocID="{3A75D3F7-62A5-4F49-909B-D97CBE83F855}" presName="spaceA" presStyleCnt="0"/>
      <dgm:spPr/>
    </dgm:pt>
  </dgm:ptLst>
  <dgm:cxnLst>
    <dgm:cxn modelId="{6414B60F-5C7E-43BA-BCD0-07570FD38554}" type="presOf" srcId="{9974D56F-1E31-4A06-914D-3DF450D66D6B}" destId="{18CE18EE-A972-4D98-B8F7-78229B1BBB2E}" srcOrd="0" destOrd="0" presId="urn:microsoft.com/office/officeart/2005/8/layout/hProcess11"/>
    <dgm:cxn modelId="{9AD02223-2D25-4844-B076-6BAA42E5B495}" srcId="{6E538FBD-50BE-4110-9226-63C091A935E3}" destId="{BFE90747-0D4C-441B-8A21-C5E5C58DEF32}" srcOrd="3" destOrd="0" parTransId="{76B7DB2D-6CC8-448B-84EA-B8911FCD45D0}" sibTransId="{27A9E214-53A6-4FB6-BDD2-7C18686BCF82}"/>
    <dgm:cxn modelId="{B08A6C5F-3554-4A5B-9323-A58C610CA88C}" type="presOf" srcId="{3A75D3F7-62A5-4F49-909B-D97CBE83F855}" destId="{4565E7B2-BB6E-4BA6-87AD-524D2F992034}" srcOrd="0" destOrd="0" presId="urn:microsoft.com/office/officeart/2005/8/layout/hProcess11"/>
    <dgm:cxn modelId="{E56D2F46-A97A-4CC6-A904-6E1DAA07BF4B}" type="presOf" srcId="{BFE90747-0D4C-441B-8A21-C5E5C58DEF32}" destId="{EEE89977-3AEE-4061-9E75-86DD2F0AD625}" srcOrd="0" destOrd="0" presId="urn:microsoft.com/office/officeart/2005/8/layout/hProcess11"/>
    <dgm:cxn modelId="{ED8A5C49-BD25-43D1-AA9F-FE9638DF93FF}" type="presOf" srcId="{1ABA7C67-B020-4EBF-9FD6-D1DA98BDE81E}" destId="{52495171-F3FF-4692-A63A-529F20CF00E0}" srcOrd="0" destOrd="0" presId="urn:microsoft.com/office/officeart/2005/8/layout/hProcess11"/>
    <dgm:cxn modelId="{8A6A3750-23D8-4D61-B23A-5813EBAB741C}" srcId="{6E538FBD-50BE-4110-9226-63C091A935E3}" destId="{CEAB2543-C478-47D2-991F-A6749C7768EF}" srcOrd="4" destOrd="0" parTransId="{7C4376C2-0684-4F5C-87F0-1718EA92C2BD}" sibTransId="{6BFD2B9D-72EE-4301-9C71-5CFBB8D5E42D}"/>
    <dgm:cxn modelId="{72D3CF58-DD22-4246-8AD9-7A5CE89881D1}" type="presOf" srcId="{9FB31D89-6EF9-40F1-B056-C16DA0C2DFF4}" destId="{D293B848-3609-4879-8D27-524FF8F8C50E}" srcOrd="0" destOrd="0" presId="urn:microsoft.com/office/officeart/2005/8/layout/hProcess11"/>
    <dgm:cxn modelId="{25D25A92-3E8E-489B-9F60-5CAABE8763D9}" srcId="{6E538FBD-50BE-4110-9226-63C091A935E3}" destId="{5CA32D3B-8F26-4E26-9538-CEC038C975EA}" srcOrd="0" destOrd="0" parTransId="{215C38C4-DBD6-4E0A-8D33-D6BE96E2D548}" sibTransId="{17D9CCED-7B5B-4DB4-BFC0-0FA14B17FA06}"/>
    <dgm:cxn modelId="{A0459B9D-DB59-4FF1-A41A-107CDA4745B8}" srcId="{6E538FBD-50BE-4110-9226-63C091A935E3}" destId="{9974D56F-1E31-4A06-914D-3DF450D66D6B}" srcOrd="2" destOrd="0" parTransId="{3BC89D8D-1F7C-45CC-943E-4DB1D1AA7B0D}" sibTransId="{C7437047-D5D0-48F0-AE9B-703262B27E20}"/>
    <dgm:cxn modelId="{89AA23A4-C061-4C01-A4B7-8973A1558FF4}" type="presOf" srcId="{6E538FBD-50BE-4110-9226-63C091A935E3}" destId="{93C183C0-32E7-4E0A-90BD-DF479944A156}" srcOrd="0" destOrd="0" presId="urn:microsoft.com/office/officeart/2005/8/layout/hProcess11"/>
    <dgm:cxn modelId="{FC8879AC-05CF-41F2-B3A3-23F780D61243}" srcId="{6E538FBD-50BE-4110-9226-63C091A935E3}" destId="{9FB31D89-6EF9-40F1-B056-C16DA0C2DFF4}" srcOrd="1" destOrd="0" parTransId="{CC43F67A-FC21-4F0B-ADEB-D68FDC450547}" sibTransId="{DE5F7A7C-397B-4D4E-85D7-E18ED1371A6F}"/>
    <dgm:cxn modelId="{20516EB5-7F53-48D5-A5FB-BAF80BE27441}" srcId="{6E538FBD-50BE-4110-9226-63C091A935E3}" destId="{3A75D3F7-62A5-4F49-909B-D97CBE83F855}" srcOrd="6" destOrd="0" parTransId="{3CADF3EF-4D4D-4B2A-B1FC-05DFAC788086}" sibTransId="{F4AB3022-731A-413A-A311-0D7D6CFEE144}"/>
    <dgm:cxn modelId="{615347B6-0DAB-4842-A850-89825BF2BC98}" srcId="{6E538FBD-50BE-4110-9226-63C091A935E3}" destId="{1ABA7C67-B020-4EBF-9FD6-D1DA98BDE81E}" srcOrd="5" destOrd="0" parTransId="{E6F53126-F602-4B22-9042-F037F6B0BC93}" sibTransId="{4556E2C4-0B2F-49F3-8C26-017999C7F588}"/>
    <dgm:cxn modelId="{F5D04ABD-2F3A-4A49-B367-C32B41A4A6DF}" type="presOf" srcId="{CEAB2543-C478-47D2-991F-A6749C7768EF}" destId="{68698234-9CB0-4840-BEE0-5E30F32E7A11}" srcOrd="0" destOrd="0" presId="urn:microsoft.com/office/officeart/2005/8/layout/hProcess11"/>
    <dgm:cxn modelId="{84B7A8F4-6007-4BF5-98BB-6E224CA582DA}" type="presOf" srcId="{5CA32D3B-8F26-4E26-9538-CEC038C975EA}" destId="{3538898D-DB56-4E8D-B803-E8BB5A249B2D}" srcOrd="0" destOrd="0" presId="urn:microsoft.com/office/officeart/2005/8/layout/hProcess11"/>
    <dgm:cxn modelId="{572B5D5D-9C24-4F49-9A4A-E4B9CCD1DC3F}" type="presParOf" srcId="{93C183C0-32E7-4E0A-90BD-DF479944A156}" destId="{4C68E257-07AE-4167-8E65-06BCB3838B71}" srcOrd="0" destOrd="0" presId="urn:microsoft.com/office/officeart/2005/8/layout/hProcess11"/>
    <dgm:cxn modelId="{78D126C9-48DE-454B-846B-1A901192EE95}" type="presParOf" srcId="{93C183C0-32E7-4E0A-90BD-DF479944A156}" destId="{B8A7AB77-A607-423A-8AE3-16BD7E2EB814}" srcOrd="1" destOrd="0" presId="urn:microsoft.com/office/officeart/2005/8/layout/hProcess11"/>
    <dgm:cxn modelId="{D862FB46-56E6-4F66-B25E-93A329DA91C4}" type="presParOf" srcId="{B8A7AB77-A607-423A-8AE3-16BD7E2EB814}" destId="{5E273034-E8BF-404A-9489-EB1F209AFA43}" srcOrd="0" destOrd="0" presId="urn:microsoft.com/office/officeart/2005/8/layout/hProcess11"/>
    <dgm:cxn modelId="{96F51C12-B940-413D-BC88-6A148868A46B}" type="presParOf" srcId="{5E273034-E8BF-404A-9489-EB1F209AFA43}" destId="{3538898D-DB56-4E8D-B803-E8BB5A249B2D}" srcOrd="0" destOrd="0" presId="urn:microsoft.com/office/officeart/2005/8/layout/hProcess11"/>
    <dgm:cxn modelId="{6BAEE541-7011-4003-98E3-49BA6B718AB2}" type="presParOf" srcId="{5E273034-E8BF-404A-9489-EB1F209AFA43}" destId="{372B3531-D0F1-481E-B978-416616E15019}" srcOrd="1" destOrd="0" presId="urn:microsoft.com/office/officeart/2005/8/layout/hProcess11"/>
    <dgm:cxn modelId="{70614811-C605-4A14-8506-B5791FC62CFA}" type="presParOf" srcId="{5E273034-E8BF-404A-9489-EB1F209AFA43}" destId="{5C7C1BC6-B066-4720-A317-7E6B92C0727C}" srcOrd="2" destOrd="0" presId="urn:microsoft.com/office/officeart/2005/8/layout/hProcess11"/>
    <dgm:cxn modelId="{AE6E953F-90F2-4573-BC0E-C2D938A6FA5C}" type="presParOf" srcId="{B8A7AB77-A607-423A-8AE3-16BD7E2EB814}" destId="{BACAC057-532B-432F-855A-16757CC5EEE3}" srcOrd="1" destOrd="0" presId="urn:microsoft.com/office/officeart/2005/8/layout/hProcess11"/>
    <dgm:cxn modelId="{059D2AF0-78EE-477D-B88E-623FEF19BF28}" type="presParOf" srcId="{B8A7AB77-A607-423A-8AE3-16BD7E2EB814}" destId="{220EF517-4E41-4261-A1BB-9CE15FE1F2BB}" srcOrd="2" destOrd="0" presId="urn:microsoft.com/office/officeart/2005/8/layout/hProcess11"/>
    <dgm:cxn modelId="{E98890BF-4393-4A72-AC38-FBDF95642F9D}" type="presParOf" srcId="{220EF517-4E41-4261-A1BB-9CE15FE1F2BB}" destId="{D293B848-3609-4879-8D27-524FF8F8C50E}" srcOrd="0" destOrd="0" presId="urn:microsoft.com/office/officeart/2005/8/layout/hProcess11"/>
    <dgm:cxn modelId="{CCD07D7F-EBF9-4708-82AB-047A16796C69}" type="presParOf" srcId="{220EF517-4E41-4261-A1BB-9CE15FE1F2BB}" destId="{F7254BF2-B37C-49DD-B11E-9C69D0F6202D}" srcOrd="1" destOrd="0" presId="urn:microsoft.com/office/officeart/2005/8/layout/hProcess11"/>
    <dgm:cxn modelId="{2C25DD8E-8243-462A-A9A6-2E8C13DE6DF4}" type="presParOf" srcId="{220EF517-4E41-4261-A1BB-9CE15FE1F2BB}" destId="{A6C4E2B5-4E5A-4CC6-8924-3713DF86CE7C}" srcOrd="2" destOrd="0" presId="urn:microsoft.com/office/officeart/2005/8/layout/hProcess11"/>
    <dgm:cxn modelId="{E3419E60-36D7-4596-BAD5-352B72762B3C}" type="presParOf" srcId="{B8A7AB77-A607-423A-8AE3-16BD7E2EB814}" destId="{D109C082-8079-47E9-B949-038044AFBF09}" srcOrd="3" destOrd="0" presId="urn:microsoft.com/office/officeart/2005/8/layout/hProcess11"/>
    <dgm:cxn modelId="{339BE254-F364-495B-A770-BE921665559B}" type="presParOf" srcId="{B8A7AB77-A607-423A-8AE3-16BD7E2EB814}" destId="{E7B5A258-834F-498B-AEEB-8F56B126E0C6}" srcOrd="4" destOrd="0" presId="urn:microsoft.com/office/officeart/2005/8/layout/hProcess11"/>
    <dgm:cxn modelId="{48057FEB-5F81-4240-8D32-7D683F7016BF}" type="presParOf" srcId="{E7B5A258-834F-498B-AEEB-8F56B126E0C6}" destId="{18CE18EE-A972-4D98-B8F7-78229B1BBB2E}" srcOrd="0" destOrd="0" presId="urn:microsoft.com/office/officeart/2005/8/layout/hProcess11"/>
    <dgm:cxn modelId="{F5552F13-12B6-4F56-BE79-708A75AAFE39}" type="presParOf" srcId="{E7B5A258-834F-498B-AEEB-8F56B126E0C6}" destId="{62DB79A3-F7C0-4779-B1C3-3EA0DE614017}" srcOrd="1" destOrd="0" presId="urn:microsoft.com/office/officeart/2005/8/layout/hProcess11"/>
    <dgm:cxn modelId="{855312DF-098D-42F7-AB61-AEF38125ECC3}" type="presParOf" srcId="{E7B5A258-834F-498B-AEEB-8F56B126E0C6}" destId="{CBCD71E4-4EDA-4A64-9690-A1124736D1FC}" srcOrd="2" destOrd="0" presId="urn:microsoft.com/office/officeart/2005/8/layout/hProcess11"/>
    <dgm:cxn modelId="{C0F9724A-143A-4B9F-85DB-F917903A2452}" type="presParOf" srcId="{B8A7AB77-A607-423A-8AE3-16BD7E2EB814}" destId="{C05871B1-5CB3-46EA-9BC1-AD947E4E38EB}" srcOrd="5" destOrd="0" presId="urn:microsoft.com/office/officeart/2005/8/layout/hProcess11"/>
    <dgm:cxn modelId="{0F9E2106-A1F4-4880-9A9F-3932110B91C1}" type="presParOf" srcId="{B8A7AB77-A607-423A-8AE3-16BD7E2EB814}" destId="{C9D71809-CEBD-4DDC-8B65-E4FD10AC8AA8}" srcOrd="6" destOrd="0" presId="urn:microsoft.com/office/officeart/2005/8/layout/hProcess11"/>
    <dgm:cxn modelId="{A0ACEA1F-4B48-4535-867B-3DE4F1D157E8}" type="presParOf" srcId="{C9D71809-CEBD-4DDC-8B65-E4FD10AC8AA8}" destId="{EEE89977-3AEE-4061-9E75-86DD2F0AD625}" srcOrd="0" destOrd="0" presId="urn:microsoft.com/office/officeart/2005/8/layout/hProcess11"/>
    <dgm:cxn modelId="{08B32708-E127-4749-9F9C-9237EDF3FD02}" type="presParOf" srcId="{C9D71809-CEBD-4DDC-8B65-E4FD10AC8AA8}" destId="{8FE449BF-937D-4B86-9820-BE3652550BAC}" srcOrd="1" destOrd="0" presId="urn:microsoft.com/office/officeart/2005/8/layout/hProcess11"/>
    <dgm:cxn modelId="{2DEF2787-8E60-4302-A391-014AAFFE3C05}" type="presParOf" srcId="{C9D71809-CEBD-4DDC-8B65-E4FD10AC8AA8}" destId="{C0D44F11-3027-4308-BD4D-3B7CAD97BCAE}" srcOrd="2" destOrd="0" presId="urn:microsoft.com/office/officeart/2005/8/layout/hProcess11"/>
    <dgm:cxn modelId="{89DE9A18-F9EF-47CE-8A3D-4B51969A8674}" type="presParOf" srcId="{B8A7AB77-A607-423A-8AE3-16BD7E2EB814}" destId="{E445A68D-35F9-49B0-8597-AED886B1FFBE}" srcOrd="7" destOrd="0" presId="urn:microsoft.com/office/officeart/2005/8/layout/hProcess11"/>
    <dgm:cxn modelId="{59571665-63A5-4C76-8E9F-8547524B876E}" type="presParOf" srcId="{B8A7AB77-A607-423A-8AE3-16BD7E2EB814}" destId="{4FF6EB2C-A1F1-495E-AE32-B18CE130C0C6}" srcOrd="8" destOrd="0" presId="urn:microsoft.com/office/officeart/2005/8/layout/hProcess11"/>
    <dgm:cxn modelId="{C7CDE92C-8BBB-4CCE-AACC-691F57AA877A}" type="presParOf" srcId="{4FF6EB2C-A1F1-495E-AE32-B18CE130C0C6}" destId="{68698234-9CB0-4840-BEE0-5E30F32E7A11}" srcOrd="0" destOrd="0" presId="urn:microsoft.com/office/officeart/2005/8/layout/hProcess11"/>
    <dgm:cxn modelId="{A6A8FF11-02A8-41F7-AD8E-99D2085F433D}" type="presParOf" srcId="{4FF6EB2C-A1F1-495E-AE32-B18CE130C0C6}" destId="{3D92C358-11F7-42DC-BE4A-0C4D7C9A9BE9}" srcOrd="1" destOrd="0" presId="urn:microsoft.com/office/officeart/2005/8/layout/hProcess11"/>
    <dgm:cxn modelId="{D807933E-8FF2-4196-A8C0-A6D63CBC8A55}" type="presParOf" srcId="{4FF6EB2C-A1F1-495E-AE32-B18CE130C0C6}" destId="{0AE3247E-A6F4-4EEE-A2D7-7E1D2C322DB9}" srcOrd="2" destOrd="0" presId="urn:microsoft.com/office/officeart/2005/8/layout/hProcess11"/>
    <dgm:cxn modelId="{3F8189D9-F1DF-47EE-91E0-99A375A14F18}" type="presParOf" srcId="{B8A7AB77-A607-423A-8AE3-16BD7E2EB814}" destId="{5F68C461-0990-4A62-9F52-8D29DB40B0F0}" srcOrd="9" destOrd="0" presId="urn:microsoft.com/office/officeart/2005/8/layout/hProcess11"/>
    <dgm:cxn modelId="{A7793739-048C-4B05-A47C-15BDD7BF5B36}" type="presParOf" srcId="{B8A7AB77-A607-423A-8AE3-16BD7E2EB814}" destId="{F673B4A6-EDFF-4311-941F-6A2D101F21E4}" srcOrd="10" destOrd="0" presId="urn:microsoft.com/office/officeart/2005/8/layout/hProcess11"/>
    <dgm:cxn modelId="{5FCF1C31-D369-4AEA-B860-3EADD58B51C2}" type="presParOf" srcId="{F673B4A6-EDFF-4311-941F-6A2D101F21E4}" destId="{52495171-F3FF-4692-A63A-529F20CF00E0}" srcOrd="0" destOrd="0" presId="urn:microsoft.com/office/officeart/2005/8/layout/hProcess11"/>
    <dgm:cxn modelId="{E550C976-11AE-4FD3-86B9-45A3FA04948E}" type="presParOf" srcId="{F673B4A6-EDFF-4311-941F-6A2D101F21E4}" destId="{FBBB698F-A9EF-47DE-B330-C7567A618BA1}" srcOrd="1" destOrd="0" presId="urn:microsoft.com/office/officeart/2005/8/layout/hProcess11"/>
    <dgm:cxn modelId="{FBC6C7CE-D11C-41E3-8240-5CD9647D5A41}" type="presParOf" srcId="{F673B4A6-EDFF-4311-941F-6A2D101F21E4}" destId="{8772B31F-6ED8-4078-A007-AB42F2D94717}" srcOrd="2" destOrd="0" presId="urn:microsoft.com/office/officeart/2005/8/layout/hProcess11"/>
    <dgm:cxn modelId="{AB1EC564-5788-46A6-AF4E-85D735C13B7D}" type="presParOf" srcId="{B8A7AB77-A607-423A-8AE3-16BD7E2EB814}" destId="{ABC79228-BEA4-4542-8706-5DA4B9F2007B}" srcOrd="11" destOrd="0" presId="urn:microsoft.com/office/officeart/2005/8/layout/hProcess11"/>
    <dgm:cxn modelId="{2B737D15-57E6-4BD3-A04E-54CD83D6A563}" type="presParOf" srcId="{B8A7AB77-A607-423A-8AE3-16BD7E2EB814}" destId="{748CC58F-3C72-4DEB-8776-D1BDA7011CB0}" srcOrd="12" destOrd="0" presId="urn:microsoft.com/office/officeart/2005/8/layout/hProcess11"/>
    <dgm:cxn modelId="{34CC6DC9-BEFC-4A5E-BDC9-6836D8F4A5BB}" type="presParOf" srcId="{748CC58F-3C72-4DEB-8776-D1BDA7011CB0}" destId="{4565E7B2-BB6E-4BA6-87AD-524D2F992034}" srcOrd="0" destOrd="0" presId="urn:microsoft.com/office/officeart/2005/8/layout/hProcess11"/>
    <dgm:cxn modelId="{D30A8A48-34A7-464A-BBE2-C70B29D16F95}" type="presParOf" srcId="{748CC58F-3C72-4DEB-8776-D1BDA7011CB0}" destId="{0C8E8E7F-769E-4D36-8514-377C55931B58}" srcOrd="1" destOrd="0" presId="urn:microsoft.com/office/officeart/2005/8/layout/hProcess11"/>
    <dgm:cxn modelId="{0F887383-5904-4577-8568-F56CE3BFAC50}" type="presParOf" srcId="{748CC58F-3C72-4DEB-8776-D1BDA7011CB0}" destId="{4D18EDEA-5842-486B-81E3-4FB3893889B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E257-07AE-4167-8E65-06BCB3838B71}">
      <dsp:nvSpPr>
        <dsp:cNvPr id="0" name=""/>
        <dsp:cNvSpPr/>
      </dsp:nvSpPr>
      <dsp:spPr>
        <a:xfrm>
          <a:off x="0" y="1253405"/>
          <a:ext cx="10431649" cy="167120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8898D-DB56-4E8D-B803-E8BB5A249B2D}">
      <dsp:nvSpPr>
        <dsp:cNvPr id="0" name=""/>
        <dsp:cNvSpPr/>
      </dsp:nvSpPr>
      <dsp:spPr>
        <a:xfrm>
          <a:off x="80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11/5 – Begin Hardware Design and Software Development</a:t>
          </a:r>
        </a:p>
      </dsp:txBody>
      <dsp:txXfrm>
        <a:off x="802" y="0"/>
        <a:ext cx="1285873" cy="1671207"/>
      </dsp:txXfrm>
    </dsp:sp>
    <dsp:sp modelId="{372B3531-D0F1-481E-B978-416616E15019}">
      <dsp:nvSpPr>
        <dsp:cNvPr id="0" name=""/>
        <dsp:cNvSpPr/>
      </dsp:nvSpPr>
      <dsp:spPr>
        <a:xfrm>
          <a:off x="43483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3B848-3609-4879-8D27-524FF8F8C50E}">
      <dsp:nvSpPr>
        <dsp:cNvPr id="0" name=""/>
        <dsp:cNvSpPr/>
      </dsp:nvSpPr>
      <dsp:spPr>
        <a:xfrm>
          <a:off x="1350969"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11/19 – Complete Hardware Purchase</a:t>
          </a:r>
        </a:p>
      </dsp:txBody>
      <dsp:txXfrm>
        <a:off x="1350969" y="2506811"/>
        <a:ext cx="1285873" cy="1671207"/>
      </dsp:txXfrm>
    </dsp:sp>
    <dsp:sp modelId="{F7254BF2-B37C-49DD-B11E-9C69D0F6202D}">
      <dsp:nvSpPr>
        <dsp:cNvPr id="0" name=""/>
        <dsp:cNvSpPr/>
      </dsp:nvSpPr>
      <dsp:spPr>
        <a:xfrm>
          <a:off x="1785005"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E18EE-A972-4D98-B8F7-78229B1BBB2E}">
      <dsp:nvSpPr>
        <dsp:cNvPr id="0" name=""/>
        <dsp:cNvSpPr/>
      </dsp:nvSpPr>
      <dsp:spPr>
        <a:xfrm>
          <a:off x="270113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11/26 -Build Hardware Prototype</a:t>
          </a:r>
        </a:p>
      </dsp:txBody>
      <dsp:txXfrm>
        <a:off x="2701137" y="0"/>
        <a:ext cx="1285873" cy="1671207"/>
      </dsp:txXfrm>
    </dsp:sp>
    <dsp:sp modelId="{62DB79A3-F7C0-4779-B1C3-3EA0DE614017}">
      <dsp:nvSpPr>
        <dsp:cNvPr id="0" name=""/>
        <dsp:cNvSpPr/>
      </dsp:nvSpPr>
      <dsp:spPr>
        <a:xfrm>
          <a:off x="313517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89977-3AEE-4061-9E75-86DD2F0AD625}">
      <dsp:nvSpPr>
        <dsp:cNvPr id="0" name=""/>
        <dsp:cNvSpPr/>
      </dsp:nvSpPr>
      <dsp:spPr>
        <a:xfrm>
          <a:off x="4051305"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1/21 - Testing Hardware and Software Together</a:t>
          </a:r>
        </a:p>
      </dsp:txBody>
      <dsp:txXfrm>
        <a:off x="4051305" y="2506811"/>
        <a:ext cx="1285873" cy="1671207"/>
      </dsp:txXfrm>
    </dsp:sp>
    <dsp:sp modelId="{8FE449BF-937D-4B86-9820-BE3652550BAC}">
      <dsp:nvSpPr>
        <dsp:cNvPr id="0" name=""/>
        <dsp:cNvSpPr/>
      </dsp:nvSpPr>
      <dsp:spPr>
        <a:xfrm>
          <a:off x="4485341"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98234-9CB0-4840-BEE0-5E30F32E7A11}">
      <dsp:nvSpPr>
        <dsp:cNvPr id="0" name=""/>
        <dsp:cNvSpPr/>
      </dsp:nvSpPr>
      <dsp:spPr>
        <a:xfrm>
          <a:off x="540147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2/15 – Build a Case and Stand</a:t>
          </a:r>
        </a:p>
      </dsp:txBody>
      <dsp:txXfrm>
        <a:off x="5401472" y="0"/>
        <a:ext cx="1285873" cy="1671207"/>
      </dsp:txXfrm>
    </dsp:sp>
    <dsp:sp modelId="{3D92C358-11F7-42DC-BE4A-0C4D7C9A9BE9}">
      <dsp:nvSpPr>
        <dsp:cNvPr id="0" name=""/>
        <dsp:cNvSpPr/>
      </dsp:nvSpPr>
      <dsp:spPr>
        <a:xfrm>
          <a:off x="583550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95171-F3FF-4692-A63A-529F20CF00E0}">
      <dsp:nvSpPr>
        <dsp:cNvPr id="0" name=""/>
        <dsp:cNvSpPr/>
      </dsp:nvSpPr>
      <dsp:spPr>
        <a:xfrm>
          <a:off x="6751640"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3/4 - Install Game at Zoo, Train the Kea</a:t>
          </a:r>
        </a:p>
      </dsp:txBody>
      <dsp:txXfrm>
        <a:off x="6751640" y="2506811"/>
        <a:ext cx="1285873" cy="1671207"/>
      </dsp:txXfrm>
    </dsp:sp>
    <dsp:sp modelId="{FBBB698F-A9EF-47DE-B330-C7567A618BA1}">
      <dsp:nvSpPr>
        <dsp:cNvPr id="0" name=""/>
        <dsp:cNvSpPr/>
      </dsp:nvSpPr>
      <dsp:spPr>
        <a:xfrm>
          <a:off x="7185676"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5E7B2-BB6E-4BA6-87AD-524D2F992034}">
      <dsp:nvSpPr>
        <dsp:cNvPr id="0" name=""/>
        <dsp:cNvSpPr/>
      </dsp:nvSpPr>
      <dsp:spPr>
        <a:xfrm>
          <a:off x="810180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3/5 - Create Demo and Presentation</a:t>
          </a:r>
        </a:p>
      </dsp:txBody>
      <dsp:txXfrm>
        <a:off x="8101807" y="0"/>
        <a:ext cx="1285873" cy="1671207"/>
      </dsp:txXfrm>
    </dsp:sp>
    <dsp:sp modelId="{0C8E8E7F-769E-4D36-8514-377C55931B58}">
      <dsp:nvSpPr>
        <dsp:cNvPr id="0" name=""/>
        <dsp:cNvSpPr/>
      </dsp:nvSpPr>
      <dsp:spPr>
        <a:xfrm>
          <a:off x="853584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66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06497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98536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31753-1950-4094-8B68-4B5BC8CD9E6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31753-1950-4094-8B68-4B5BC8CD9E6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38016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31753-1950-4094-8B68-4B5BC8CD9E64}"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298088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31753-1950-4094-8B68-4B5BC8CD9E64}"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6967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031753-1950-4094-8B68-4B5BC8CD9E64}" type="datetimeFigureOut">
              <a:rPr lang="en-US" smtClean="0"/>
              <a:t>2/20/2020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556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031753-1950-4094-8B68-4B5BC8CD9E64}" type="datetimeFigureOut">
              <a:rPr lang="en-US" smtClean="0"/>
              <a:t>2/20/2020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133495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D031753-1950-4094-8B68-4B5BC8CD9E64}" type="datetimeFigureOut">
              <a:rPr lang="en-US" smtClean="0"/>
              <a:t>2/20/2020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286388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031753-1950-4094-8B68-4B5BC8CD9E64}" type="datetimeFigureOut">
              <a:rPr lang="en-US" smtClean="0"/>
              <a:t>2/20/2020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12F8A4-0354-491F-862E-65A1583B67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5218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ebaldjm@mail.uc.edu" TargetMode="External"/><Relationship Id="rId7" Type="http://schemas.openxmlformats.org/officeDocument/2006/relationships/hyperlink" Target="mailto:kkalafut@gmail.com" TargetMode="External"/><Relationship Id="rId2" Type="http://schemas.openxmlformats.org/officeDocument/2006/relationships/hyperlink" Target="mailto:meyer3ay@mail.uc.edu" TargetMode="External"/><Relationship Id="rId1" Type="http://schemas.openxmlformats.org/officeDocument/2006/relationships/slideLayout" Target="../slideLayouts/slideLayout4.xml"/><Relationship Id="rId6" Type="http://schemas.openxmlformats.org/officeDocument/2006/relationships/hyperlink" Target="mailto:vanderdt@ucmail.uc.edu" TargetMode="External"/><Relationship Id="rId5" Type="http://schemas.openxmlformats.org/officeDocument/2006/relationships/hyperlink" Target="mailto:allisozk@mail.uc.edu" TargetMode="External"/><Relationship Id="rId4" Type="http://schemas.openxmlformats.org/officeDocument/2006/relationships/hyperlink" Target="mailto:leanzaja@mail.uc.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gist.github.com/vinothpandian/433752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5FB2-D063-4CE9-AF41-2534CC92FE9C}"/>
              </a:ext>
            </a:extLst>
          </p:cNvPr>
          <p:cNvSpPr>
            <a:spLocks noGrp="1"/>
          </p:cNvSpPr>
          <p:nvPr>
            <p:ph type="ctrTitle"/>
          </p:nvPr>
        </p:nvSpPr>
        <p:spPr>
          <a:xfrm>
            <a:off x="1097280" y="758952"/>
            <a:ext cx="10058400" cy="3566160"/>
          </a:xfrm>
        </p:spPr>
        <p:txBody>
          <a:bodyPr>
            <a:normAutofit/>
          </a:bodyPr>
          <a:lstStyle/>
          <a:p>
            <a:pPr algn="ctr"/>
            <a:r>
              <a:rPr lang="en-US" sz="8800" dirty="0"/>
              <a:t>Interactive Kea Game</a:t>
            </a:r>
          </a:p>
        </p:txBody>
      </p:sp>
      <p:sp>
        <p:nvSpPr>
          <p:cNvPr id="3" name="Subtitle 2">
            <a:extLst>
              <a:ext uri="{FF2B5EF4-FFF2-40B4-BE49-F238E27FC236}">
                <a16:creationId xmlns:a16="http://schemas.microsoft.com/office/drawing/2014/main" id="{E7FEE990-3E8B-4ABB-9504-61A32F8332A8}"/>
              </a:ext>
            </a:extLst>
          </p:cNvPr>
          <p:cNvSpPr>
            <a:spLocks noGrp="1"/>
          </p:cNvSpPr>
          <p:nvPr>
            <p:ph type="subTitle" idx="1"/>
          </p:nvPr>
        </p:nvSpPr>
        <p:spPr>
          <a:xfrm>
            <a:off x="1100051" y="4455621"/>
            <a:ext cx="10058400" cy="1143000"/>
          </a:xfrm>
        </p:spPr>
        <p:txBody>
          <a:bodyPr>
            <a:normAutofit/>
          </a:bodyPr>
          <a:lstStyle/>
          <a:p>
            <a:pPr algn="ctr"/>
            <a:r>
              <a:rPr lang="en-US" sz="2000" dirty="0"/>
              <a:t>Anne Meyer, Jake Sebald, Joe Leanza, and Zach Allison</a:t>
            </a:r>
          </a:p>
          <a:p>
            <a:endParaRPr lang="en-US" sz="1600" dirty="0"/>
          </a:p>
        </p:txBody>
      </p:sp>
    </p:spTree>
    <p:extLst>
      <p:ext uri="{BB962C8B-B14F-4D97-AF65-F5344CB8AC3E}">
        <p14:creationId xmlns:p14="http://schemas.microsoft.com/office/powerpoint/2010/main" val="86440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49E8F8-E021-4AD5-AC1E-58A6A49AEF5E}"/>
              </a:ext>
            </a:extLst>
          </p:cNvPr>
          <p:cNvSpPr>
            <a:spLocks noGrp="1"/>
          </p:cNvSpPr>
          <p:nvPr>
            <p:ph type="title"/>
          </p:nvPr>
        </p:nvSpPr>
        <p:spPr/>
        <p:txBody>
          <a:bodyPr/>
          <a:lstStyle/>
          <a:p>
            <a:r>
              <a:rPr lang="en-US" dirty="0"/>
              <a:t>Challenges</a:t>
            </a:r>
          </a:p>
        </p:txBody>
      </p:sp>
      <p:sp>
        <p:nvSpPr>
          <p:cNvPr id="8" name="Content Placeholder 7">
            <a:extLst>
              <a:ext uri="{FF2B5EF4-FFF2-40B4-BE49-F238E27FC236}">
                <a16:creationId xmlns:a16="http://schemas.microsoft.com/office/drawing/2014/main" id="{8D82D1C4-EFAF-49EC-BEF4-B29594AE24FD}"/>
              </a:ext>
            </a:extLst>
          </p:cNvPr>
          <p:cNvSpPr>
            <a:spLocks noGrp="1"/>
          </p:cNvSpPr>
          <p:nvPr>
            <p:ph idx="1"/>
          </p:nvPr>
        </p:nvSpPr>
        <p:spPr/>
        <p:txBody>
          <a:bodyPr/>
          <a:lstStyle/>
          <a:p>
            <a:r>
              <a:rPr lang="en-US" dirty="0"/>
              <a:t>Budget</a:t>
            </a:r>
          </a:p>
          <a:p>
            <a:pPr lvl="1"/>
            <a:r>
              <a:rPr lang="en-US" dirty="0"/>
              <a:t>Originally, we wanted to 3D print a case for our system but discovered that the cost went outside of our budget. We reevaluated and decided to build our own case out of wood. This saved us over 50% of the cost in building a case.</a:t>
            </a:r>
          </a:p>
          <a:p>
            <a:r>
              <a:rPr lang="en-US" dirty="0"/>
              <a:t>Bird and Weather Resistant Console</a:t>
            </a:r>
          </a:p>
          <a:p>
            <a:pPr lvl="1"/>
            <a:r>
              <a:rPr lang="en-US" dirty="0"/>
              <a:t>The birds and weather provided a challenge because they could damage the system and wires, or the birds themselves. Originally, we wanted two units, one for the birds and one for the guests. Both the units would need to be bird and waterproof. We overcame this by making a single unit and a control unit for the birds.</a:t>
            </a:r>
          </a:p>
          <a:p>
            <a:pPr marL="201168" lvl="1" indent="0">
              <a:buNone/>
            </a:pPr>
            <a:endParaRPr lang="en-US" dirty="0"/>
          </a:p>
          <a:p>
            <a:endParaRPr lang="en-US" dirty="0"/>
          </a:p>
        </p:txBody>
      </p:sp>
    </p:spTree>
    <p:extLst>
      <p:ext uri="{BB962C8B-B14F-4D97-AF65-F5344CB8AC3E}">
        <p14:creationId xmlns:p14="http://schemas.microsoft.com/office/powerpoint/2010/main" val="152783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06E-779A-4A3B-AAE8-73D24D9B2B94}"/>
              </a:ext>
            </a:extLst>
          </p:cNvPr>
          <p:cNvSpPr>
            <a:spLocks noGrp="1"/>
          </p:cNvSpPr>
          <p:nvPr>
            <p:ph type="title"/>
          </p:nvPr>
        </p:nvSpPr>
        <p:spPr/>
        <p:txBody>
          <a:bodyPr/>
          <a:lstStyle/>
          <a:p>
            <a:r>
              <a:rPr lang="en-US" dirty="0"/>
              <a:t>About Us and Main Division of Work</a:t>
            </a:r>
          </a:p>
        </p:txBody>
      </p:sp>
      <p:sp>
        <p:nvSpPr>
          <p:cNvPr id="3" name="Content Placeholder 2">
            <a:extLst>
              <a:ext uri="{FF2B5EF4-FFF2-40B4-BE49-F238E27FC236}">
                <a16:creationId xmlns:a16="http://schemas.microsoft.com/office/drawing/2014/main" id="{B6594D49-7091-4C56-BEE8-20984CA04EDD}"/>
              </a:ext>
            </a:extLst>
          </p:cNvPr>
          <p:cNvSpPr>
            <a:spLocks noGrp="1"/>
          </p:cNvSpPr>
          <p:nvPr>
            <p:ph sz="half" idx="1"/>
          </p:nvPr>
        </p:nvSpPr>
        <p:spPr/>
        <p:txBody>
          <a:bodyPr/>
          <a:lstStyle/>
          <a:p>
            <a:pPr lvl="1">
              <a:buFont typeface="Courier New" panose="02070309020205020404" pitchFamily="49" charset="0"/>
              <a:buChar char="o"/>
            </a:pPr>
            <a:r>
              <a:rPr lang="en-US" sz="2000" dirty="0"/>
              <a:t>Computer Science:</a:t>
            </a:r>
          </a:p>
          <a:p>
            <a:pPr lvl="2">
              <a:buFont typeface="Courier New" panose="02070309020205020404" pitchFamily="49" charset="0"/>
              <a:buChar char="o"/>
            </a:pPr>
            <a:r>
              <a:rPr lang="en-US" sz="1800" dirty="0"/>
              <a:t>Anne Meyer: </a:t>
            </a:r>
            <a:r>
              <a:rPr lang="en-US" sz="1800" dirty="0">
                <a:hlinkClick r:id="rId2"/>
              </a:rPr>
              <a:t>meyer3ay@mail.uc.edu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Project Management</a:t>
            </a:r>
          </a:p>
          <a:p>
            <a:pPr lvl="2">
              <a:buFont typeface="Courier New" panose="02070309020205020404" pitchFamily="49" charset="0"/>
              <a:buChar char="o"/>
            </a:pPr>
            <a:r>
              <a:rPr lang="en-US" sz="1800" dirty="0"/>
              <a:t>Jake Sebald: </a:t>
            </a:r>
            <a:r>
              <a:rPr lang="en-US" sz="1800" dirty="0">
                <a:hlinkClick r:id="rId3"/>
              </a:rPr>
              <a:t>sebaldjm@mail.uc.edu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Data Collection</a:t>
            </a:r>
            <a:endParaRPr lang="en-US" sz="1600" dirty="0"/>
          </a:p>
          <a:p>
            <a:pPr lvl="1">
              <a:buFont typeface="Courier New" panose="02070309020205020404" pitchFamily="49" charset="0"/>
              <a:buChar char="o"/>
            </a:pPr>
            <a:r>
              <a:rPr lang="en-US" sz="2000" dirty="0"/>
              <a:t>Computer Engineering:</a:t>
            </a:r>
          </a:p>
          <a:p>
            <a:pPr lvl="2">
              <a:buFont typeface="Courier New" panose="02070309020205020404" pitchFamily="49" charset="0"/>
              <a:buChar char="o"/>
            </a:pPr>
            <a:r>
              <a:rPr lang="en-US" sz="1800" dirty="0"/>
              <a:t>Joe Leanza: </a:t>
            </a:r>
            <a:r>
              <a:rPr lang="en-US" sz="1800" dirty="0">
                <a:hlinkClick r:id="rId4"/>
              </a:rPr>
              <a:t>leanzaja@mail.uc.edu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Reward System</a:t>
            </a:r>
          </a:p>
          <a:p>
            <a:pPr lvl="3">
              <a:buFont typeface="Courier New" panose="02070309020205020404" pitchFamily="49" charset="0"/>
              <a:buChar char="o"/>
            </a:pPr>
            <a:endParaRPr lang="en-US" sz="1800" dirty="0"/>
          </a:p>
        </p:txBody>
      </p:sp>
      <p:sp>
        <p:nvSpPr>
          <p:cNvPr id="4" name="Content Placeholder 3">
            <a:extLst>
              <a:ext uri="{FF2B5EF4-FFF2-40B4-BE49-F238E27FC236}">
                <a16:creationId xmlns:a16="http://schemas.microsoft.com/office/drawing/2014/main" id="{64A313C8-835A-4DAA-94BC-1DD2E5F26CE3}"/>
              </a:ext>
            </a:extLst>
          </p:cNvPr>
          <p:cNvSpPr>
            <a:spLocks noGrp="1"/>
          </p:cNvSpPr>
          <p:nvPr>
            <p:ph sz="half" idx="2"/>
          </p:nvPr>
        </p:nvSpPr>
        <p:spPr/>
        <p:txBody>
          <a:bodyPr/>
          <a:lstStyle/>
          <a:p>
            <a:pPr lvl="1">
              <a:buFont typeface="Courier New" panose="02070309020205020404" pitchFamily="49" charset="0"/>
              <a:buChar char="o"/>
            </a:pPr>
            <a:r>
              <a:rPr lang="en-US" sz="2000" dirty="0"/>
              <a:t>Electrical Engineering:</a:t>
            </a:r>
          </a:p>
          <a:p>
            <a:pPr lvl="2">
              <a:buFont typeface="Courier New" panose="02070309020205020404" pitchFamily="49" charset="0"/>
              <a:buChar char="o"/>
            </a:pPr>
            <a:r>
              <a:rPr lang="en-US" sz="1800" dirty="0"/>
              <a:t>Zach Allison: </a:t>
            </a:r>
            <a:r>
              <a:rPr lang="en-US" sz="1800" dirty="0">
                <a:hlinkClick r:id="rId5"/>
              </a:rPr>
              <a:t>allisozk@mail.uc.edu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Installation/</a:t>
            </a:r>
            <a:r>
              <a:rPr lang="en-US" sz="1800"/>
              <a:t>Train Kea</a:t>
            </a:r>
            <a:endParaRPr lang="en-US" sz="1800" dirty="0"/>
          </a:p>
          <a:p>
            <a:pPr>
              <a:buFont typeface="Courier New" panose="02070309020205020404" pitchFamily="49" charset="0"/>
              <a:buChar char="o"/>
            </a:pPr>
            <a:r>
              <a:rPr lang="en-US" dirty="0"/>
              <a:t>Project Advisor:</a:t>
            </a:r>
          </a:p>
          <a:p>
            <a:pPr lvl="1">
              <a:buFont typeface="Courier New" panose="02070309020205020404" pitchFamily="49" charset="0"/>
              <a:buChar char="o"/>
            </a:pPr>
            <a:r>
              <a:rPr lang="nl-NL" dirty="0"/>
              <a:t>Dieter Vanderelst: </a:t>
            </a:r>
            <a:r>
              <a:rPr lang="nl-NL" dirty="0">
                <a:hlinkClick r:id="rId6"/>
              </a:rPr>
              <a:t>vanderdt@ucmail.uc.edu</a:t>
            </a:r>
            <a:endParaRPr lang="en-US" dirty="0"/>
          </a:p>
          <a:p>
            <a:pPr>
              <a:buFont typeface="Courier New" panose="02070309020205020404" pitchFamily="49" charset="0"/>
              <a:buChar char="o"/>
            </a:pPr>
            <a:r>
              <a:rPr lang="en-US" dirty="0"/>
              <a:t>Cincinnati Zoo Contact:</a:t>
            </a:r>
          </a:p>
          <a:p>
            <a:pPr lvl="1">
              <a:buFont typeface="Courier New" panose="02070309020205020404" pitchFamily="49" charset="0"/>
              <a:buChar char="o"/>
            </a:pPr>
            <a:r>
              <a:rPr lang="nl-NL" dirty="0"/>
              <a:t>Kathryn Kalafut: </a:t>
            </a:r>
            <a:r>
              <a:rPr lang="nl-NL" dirty="0">
                <a:hlinkClick r:id="rId7"/>
              </a:rPr>
              <a:t>kkalafut@gmail.com</a:t>
            </a:r>
            <a:endParaRPr lang="nl-NL" dirty="0"/>
          </a:p>
          <a:p>
            <a:endParaRPr lang="en-US" dirty="0"/>
          </a:p>
        </p:txBody>
      </p:sp>
    </p:spTree>
    <p:extLst>
      <p:ext uri="{BB962C8B-B14F-4D97-AF65-F5344CB8AC3E}">
        <p14:creationId xmlns:p14="http://schemas.microsoft.com/office/powerpoint/2010/main" val="266853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7F1-8452-4917-8995-AEC66BCDB540}"/>
              </a:ext>
            </a:extLst>
          </p:cNvPr>
          <p:cNvSpPr>
            <a:spLocks noGrp="1"/>
          </p:cNvSpPr>
          <p:nvPr>
            <p:ph type="title"/>
          </p:nvPr>
        </p:nvSpPr>
        <p:spPr/>
        <p:txBody>
          <a:bodyPr/>
          <a:lstStyle/>
          <a:p>
            <a:r>
              <a:rPr lang="en-US" dirty="0"/>
              <a:t>About Our Project</a:t>
            </a:r>
          </a:p>
        </p:txBody>
      </p:sp>
      <p:sp>
        <p:nvSpPr>
          <p:cNvPr id="3" name="Content Placeholder 2">
            <a:extLst>
              <a:ext uri="{FF2B5EF4-FFF2-40B4-BE49-F238E27FC236}">
                <a16:creationId xmlns:a16="http://schemas.microsoft.com/office/drawing/2014/main" id="{892A3645-0FAA-42D2-B798-F542064EECAC}"/>
              </a:ext>
            </a:extLst>
          </p:cNvPr>
          <p:cNvSpPr>
            <a:spLocks noGrp="1"/>
          </p:cNvSpPr>
          <p:nvPr>
            <p:ph idx="1"/>
          </p:nvPr>
        </p:nvSpPr>
        <p:spPr>
          <a:xfrm>
            <a:off x="1097280" y="1845734"/>
            <a:ext cx="4711849" cy="4023360"/>
          </a:xfrm>
        </p:spPr>
        <p:txBody>
          <a:bodyPr/>
          <a:lstStyle/>
          <a:p>
            <a:pPr>
              <a:buFont typeface="Courier New" panose="02070309020205020404" pitchFamily="49" charset="0"/>
              <a:buChar char="o"/>
            </a:pPr>
            <a:r>
              <a:rPr lang="en-US" dirty="0"/>
              <a:t>Kea</a:t>
            </a:r>
          </a:p>
          <a:p>
            <a:pPr lvl="1">
              <a:buFont typeface="Courier New" panose="02070309020205020404" pitchFamily="49" charset="0"/>
              <a:buChar char="o"/>
            </a:pPr>
            <a:r>
              <a:rPr lang="en-US" dirty="0"/>
              <a:t>Intelligent birds </a:t>
            </a:r>
          </a:p>
          <a:p>
            <a:pPr lvl="1">
              <a:buFont typeface="Courier New" panose="02070309020205020404" pitchFamily="49" charset="0"/>
              <a:buChar char="o"/>
            </a:pPr>
            <a:r>
              <a:rPr lang="en-US" dirty="0"/>
              <a:t>Native to New Zealand</a:t>
            </a:r>
          </a:p>
          <a:p>
            <a:pPr>
              <a:buFont typeface="Courier New" panose="02070309020205020404" pitchFamily="49" charset="0"/>
              <a:buChar char="o"/>
            </a:pPr>
            <a:r>
              <a:rPr lang="en-US" dirty="0"/>
              <a:t>Purpose:</a:t>
            </a:r>
          </a:p>
          <a:p>
            <a:pPr lvl="1">
              <a:buFont typeface="Courier New" panose="02070309020205020404" pitchFamily="49" charset="0"/>
              <a:buChar char="o"/>
            </a:pPr>
            <a:r>
              <a:rPr lang="en-US" dirty="0"/>
              <a:t>Provide research data</a:t>
            </a:r>
          </a:p>
          <a:p>
            <a:pPr lvl="1">
              <a:buFont typeface="Courier New" panose="02070309020205020404" pitchFamily="49" charset="0"/>
              <a:buChar char="o"/>
            </a:pPr>
            <a:r>
              <a:rPr lang="en-US" dirty="0"/>
              <a:t>Interactive game for Kea and guests</a:t>
            </a:r>
          </a:p>
          <a:p>
            <a:pPr>
              <a:buFont typeface="Courier New" panose="02070309020205020404" pitchFamily="49" charset="0"/>
              <a:buChar char="o"/>
            </a:pPr>
            <a:r>
              <a:rPr lang="en-US" dirty="0"/>
              <a:t>Goal:</a:t>
            </a:r>
          </a:p>
          <a:p>
            <a:pPr lvl="1">
              <a:buFont typeface="Courier New" panose="02070309020205020404" pitchFamily="49" charset="0"/>
              <a:buChar char="o"/>
            </a:pPr>
            <a:r>
              <a:rPr lang="en-US" dirty="0"/>
              <a:t>Design and build a game that the Kea can learn to participate in with the Zoo guests</a:t>
            </a:r>
          </a:p>
          <a:p>
            <a:pPr lvl="1">
              <a:buFont typeface="Courier New" panose="02070309020205020404" pitchFamily="49" charset="0"/>
              <a:buChar char="o"/>
            </a:pPr>
            <a:r>
              <a:rPr lang="en-US" dirty="0"/>
              <a:t>Capture data about the Kea </a:t>
            </a:r>
          </a:p>
        </p:txBody>
      </p:sp>
      <p:pic>
        <p:nvPicPr>
          <p:cNvPr id="4" name="Picture 3">
            <a:extLst>
              <a:ext uri="{FF2B5EF4-FFF2-40B4-BE49-F238E27FC236}">
                <a16:creationId xmlns:a16="http://schemas.microsoft.com/office/drawing/2014/main" id="{6023E55E-734F-44AA-B0CF-6C944DD30E2A}"/>
              </a:ext>
            </a:extLst>
          </p:cNvPr>
          <p:cNvPicPr>
            <a:picLocks noChangeAspect="1"/>
          </p:cNvPicPr>
          <p:nvPr/>
        </p:nvPicPr>
        <p:blipFill rotWithShape="1">
          <a:blip r:embed="rId2"/>
          <a:srcRect t="25334" b="16000"/>
          <a:stretch/>
        </p:blipFill>
        <p:spPr>
          <a:xfrm>
            <a:off x="6126480" y="1949797"/>
            <a:ext cx="5145330" cy="4023360"/>
          </a:xfrm>
          <a:prstGeom prst="rect">
            <a:avLst/>
          </a:prstGeom>
        </p:spPr>
      </p:pic>
    </p:spTree>
    <p:extLst>
      <p:ext uri="{BB962C8B-B14F-4D97-AF65-F5344CB8AC3E}">
        <p14:creationId xmlns:p14="http://schemas.microsoft.com/office/powerpoint/2010/main" val="181899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0810-806E-4D57-9322-452A9CE599F4}"/>
              </a:ext>
            </a:extLst>
          </p:cNvPr>
          <p:cNvSpPr>
            <a:spLocks noGrp="1"/>
          </p:cNvSpPr>
          <p:nvPr>
            <p:ph type="title"/>
          </p:nvPr>
        </p:nvSpPr>
        <p:spPr/>
        <p:txBody>
          <a:bodyPr/>
          <a:lstStyle/>
          <a:p>
            <a:r>
              <a:rPr lang="en-US" dirty="0"/>
              <a:t>Intellectual Merits</a:t>
            </a:r>
          </a:p>
        </p:txBody>
      </p:sp>
      <p:sp>
        <p:nvSpPr>
          <p:cNvPr id="3" name="Content Placeholder 2">
            <a:extLst>
              <a:ext uri="{FF2B5EF4-FFF2-40B4-BE49-F238E27FC236}">
                <a16:creationId xmlns:a16="http://schemas.microsoft.com/office/drawing/2014/main" id="{3A4059FF-0A94-44AC-8E99-A1771C88EBBB}"/>
              </a:ext>
            </a:extLst>
          </p:cNvPr>
          <p:cNvSpPr>
            <a:spLocks noGrp="1"/>
          </p:cNvSpPr>
          <p:nvPr>
            <p:ph idx="1"/>
          </p:nvPr>
        </p:nvSpPr>
        <p:spPr/>
        <p:txBody>
          <a:bodyPr/>
          <a:lstStyle/>
          <a:p>
            <a:r>
              <a:rPr lang="en-US" dirty="0"/>
              <a:t>Our greatest intellectual merits will be any research discoveries made through interactions with the Kea. This could include anything from the social nature of the birds, their ability to see screens and color, and to their ability to think critically in real time applications.</a:t>
            </a:r>
          </a:p>
          <a:p>
            <a:endParaRPr lang="en-US" dirty="0"/>
          </a:p>
        </p:txBody>
      </p:sp>
    </p:spTree>
    <p:extLst>
      <p:ext uri="{BB962C8B-B14F-4D97-AF65-F5344CB8AC3E}">
        <p14:creationId xmlns:p14="http://schemas.microsoft.com/office/powerpoint/2010/main" val="324039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Impacts</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normAutofit fontScale="92500" lnSpcReduction="10000"/>
          </a:bodyPr>
          <a:lstStyle/>
          <a:p>
            <a:pPr lvl="0"/>
            <a:r>
              <a:rPr lang="en-US" sz="2800" dirty="0"/>
              <a:t>The Interactive Kea project intends to create a system that allows the Cincinnati zoo guests to interact with the Kea birds by playing a game together. The Kea are intelligent birds capable of continuously learning new activities. The project will reward the Kea for their efforts while simultaneously collecting data for research.  The data gathered will allow the Cincinnati Zookeepers to learn potentially new things regarding the Kea. The system will need to be safe to interact with for both the guests of all ages and for the Kea. The system itself will consist of one monitor for the guests and one for the birds, allowing them to interact at the same time.</a:t>
            </a:r>
          </a:p>
          <a:p>
            <a:r>
              <a:rPr lang="en-US" sz="2800" dirty="0"/>
              <a:t> </a:t>
            </a:r>
          </a:p>
        </p:txBody>
      </p:sp>
    </p:spTree>
    <p:extLst>
      <p:ext uri="{BB962C8B-B14F-4D97-AF65-F5344CB8AC3E}">
        <p14:creationId xmlns:p14="http://schemas.microsoft.com/office/powerpoint/2010/main" val="15798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1545-37DF-44DC-9E99-DBB5A894B53A}"/>
              </a:ext>
            </a:extLst>
          </p:cNvPr>
          <p:cNvSpPr>
            <a:spLocks noGrp="1"/>
          </p:cNvSpPr>
          <p:nvPr>
            <p:ph type="title"/>
          </p:nvPr>
        </p:nvSpPr>
        <p:spPr/>
        <p:txBody>
          <a:bodyPr/>
          <a:lstStyle/>
          <a:p>
            <a:r>
              <a:rPr lang="en-US" dirty="0"/>
              <a:t>Design Specifications</a:t>
            </a:r>
          </a:p>
        </p:txBody>
      </p:sp>
      <p:sp>
        <p:nvSpPr>
          <p:cNvPr id="6" name="Text Placeholder 5">
            <a:extLst>
              <a:ext uri="{FF2B5EF4-FFF2-40B4-BE49-F238E27FC236}">
                <a16:creationId xmlns:a16="http://schemas.microsoft.com/office/drawing/2014/main" id="{CFB6A4EC-065B-432E-935E-A8AA5D39E833}"/>
              </a:ext>
            </a:extLst>
          </p:cNvPr>
          <p:cNvSpPr>
            <a:spLocks noGrp="1"/>
          </p:cNvSpPr>
          <p:nvPr>
            <p:ph type="body" idx="1"/>
          </p:nvPr>
        </p:nvSpPr>
        <p:spPr/>
        <p:txBody>
          <a:bodyPr/>
          <a:lstStyle/>
          <a:p>
            <a:r>
              <a:rPr lang="en-US" dirty="0"/>
              <a:t>Electrical Schematic</a:t>
            </a:r>
          </a:p>
        </p:txBody>
      </p:sp>
      <p:sp>
        <p:nvSpPr>
          <p:cNvPr id="7" name="Text Placeholder 6">
            <a:extLst>
              <a:ext uri="{FF2B5EF4-FFF2-40B4-BE49-F238E27FC236}">
                <a16:creationId xmlns:a16="http://schemas.microsoft.com/office/drawing/2014/main" id="{74F0FE04-5496-47C7-B8F2-AD4FA7E5BB30}"/>
              </a:ext>
            </a:extLst>
          </p:cNvPr>
          <p:cNvSpPr>
            <a:spLocks noGrp="1"/>
          </p:cNvSpPr>
          <p:nvPr>
            <p:ph type="body" sz="quarter" idx="3"/>
          </p:nvPr>
        </p:nvSpPr>
        <p:spPr/>
        <p:txBody>
          <a:bodyPr/>
          <a:lstStyle/>
          <a:p>
            <a:r>
              <a:rPr lang="en-US" dirty="0"/>
              <a:t>3D Model</a:t>
            </a:r>
          </a:p>
        </p:txBody>
      </p:sp>
      <p:pic>
        <p:nvPicPr>
          <p:cNvPr id="12" name="Content Placeholder 11" descr="A close up of a device&#10;&#10;Description automatically generated">
            <a:extLst>
              <a:ext uri="{FF2B5EF4-FFF2-40B4-BE49-F238E27FC236}">
                <a16:creationId xmlns:a16="http://schemas.microsoft.com/office/drawing/2014/main" id="{A6E56441-AD36-4FDD-85DE-9ED81D16686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19472" y="2582863"/>
            <a:ext cx="3534657" cy="3378200"/>
          </a:xfrm>
        </p:spPr>
      </p:pic>
      <p:pic>
        <p:nvPicPr>
          <p:cNvPr id="10" name="Content Placeholder 9">
            <a:extLst>
              <a:ext uri="{FF2B5EF4-FFF2-40B4-BE49-F238E27FC236}">
                <a16:creationId xmlns:a16="http://schemas.microsoft.com/office/drawing/2014/main" id="{24C709DC-883F-49C6-9D00-1BE4744EEB8B}"/>
              </a:ext>
            </a:extLst>
          </p:cNvPr>
          <p:cNvPicPr>
            <a:picLocks noGrp="1" noChangeAspect="1"/>
          </p:cNvPicPr>
          <p:nvPr>
            <p:ph sz="half" idx="2"/>
          </p:nvPr>
        </p:nvPicPr>
        <p:blipFill>
          <a:blip r:embed="rId3"/>
          <a:stretch>
            <a:fillRect/>
          </a:stretch>
        </p:blipFill>
        <p:spPr>
          <a:xfrm>
            <a:off x="1244494" y="2582863"/>
            <a:ext cx="4643650" cy="3378200"/>
          </a:xfrm>
          <a:prstGeom prst="rect">
            <a:avLst/>
          </a:prstGeom>
        </p:spPr>
      </p:pic>
    </p:spTree>
    <p:extLst>
      <p:ext uri="{BB962C8B-B14F-4D97-AF65-F5344CB8AC3E}">
        <p14:creationId xmlns:p14="http://schemas.microsoft.com/office/powerpoint/2010/main" val="277609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F283-0B5B-48BB-BCC2-7BBE60607D1F}"/>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66089B0F-9CE9-4CA0-80DE-0B8ED1FFD8CA}"/>
              </a:ext>
            </a:extLst>
          </p:cNvPr>
          <p:cNvSpPr>
            <a:spLocks noGrp="1"/>
          </p:cNvSpPr>
          <p:nvPr>
            <p:ph idx="1"/>
          </p:nvPr>
        </p:nvSpPr>
        <p:spPr/>
        <p:txBody>
          <a:bodyPr>
            <a:normAutofit/>
          </a:bodyPr>
          <a:lstStyle/>
          <a:p>
            <a:r>
              <a:rPr lang="en-US" dirty="0"/>
              <a:t>Raspberry Pi </a:t>
            </a:r>
          </a:p>
          <a:p>
            <a:r>
              <a:rPr lang="en-US" dirty="0"/>
              <a:t>Python</a:t>
            </a:r>
          </a:p>
          <a:p>
            <a:r>
              <a:rPr lang="en-US" dirty="0" err="1"/>
              <a:t>Pygame</a:t>
            </a:r>
            <a:r>
              <a:rPr lang="en-US" dirty="0"/>
              <a:t> Pong - </a:t>
            </a:r>
            <a:r>
              <a:rPr lang="en-US" dirty="0">
                <a:hlinkClick r:id="rId2"/>
              </a:rPr>
              <a:t>https://gist.github.com/vinothpandian/4337527</a:t>
            </a:r>
            <a:endParaRPr lang="en-US" dirty="0"/>
          </a:p>
          <a:p>
            <a:r>
              <a:rPr lang="en-US" dirty="0"/>
              <a:t>CAD Modeling Software</a:t>
            </a:r>
          </a:p>
          <a:p>
            <a:r>
              <a:rPr lang="en-US" dirty="0" err="1"/>
              <a:t>Winscp</a:t>
            </a:r>
            <a:endParaRPr lang="en-US" dirty="0"/>
          </a:p>
          <a:p>
            <a:r>
              <a:rPr lang="en-US" dirty="0" err="1"/>
              <a:t>Github</a:t>
            </a:r>
            <a:endParaRPr lang="en-US" dirty="0"/>
          </a:p>
          <a:p>
            <a:r>
              <a:rPr lang="en-US" dirty="0"/>
              <a:t>Momentary push buttons</a:t>
            </a:r>
          </a:p>
          <a:p>
            <a:endParaRPr lang="en-US" dirty="0"/>
          </a:p>
          <a:p>
            <a:endParaRPr lang="en-US" dirty="0"/>
          </a:p>
          <a:p>
            <a:endParaRPr lang="en-US" dirty="0"/>
          </a:p>
        </p:txBody>
      </p:sp>
    </p:spTree>
    <p:extLst>
      <p:ext uri="{BB962C8B-B14F-4D97-AF65-F5344CB8AC3E}">
        <p14:creationId xmlns:p14="http://schemas.microsoft.com/office/powerpoint/2010/main" val="104055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normAutofit/>
          </a:bodyPr>
          <a:lstStyle/>
          <a:p>
            <a:r>
              <a:rPr lang="en-US" dirty="0"/>
              <a:t>Milestones</a:t>
            </a:r>
            <a:br>
              <a:rPr lang="en-US" dirty="0"/>
            </a:br>
            <a:endParaRPr lang="en-US" dirty="0"/>
          </a:p>
        </p:txBody>
      </p:sp>
      <p:graphicFrame>
        <p:nvGraphicFramePr>
          <p:cNvPr id="9" name="Content Placeholder 8">
            <a:extLst>
              <a:ext uri="{FF2B5EF4-FFF2-40B4-BE49-F238E27FC236}">
                <a16:creationId xmlns:a16="http://schemas.microsoft.com/office/drawing/2014/main" id="{0DD02761-671B-4E1A-9322-E9018A1B1C1E}"/>
              </a:ext>
            </a:extLst>
          </p:cNvPr>
          <p:cNvGraphicFramePr>
            <a:graphicFrameLocks noGrp="1"/>
          </p:cNvGraphicFramePr>
          <p:nvPr>
            <p:ph idx="1"/>
            <p:extLst>
              <p:ext uri="{D42A27DB-BD31-4B8C-83A1-F6EECF244321}">
                <p14:modId xmlns:p14="http://schemas.microsoft.com/office/powerpoint/2010/main" val="3116170032"/>
              </p:ext>
            </p:extLst>
          </p:nvPr>
        </p:nvGraphicFramePr>
        <p:xfrm>
          <a:off x="1096962" y="1846263"/>
          <a:ext cx="10431649" cy="417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63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normAutofit/>
          </a:bodyPr>
          <a:lstStyle/>
          <a:p>
            <a:r>
              <a:rPr lang="en-US" dirty="0"/>
              <a:t>Project Results</a:t>
            </a:r>
            <a:br>
              <a:rPr lang="en-US" dirty="0"/>
            </a:br>
            <a:endParaRPr lang="en-US" dirty="0"/>
          </a:p>
        </p:txBody>
      </p:sp>
      <p:sp>
        <p:nvSpPr>
          <p:cNvPr id="4" name="Text Placeholder 3">
            <a:extLst>
              <a:ext uri="{FF2B5EF4-FFF2-40B4-BE49-F238E27FC236}">
                <a16:creationId xmlns:a16="http://schemas.microsoft.com/office/drawing/2014/main" id="{87EA6E66-1D8E-4C40-8EA6-3306AAD1629B}"/>
              </a:ext>
            </a:extLst>
          </p:cNvPr>
          <p:cNvSpPr>
            <a:spLocks noGrp="1"/>
          </p:cNvSpPr>
          <p:nvPr>
            <p:ph type="body" idx="1"/>
          </p:nvPr>
        </p:nvSpPr>
        <p:spPr/>
        <p:txBody>
          <a:bodyPr/>
          <a:lstStyle/>
          <a:p>
            <a:r>
              <a:rPr lang="en-US" dirty="0"/>
              <a:t>Current/Completed</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sz="half" idx="2"/>
          </p:nvPr>
        </p:nvSpPr>
        <p:spPr/>
        <p:txBody>
          <a:bodyPr>
            <a:normAutofit/>
          </a:bodyPr>
          <a:lstStyle/>
          <a:p>
            <a:pPr>
              <a:buFont typeface="Courier New" panose="02070309020205020404" pitchFamily="49" charset="0"/>
              <a:buChar char="o"/>
            </a:pPr>
            <a:r>
              <a:rPr lang="en-US" dirty="0"/>
              <a:t>Met with Zoo staff and Kea birds</a:t>
            </a:r>
          </a:p>
          <a:p>
            <a:pPr>
              <a:buFont typeface="Courier New" panose="02070309020205020404" pitchFamily="49" charset="0"/>
              <a:buChar char="o"/>
            </a:pPr>
            <a:r>
              <a:rPr lang="en-US" dirty="0"/>
              <a:t>Established and approved the game portion</a:t>
            </a:r>
          </a:p>
          <a:p>
            <a:pPr>
              <a:buFont typeface="Courier New" panose="02070309020205020404" pitchFamily="49" charset="0"/>
              <a:buChar char="o"/>
            </a:pPr>
            <a:r>
              <a:rPr lang="en-US" dirty="0"/>
              <a:t>Created a hardware design</a:t>
            </a:r>
          </a:p>
          <a:p>
            <a:pPr>
              <a:buFont typeface="Courier New" panose="02070309020205020404" pitchFamily="49" charset="0"/>
              <a:buChar char="o"/>
            </a:pPr>
            <a:r>
              <a:rPr lang="en-US" dirty="0"/>
              <a:t>Hardware purchasing and budgeting</a:t>
            </a:r>
          </a:p>
          <a:p>
            <a:pPr>
              <a:buFont typeface="Courier New" panose="02070309020205020404" pitchFamily="49" charset="0"/>
              <a:buChar char="o"/>
            </a:pPr>
            <a:r>
              <a:rPr lang="en-US" dirty="0"/>
              <a:t>Testing Hardware and Software together</a:t>
            </a:r>
          </a:p>
          <a:p>
            <a:pPr>
              <a:buFont typeface="Courier New" panose="02070309020205020404" pitchFamily="49" charset="0"/>
              <a:buChar char="o"/>
            </a:pPr>
            <a:endParaRPr lang="en-US" dirty="0"/>
          </a:p>
        </p:txBody>
      </p:sp>
      <p:sp>
        <p:nvSpPr>
          <p:cNvPr id="5" name="Text Placeholder 4">
            <a:extLst>
              <a:ext uri="{FF2B5EF4-FFF2-40B4-BE49-F238E27FC236}">
                <a16:creationId xmlns:a16="http://schemas.microsoft.com/office/drawing/2014/main" id="{DEA616D3-ACA2-441A-86D5-F9BF82712BC5}"/>
              </a:ext>
            </a:extLst>
          </p:cNvPr>
          <p:cNvSpPr>
            <a:spLocks noGrp="1"/>
          </p:cNvSpPr>
          <p:nvPr>
            <p:ph type="body" sz="quarter" idx="3"/>
          </p:nvPr>
        </p:nvSpPr>
        <p:spPr/>
        <p:txBody>
          <a:bodyPr/>
          <a:lstStyle/>
          <a:p>
            <a:r>
              <a:rPr lang="en-US" dirty="0"/>
              <a:t>Expected Accomplishments this term</a:t>
            </a:r>
          </a:p>
        </p:txBody>
      </p:sp>
      <p:sp>
        <p:nvSpPr>
          <p:cNvPr id="6" name="Content Placeholder 5">
            <a:extLst>
              <a:ext uri="{FF2B5EF4-FFF2-40B4-BE49-F238E27FC236}">
                <a16:creationId xmlns:a16="http://schemas.microsoft.com/office/drawing/2014/main" id="{C6286C01-90B1-4286-91E9-9467C25517D9}"/>
              </a:ext>
            </a:extLst>
          </p:cNvPr>
          <p:cNvSpPr>
            <a:spLocks noGrp="1"/>
          </p:cNvSpPr>
          <p:nvPr>
            <p:ph sz="quarter" idx="4"/>
          </p:nvPr>
        </p:nvSpPr>
        <p:spPr/>
        <p:txBody>
          <a:bodyPr>
            <a:normAutofit/>
          </a:bodyPr>
          <a:lstStyle/>
          <a:p>
            <a:pPr>
              <a:buFont typeface="Courier New" panose="02070309020205020404" pitchFamily="49" charset="0"/>
              <a:buChar char="o"/>
            </a:pPr>
            <a:r>
              <a:rPr lang="en-US" dirty="0"/>
              <a:t>Train the Kea with the system</a:t>
            </a:r>
          </a:p>
          <a:p>
            <a:pPr>
              <a:buFont typeface="Courier New" panose="02070309020205020404" pitchFamily="49" charset="0"/>
              <a:buChar char="o"/>
            </a:pPr>
            <a:r>
              <a:rPr lang="en-US" dirty="0"/>
              <a:t>Identifying and correcting issues</a:t>
            </a:r>
          </a:p>
          <a:p>
            <a:pPr>
              <a:buFont typeface="Courier New" panose="02070309020205020404" pitchFamily="49" charset="0"/>
              <a:buChar char="o"/>
            </a:pPr>
            <a:r>
              <a:rPr lang="en-US" dirty="0"/>
              <a:t>Redesign system</a:t>
            </a:r>
          </a:p>
          <a:p>
            <a:endParaRPr lang="en-US" dirty="0"/>
          </a:p>
        </p:txBody>
      </p:sp>
    </p:spTree>
    <p:extLst>
      <p:ext uri="{BB962C8B-B14F-4D97-AF65-F5344CB8AC3E}">
        <p14:creationId xmlns:p14="http://schemas.microsoft.com/office/powerpoint/2010/main" val="2851983742"/>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201</TotalTime>
  <Words>584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Courier New</vt:lpstr>
      <vt:lpstr>Retrospect</vt:lpstr>
      <vt:lpstr>Interactive Kea Game</vt:lpstr>
      <vt:lpstr>About Us and Main Division of Work</vt:lpstr>
      <vt:lpstr>About Our Project</vt:lpstr>
      <vt:lpstr>Intellectual Merits</vt:lpstr>
      <vt:lpstr>Project Impacts</vt:lpstr>
      <vt:lpstr>Design Specifications</vt:lpstr>
      <vt:lpstr>Technologies</vt:lpstr>
      <vt:lpstr>Milestones </vt:lpstr>
      <vt:lpstr>Project Results </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Kea Game</dc:title>
  <dc:creator>Anne Meyer</dc:creator>
  <cp:lastModifiedBy>Anne Meyer</cp:lastModifiedBy>
  <cp:revision>2</cp:revision>
  <dcterms:created xsi:type="dcterms:W3CDTF">2019-11-02T18:41:45Z</dcterms:created>
  <dcterms:modified xsi:type="dcterms:W3CDTF">2020-02-21T02:42:11Z</dcterms:modified>
</cp:coreProperties>
</file>