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C547F-0312-D542-B9BF-2E284254DAAB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33132-3FCD-6042-9AD3-ACD56DD1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9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A9A8-3B2A-DC4D-8D4B-98F58B26BAAA}" type="datetimeFigureOut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E232-AE8B-E949-9546-FB35A32E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HomeBankCode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HomeBank Workshop</a:t>
            </a:r>
          </a:p>
          <a:p>
            <a:r>
              <a:rPr lang="en-US" dirty="0" smtClean="0"/>
              <a:t>5/25/2016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7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s_Pi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441"/>
            <a:ext cx="9144000" cy="499738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HomeBankCode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2514" y="1269925"/>
            <a:ext cx="2781384" cy="110917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126881">
            <a:off x="3347946" y="2149957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the “</a:t>
            </a:r>
            <a:r>
              <a:rPr lang="en-US" dirty="0" err="1" smtClean="0"/>
              <a:t>lena</a:t>
            </a:r>
            <a:r>
              <a:rPr lang="en-US" dirty="0" smtClean="0"/>
              <a:t>-its-tools” repository</a:t>
            </a:r>
            <a:endParaRPr lang="en-US" dirty="0"/>
          </a:p>
        </p:txBody>
      </p:sp>
      <p:pic>
        <p:nvPicPr>
          <p:cNvPr id="3" name="Picture 2" descr="Slides_Pic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686"/>
            <a:ext cx="9144000" cy="523331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7200" y="4356325"/>
            <a:ext cx="2781384" cy="110917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20785809">
            <a:off x="3403172" y="4054219"/>
            <a:ext cx="1548276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6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Slides_Pic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918"/>
            <a:ext cx="9144000" cy="530780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66131" y="3697251"/>
            <a:ext cx="1007849" cy="45402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3264" y="2773921"/>
            <a:ext cx="2508069" cy="92333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Here are documentation files for the scripts in this repository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20701688">
            <a:off x="2318992" y="3364669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Slides_Pic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652"/>
            <a:ext cx="9144000" cy="530780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21434" y="3858000"/>
            <a:ext cx="1120391" cy="54655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3484" y="4549227"/>
            <a:ext cx="2508069" cy="646331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folder has the files we will use today</a:t>
            </a:r>
          </a:p>
        </p:txBody>
      </p:sp>
      <p:sp>
        <p:nvSpPr>
          <p:cNvPr id="7" name="Left Arrow 6"/>
          <p:cNvSpPr/>
          <p:nvPr/>
        </p:nvSpPr>
        <p:spPr>
          <a:xfrm rot="1126881">
            <a:off x="2085875" y="4329524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lides_Pic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126073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 rot="18338756">
            <a:off x="1536771" y="2465782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825575" y="3475832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871563">
            <a:off x="1353684" y="4512357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86385" y="5385127"/>
            <a:ext cx="2508069" cy="369332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</a:t>
            </a:r>
            <a:r>
              <a:rPr lang="en-US" dirty="0" err="1" smtClean="0"/>
              <a:t>perl</a:t>
            </a:r>
            <a:r>
              <a:rPr lang="en-US" dirty="0" smtClean="0"/>
              <a:t> 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578" y="3496417"/>
            <a:ext cx="2508069" cy="369332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sample .its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2984" y="1730673"/>
            <a:ext cx="2697629" cy="369332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664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or Download the files</a:t>
            </a:r>
            <a:endParaRPr lang="en-US" dirty="0"/>
          </a:p>
        </p:txBody>
      </p:sp>
      <p:pic>
        <p:nvPicPr>
          <p:cNvPr id="3" name="Picture 2" descr="Slides_Pic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294"/>
            <a:ext cx="9144000" cy="530780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628897" y="3681176"/>
            <a:ext cx="1683099" cy="78767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 rot="12686331">
            <a:off x="5132534" y="3217674"/>
            <a:ext cx="1261444" cy="48225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69</Words>
  <Application>Microsoft Macintosh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Use the HomeBankCode Repository</vt:lpstr>
      <vt:lpstr>Go to github.com/HomeBankCode</vt:lpstr>
      <vt:lpstr>Go to the “lena-its-tools” repository</vt:lpstr>
      <vt:lpstr>PowerPoint Presentation</vt:lpstr>
      <vt:lpstr>PowerPoint Presentation</vt:lpstr>
      <vt:lpstr>PowerPoint Presentation</vt:lpstr>
      <vt:lpstr>Clone or Download the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HomeBankCode Repository</dc:title>
  <dc:creator>Gina Pretzer</dc:creator>
  <cp:lastModifiedBy>Gina Pretzer</cp:lastModifiedBy>
  <cp:revision>4</cp:revision>
  <dcterms:created xsi:type="dcterms:W3CDTF">2016-05-24T17:00:24Z</dcterms:created>
  <dcterms:modified xsi:type="dcterms:W3CDTF">2016-05-24T19:06:13Z</dcterms:modified>
</cp:coreProperties>
</file>