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77800" ty="-6350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61474"/>
            <a:ext cx="7581900" cy="56107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77800" ty="-6350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86000"/>
            <a:ext cx="4872789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5318" y="2286000"/>
            <a:ext cx="4827558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679" y="2179636"/>
            <a:ext cx="4754880" cy="82296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67788"/>
            <a:ext cx="4872789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5318" y="2967788"/>
            <a:ext cx="483045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7"/>
            <a:ext cx="3200400" cy="146304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6000"/>
            <a:ext cx="9905999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1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ontylercousins.net/journal/2013/3/7/why-bugs-dont-like-f.html" TargetMode="External"/><Relationship Id="rId2" Type="http://schemas.openxmlformats.org/officeDocument/2006/relationships/hyperlink" Target="http://www.simontylercousins.net/journal/2013/2/22/does-the-language-you-choose-make-a-differenc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ssnip.net/" TargetMode="External"/><Relationship Id="rId3" Type="http://schemas.openxmlformats.org/officeDocument/2006/relationships/hyperlink" Target="http://fsharp3sample.codeplex.com/" TargetMode="External"/><Relationship Id="rId7" Type="http://schemas.openxmlformats.org/officeDocument/2006/relationships/hyperlink" Target="http://skillsmatter.com/go/scala" TargetMode="External"/><Relationship Id="rId12" Type="http://schemas.openxmlformats.org/officeDocument/2006/relationships/hyperlink" Target="http://fpish.net/home/1/f~23" TargetMode="External"/><Relationship Id="rId2" Type="http://schemas.openxmlformats.org/officeDocument/2006/relationships/hyperlink" Target="http://fshar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ryfs.net/" TargetMode="External"/><Relationship Id="rId11" Type="http://schemas.openxmlformats.org/officeDocument/2006/relationships/hyperlink" Target="http://irc.freenode.net/" TargetMode="External"/><Relationship Id="rId5" Type="http://schemas.openxmlformats.org/officeDocument/2006/relationships/hyperlink" Target="http://www.tryfsharp.org/" TargetMode="External"/><Relationship Id="rId10" Type="http://schemas.openxmlformats.org/officeDocument/2006/relationships/hyperlink" Target="http://jabbr.net/" TargetMode="External"/><Relationship Id="rId4" Type="http://schemas.openxmlformats.org/officeDocument/2006/relationships/hyperlink" Target="https://github.com/ChrisMarinos/FSharpKoans" TargetMode="External"/><Relationship Id="rId9" Type="http://schemas.openxmlformats.org/officeDocument/2006/relationships/hyperlink" Target="http://en.wikibooks.org/wiki/Programming:F_Shar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Reese</a:t>
            </a:r>
          </a:p>
          <a:p>
            <a:r>
              <a:rPr lang="en-US" dirty="0" smtClean="0"/>
              <a:t>rachelree.se, @</a:t>
            </a:r>
            <a:r>
              <a:rPr lang="en-US" dirty="0" err="1" smtClean="0"/>
              <a:t>rachelreese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Sweet spots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Algorithmic analysis of large data sets &amp; technical computing;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Code that uses units of measure (scientific, </a:t>
            </a:r>
            <a:r>
              <a:rPr lang="en-US" dirty="0" smtClean="0"/>
              <a:t>gaming, finance</a:t>
            </a:r>
            <a:r>
              <a:rPr lang="en-US" dirty="0"/>
              <a:t>, search engines);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Code Exploration (using F# interactive);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Lack of bugs </a:t>
            </a:r>
            <a:r>
              <a:rPr lang="en-US" dirty="0" smtClean="0"/>
              <a:t>(no state = no </a:t>
            </a:r>
            <a:r>
              <a:rPr lang="en-US" dirty="0"/>
              <a:t>edge cases, easier to read and maintain, minimized bookkeeping code</a:t>
            </a:r>
            <a:r>
              <a:rPr lang="en-US" dirty="0"/>
              <a:t>) (</a:t>
            </a:r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hlinkClick r:id="rId3"/>
              </a:rPr>
              <a:t>this</a:t>
            </a:r>
            <a:r>
              <a:rPr lang="en-US" dirty="0" smtClean="0"/>
              <a:t>);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Interoperability with other .NET languages;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Parallelization. </a:t>
            </a:r>
            <a:endParaRPr lang="en-US" dirty="0"/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F# is not just about lambda syntax.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Purpose: </a:t>
            </a:r>
          </a:p>
          <a:p>
            <a:r>
              <a:rPr lang="en-US" dirty="0"/>
              <a:t>To </a:t>
            </a:r>
            <a:r>
              <a:rPr lang="en-US" dirty="0" smtClean="0"/>
              <a:t>make functions </a:t>
            </a:r>
            <a:r>
              <a:rPr lang="en-US" dirty="0"/>
              <a:t>in programming more like math functions. </a:t>
            </a:r>
          </a:p>
          <a:p>
            <a:r>
              <a:rPr lang="en-US" dirty="0"/>
              <a:t>x = x + 1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b="1" dirty="0" smtClean="0">
                <a:sym typeface="Wingdings" pitchFamily="2" charset="2"/>
              </a:rPr>
              <a:t>acceptable code</a:t>
            </a:r>
            <a:endParaRPr lang="en-US" b="1" dirty="0"/>
          </a:p>
          <a:p>
            <a:r>
              <a:rPr lang="en-US" dirty="0"/>
              <a:t>sin(</a:t>
            </a:r>
            <a:r>
              <a:rPr lang="el-GR" dirty="0"/>
              <a:t>π</a:t>
            </a:r>
            <a:r>
              <a:rPr lang="en-US" dirty="0"/>
              <a:t>/2) = sin(</a:t>
            </a:r>
            <a:r>
              <a:rPr lang="el-GR" dirty="0"/>
              <a:t>π</a:t>
            </a:r>
            <a:r>
              <a:rPr lang="en-US" dirty="0"/>
              <a:t>/2) + 1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b="1" dirty="0" smtClean="0">
                <a:sym typeface="Wingdings" pitchFamily="2" charset="2"/>
              </a:rPr>
              <a:t>nonsense math</a:t>
            </a:r>
            <a:endParaRPr lang="en-US" b="1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Benefits: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No side effects. Once a result is worked out, it doesn’t change.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Samples &amp;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MSDN F# </a:t>
            </a:r>
            <a:r>
              <a:rPr lang="en-US" dirty="0"/>
              <a:t>home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fsharp.net</a:t>
            </a:r>
            <a:r>
              <a:rPr lang="en-US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F# 3 Sample Pack: </a:t>
            </a:r>
            <a:r>
              <a:rPr lang="en-US" dirty="0">
                <a:hlinkClick r:id="rId3"/>
              </a:rPr>
              <a:t>F# 3.0 Sample </a:t>
            </a:r>
            <a:r>
              <a:rPr lang="en-US" dirty="0" smtClean="0">
                <a:hlinkClick r:id="rId3"/>
              </a:rPr>
              <a:t>Pack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F# </a:t>
            </a:r>
            <a:r>
              <a:rPr lang="en-US" dirty="0" err="1" smtClean="0"/>
              <a:t>Koans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github.com/ChrisMarinos/FSharpKoans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Try F#: </a:t>
            </a:r>
            <a:r>
              <a:rPr lang="en-US" dirty="0" smtClean="0">
                <a:hlinkClick r:id="rId5"/>
              </a:rPr>
              <a:t>http://www.tryfsharp.org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http://tryfs.net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Skills </a:t>
            </a:r>
            <a:r>
              <a:rPr lang="en-US" dirty="0"/>
              <a:t>Matter: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skillsmatter.com/go/scala</a:t>
            </a:r>
            <a:r>
              <a:rPr lang="en-US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Community </a:t>
            </a:r>
            <a:r>
              <a:rPr lang="en-US" dirty="0"/>
              <a:t>contributed samples: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://fssnip.net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Wikibook</a:t>
            </a:r>
            <a:r>
              <a:rPr lang="en-US" dirty="0" smtClean="0"/>
              <a:t>: </a:t>
            </a:r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en.wikibooks.org/wiki/Programming:F_Sharp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Chat rooms: </a:t>
            </a:r>
            <a:r>
              <a:rPr lang="en-US" dirty="0" smtClean="0">
                <a:hlinkClick r:id="rId10"/>
              </a:rPr>
              <a:t>http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jabbr.net/</a:t>
            </a:r>
            <a:r>
              <a:rPr lang="en-US" dirty="0" smtClean="0"/>
              <a:t> or </a:t>
            </a:r>
            <a:r>
              <a:rPr lang="en-US" dirty="0" smtClean="0">
                <a:hlinkClick r:id="rId11"/>
              </a:rPr>
              <a:t>http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irc.freenode.net</a:t>
            </a:r>
            <a:r>
              <a:rPr lang="en-US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FPish</a:t>
            </a:r>
            <a:r>
              <a:rPr lang="en-US" dirty="0" smtClean="0"/>
              <a:t>: </a:t>
            </a:r>
            <a:r>
              <a:rPr lang="en-US" dirty="0" smtClean="0">
                <a:hlinkClick r:id="rId12"/>
              </a:rPr>
              <a:t>http</a:t>
            </a:r>
            <a:r>
              <a:rPr lang="en-US" dirty="0">
                <a:hlinkClick r:id="rId12"/>
              </a:rPr>
              <a:t>://</a:t>
            </a:r>
            <a:r>
              <a:rPr lang="en-US" dirty="0" smtClean="0">
                <a:hlinkClick r:id="rId12"/>
              </a:rPr>
              <a:t>fpish.net/home/1/f~23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8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Reese</a:t>
            </a:r>
          </a:p>
          <a:p>
            <a:r>
              <a:rPr lang="en-US" dirty="0" smtClean="0"/>
              <a:t>rachelree.se, @</a:t>
            </a:r>
            <a:r>
              <a:rPr lang="en-US" dirty="0" err="1" smtClean="0"/>
              <a:t>rachelreese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V6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V6">
      <a:majorFont>
        <a:latin typeface="Tw Cen MT Condensed" panose="020B0606020104020203"/>
        <a:ea typeface=""/>
        <a:cs typeface=""/>
      </a:majorFont>
      <a:minorFont>
        <a:latin typeface="Tw Cen MT" panose="020B0602020104020603"/>
        <a:ea typeface=""/>
        <a:cs typeface=""/>
      </a:minorFont>
    </a:fontScheme>
    <a:fmtScheme name="IntegralV6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FE7091DD-C999-4F12-8A30-2A9F1E4D0E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11054</TotalTime>
  <Words>239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</vt:lpstr>
      <vt:lpstr>Integral</vt:lpstr>
      <vt:lpstr>Getting Started With F#</vt:lpstr>
      <vt:lpstr>F# Sweet spots &amp; Benefits</vt:lpstr>
      <vt:lpstr>Immutability</vt:lpstr>
      <vt:lpstr>Visual Studio Time!</vt:lpstr>
      <vt:lpstr>More Samples &amp; Resources</vt:lpstr>
      <vt:lpstr>Getting Started With F#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F#</dc:title>
  <dc:creator>rachel</dc:creator>
  <cp:lastModifiedBy>rachel reese</cp:lastModifiedBy>
  <cp:revision>64</cp:revision>
  <dcterms:created xsi:type="dcterms:W3CDTF">2012-07-30T03:08:26Z</dcterms:created>
  <dcterms:modified xsi:type="dcterms:W3CDTF">2013-04-06T18:47:29Z</dcterms:modified>
</cp:coreProperties>
</file>