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handoutMasterIdLst>
    <p:handoutMasterId r:id="rId18"/>
  </p:handoutMasterIdLst>
  <p:sldIdLst>
    <p:sldId id="295" r:id="rId2"/>
    <p:sldId id="312" r:id="rId3"/>
    <p:sldId id="296" r:id="rId4"/>
    <p:sldId id="302" r:id="rId5"/>
    <p:sldId id="310" r:id="rId6"/>
    <p:sldId id="311" r:id="rId7"/>
    <p:sldId id="298" r:id="rId8"/>
    <p:sldId id="305" r:id="rId9"/>
    <p:sldId id="282" r:id="rId10"/>
    <p:sldId id="299" r:id="rId11"/>
    <p:sldId id="307" r:id="rId12"/>
    <p:sldId id="288" r:id="rId13"/>
    <p:sldId id="292" r:id="rId14"/>
    <p:sldId id="267" r:id="rId15"/>
    <p:sldId id="306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  <p14:sldId id="302"/>
            <p14:sldId id="310"/>
            <p14:sldId id="311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Benefits: Information-richness of external data sources" id="{95AA213E-DA4D-4DA8-9183-60D55CD84142}">
          <p14:sldIdLst>
            <p14:sldId id="305"/>
            <p14:sldId id="282"/>
          </p14:sldIdLst>
        </p14:section>
        <p14:section name="Demos, Demos, Demos" id="{EDEB05AC-5CE8-45FF-8112-F9B74FA069D6}">
          <p14:sldIdLst>
            <p14:sldId id="299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26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82956" autoAdjust="0"/>
  </p:normalViewPr>
  <p:slideViewPr>
    <p:cSldViewPr snapToGrid="0">
      <p:cViewPr varScale="1">
        <p:scale>
          <a:sx n="81" d="100"/>
          <a:sy n="81" d="100"/>
        </p:scale>
        <p:origin x="126" y="354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28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28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180F-50BF-4B32-B90B-DFC2404A1B47}">
      <dsp:nvSpPr>
        <dsp:cNvPr id="0" name=""/>
        <dsp:cNvSpPr/>
      </dsp:nvSpPr>
      <dsp:spPr>
        <a:xfrm>
          <a:off x="136015" y="1421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7505BE-E95B-4782-B800-B4F8FA270A88}">
      <dsp:nvSpPr>
        <dsp:cNvPr id="0" name=""/>
        <dsp:cNvSpPr/>
      </dsp:nvSpPr>
      <dsp:spPr>
        <a:xfrm>
          <a:off x="498387" y="1421"/>
          <a:ext cx="6106248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98387" y="1421"/>
        <a:ext cx="6106248" cy="771419"/>
      </dsp:txXfrm>
    </dsp:sp>
    <dsp:sp modelId="{D3E27A4E-39E7-4FDF-A936-91F7C6FB0D5B}">
      <dsp:nvSpPr>
        <dsp:cNvPr id="0" name=""/>
        <dsp:cNvSpPr/>
      </dsp:nvSpPr>
      <dsp:spPr>
        <a:xfrm>
          <a:off x="136017" y="772840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0E6DBE-4889-4DBE-88ED-815075711E9C}">
      <dsp:nvSpPr>
        <dsp:cNvPr id="0" name=""/>
        <dsp:cNvSpPr/>
      </dsp:nvSpPr>
      <dsp:spPr>
        <a:xfrm>
          <a:off x="500295" y="772840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772840"/>
        <a:ext cx="4345301" cy="771419"/>
      </dsp:txXfrm>
    </dsp:sp>
    <dsp:sp modelId="{D78072D7-B72F-4A31-9BF4-6881136300DE}">
      <dsp:nvSpPr>
        <dsp:cNvPr id="0" name=""/>
        <dsp:cNvSpPr/>
      </dsp:nvSpPr>
      <dsp:spPr>
        <a:xfrm>
          <a:off x="136017" y="154425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AB954E-B909-4E4F-B8BA-DD439451962C}">
      <dsp:nvSpPr>
        <dsp:cNvPr id="0" name=""/>
        <dsp:cNvSpPr/>
      </dsp:nvSpPr>
      <dsp:spPr>
        <a:xfrm>
          <a:off x="500295" y="154425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1544259"/>
        <a:ext cx="4345301" cy="771419"/>
      </dsp:txXfrm>
    </dsp:sp>
    <dsp:sp modelId="{950A4424-4E27-4346-BE1F-8A1BDC0825E5}">
      <dsp:nvSpPr>
        <dsp:cNvPr id="0" name=""/>
        <dsp:cNvSpPr/>
      </dsp:nvSpPr>
      <dsp:spPr>
        <a:xfrm>
          <a:off x="136017" y="231567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A854D-8ABF-439C-B4F8-D9B8E7761A81}">
      <dsp:nvSpPr>
        <dsp:cNvPr id="0" name=""/>
        <dsp:cNvSpPr/>
      </dsp:nvSpPr>
      <dsp:spPr>
        <a:xfrm>
          <a:off x="500295" y="231567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2315679"/>
        <a:ext cx="4345301" cy="771419"/>
      </dsp:txXfrm>
    </dsp:sp>
    <dsp:sp modelId="{594F943D-AFBC-456B-BDAE-9096C4CB6DA3}">
      <dsp:nvSpPr>
        <dsp:cNvPr id="0" name=""/>
        <dsp:cNvSpPr/>
      </dsp:nvSpPr>
      <dsp:spPr>
        <a:xfrm>
          <a:off x="136017" y="308709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1BB03-62B6-44FE-B321-9ED22AD17D79}">
      <dsp:nvSpPr>
        <dsp:cNvPr id="0" name=""/>
        <dsp:cNvSpPr/>
      </dsp:nvSpPr>
      <dsp:spPr>
        <a:xfrm>
          <a:off x="500295" y="308709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sz="25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500295" y="3087098"/>
        <a:ext cx="4345301" cy="771419"/>
      </dsp:txXfrm>
    </dsp:sp>
    <dsp:sp modelId="{A1597A0B-AF1F-4B77-AB01-A97FE66BD3DC}">
      <dsp:nvSpPr>
        <dsp:cNvPr id="0" name=""/>
        <dsp:cNvSpPr/>
      </dsp:nvSpPr>
      <dsp:spPr>
        <a:xfrm>
          <a:off x="136017" y="385851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07FEC-5F41-45B9-B3B0-6C48F535CB2B}">
      <dsp:nvSpPr>
        <dsp:cNvPr id="0" name=""/>
        <dsp:cNvSpPr/>
      </dsp:nvSpPr>
      <dsp:spPr>
        <a:xfrm>
          <a:off x="500295" y="385851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858518"/>
        <a:ext cx="4345301" cy="771419"/>
      </dsp:txXfrm>
    </dsp:sp>
    <dsp:sp modelId="{9B63CDD7-1E5F-4159-8758-F2D52869D0FE}">
      <dsp:nvSpPr>
        <dsp:cNvPr id="0" name=""/>
        <dsp:cNvSpPr/>
      </dsp:nvSpPr>
      <dsp:spPr>
        <a:xfrm>
          <a:off x="136017" y="4629937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36C414-45B5-45BB-84AF-46370F92F60C}">
      <dsp:nvSpPr>
        <dsp:cNvPr id="0" name=""/>
        <dsp:cNvSpPr/>
      </dsp:nvSpPr>
      <dsp:spPr>
        <a:xfrm>
          <a:off x="500295" y="4629937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28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4629937"/>
        <a:ext cx="4345301" cy="771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4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jp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" indent="0">
              <a:buNone/>
            </a:pPr>
            <a:endParaRPr lang="en-US" dirty="0" smtClean="0"/>
          </a:p>
          <a:p>
            <a:pPr marL="45706" indent="0">
              <a:buNone/>
            </a:pP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36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129235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44926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713" lvl="3" indent="0">
              <a:buNone/>
            </a:pPr>
            <a:r>
              <a:rPr lang="en-US" sz="2400" dirty="0" smtClean="0"/>
              <a:t>“..part of the role of F# is about proving that statically-typed languages can play fully in the modern world of connected programming, without losing the simplicity, elegance or tooling that come with strong types.</a:t>
            </a:r>
          </a:p>
          <a:p>
            <a:pPr marL="822713" lvl="3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Type providers are an essential part of tackling this, because we can no longer ignore the information-richness of external data sources, and have to change language and compiler architecture to adapt.”</a:t>
            </a:r>
          </a:p>
          <a:p>
            <a:pPr marL="822713" lvl="3" indent="0" algn="r">
              <a:buNone/>
            </a:pPr>
            <a:r>
              <a:rPr lang="en-US" sz="2400" dirty="0" smtClean="0"/>
              <a:t>- Don Syme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713" lvl="3" indent="0">
              <a:buNone/>
            </a:pPr>
            <a:r>
              <a:rPr lang="en-US" sz="2400" dirty="0" smtClean="0"/>
              <a:t>“..part of the role of F# is about proving that statically-typed languages can play fully in the modern world of connected programming, without losing the </a:t>
            </a:r>
            <a:r>
              <a:rPr lang="en-US" sz="2400" b="1" dirty="0" smtClean="0">
                <a:solidFill>
                  <a:schemeClr val="accent2"/>
                </a:solidFill>
              </a:rPr>
              <a:t>simplicity, elegance or tooling </a:t>
            </a:r>
            <a:r>
              <a:rPr lang="en-US" sz="2400" dirty="0" smtClean="0"/>
              <a:t>that come with strong types.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Type providers are an essential part of tackling this, because we can no longer ignore the information-richness of external data sources, and have to change language and compiler architecture to adapt.”</a:t>
            </a:r>
          </a:p>
          <a:p>
            <a:pPr marL="822713" lvl="3" indent="0" algn="r">
              <a:buNone/>
            </a:pPr>
            <a:r>
              <a:rPr lang="en-US" sz="2400" dirty="0" smtClean="0"/>
              <a:t>- Don Syme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8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713" lvl="3" indent="0">
              <a:buNone/>
            </a:pPr>
            <a:r>
              <a:rPr lang="en-US" sz="2400" dirty="0" smtClean="0"/>
              <a:t>“..part of the role of F# is about proving that statically-typed languages can play fully in the modern world of connected programming, without losing the </a:t>
            </a:r>
            <a:r>
              <a:rPr lang="en-US" sz="2400" b="1" dirty="0" smtClean="0">
                <a:solidFill>
                  <a:schemeClr val="accent2"/>
                </a:solidFill>
              </a:rPr>
              <a:t>simplicity, elegance or tooling </a:t>
            </a:r>
            <a:r>
              <a:rPr lang="en-US" sz="2400" dirty="0" smtClean="0"/>
              <a:t>that come with strong types.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Type providers are an essential part of tackling this, because we can no longer ignore the </a:t>
            </a:r>
            <a:r>
              <a:rPr lang="en-US" sz="2400" b="1" dirty="0" smtClean="0">
                <a:solidFill>
                  <a:schemeClr val="accent2"/>
                </a:solidFill>
              </a:rPr>
              <a:t>information-richness of external data sources</a:t>
            </a:r>
            <a:r>
              <a:rPr lang="en-US" sz="2400" dirty="0" smtClean="0"/>
              <a:t>, and have to change language and compiler architecture to adapt.”</a:t>
            </a:r>
          </a:p>
          <a:p>
            <a:pPr marL="822713" lvl="3" indent="0" algn="r">
              <a:buNone/>
            </a:pPr>
            <a:r>
              <a:rPr lang="en-US" sz="2400" dirty="0" smtClean="0"/>
              <a:t>- Don Syme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2"/>
                </a:solidFill>
              </a:rPr>
              <a:t>Simplicity, Elegance, Tooling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>
                <a:solidFill>
                  <a:schemeClr val="accent2"/>
                </a:solidFill>
              </a:rPr>
              <a:t>Information-richness of external data sources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</p:spPr>
        <p:txBody>
          <a:bodyPr/>
          <a:lstStyle/>
          <a:p>
            <a:pPr algn="r"/>
            <a:r>
              <a:rPr lang="en-US" sz="3700" dirty="0" smtClean="0"/>
              <a:t>Data consumption: current methods</a:t>
            </a:r>
            <a:endParaRPr lang="en-US" sz="3700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38374</TotalTime>
  <Words>389</Words>
  <Application>Microsoft Office PowerPoint</Application>
  <PresentationFormat>Custom</PresentationFormat>
  <Paragraphs>96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</vt:lpstr>
      <vt:lpstr>Why do we need type providers?</vt:lpstr>
      <vt:lpstr>Why do we need type providers?</vt:lpstr>
      <vt:lpstr>Why do we need type providers?  Simplicity, Elegance, Tooling</vt:lpstr>
      <vt:lpstr>Why do we need type providers?  Information-richness of external data sources</vt:lpstr>
      <vt:lpstr>Data consumption: current methods</vt:lpstr>
      <vt:lpstr>Demos</vt:lpstr>
      <vt:lpstr>Writing your own Type Provider</vt:lpstr>
      <vt:lpstr>Considerations</vt:lpstr>
      <vt:lpstr>Demo</vt:lpstr>
      <vt:lpstr>Some Existing Type Providers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1088</cp:revision>
  <dcterms:created xsi:type="dcterms:W3CDTF">2012-12-30T17:45:58Z</dcterms:created>
  <dcterms:modified xsi:type="dcterms:W3CDTF">2013-11-06T12:41:31Z</dcterms:modified>
</cp:coreProperties>
</file>