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7"/>
  </p:notesMasterIdLst>
  <p:sldIdLst>
    <p:sldId id="256" r:id="rId2"/>
    <p:sldId id="263" r:id="rId3"/>
    <p:sldId id="264" r:id="rId4"/>
    <p:sldId id="265" r:id="rId5"/>
    <p:sldId id="266" r:id="rId6"/>
    <p:sldId id="267" r:id="rId7"/>
    <p:sldId id="268" r:id="rId8"/>
    <p:sldId id="269" r:id="rId9"/>
    <p:sldId id="270" r:id="rId10"/>
    <p:sldId id="271" r:id="rId11"/>
    <p:sldId id="274" r:id="rId12"/>
    <p:sldId id="261" r:id="rId13"/>
    <p:sldId id="275" r:id="rId14"/>
    <p:sldId id="258"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6F41061-64FC-428E-B9AC-5AD609F97BF1}">
          <p14:sldIdLst>
            <p14:sldId id="256"/>
          </p14:sldIdLst>
        </p14:section>
        <p14:section name="Fundamental concepts - What is?" id="{4CF4A115-5D7E-4A31-896F-C5EBC210D5F3}">
          <p14:sldIdLst>
            <p14:sldId id="263"/>
            <p14:sldId id="264"/>
            <p14:sldId id="265"/>
            <p14:sldId id="266"/>
            <p14:sldId id="267"/>
            <p14:sldId id="268"/>
            <p14:sldId id="269"/>
            <p14:sldId id="270"/>
            <p14:sldId id="271"/>
          </p14:sldIdLst>
        </p14:section>
        <p14:section name="Architectures" id="{BBB52833-80C6-4DDD-ABEC-77B241023815}">
          <p14:sldIdLst>
            <p14:sldId id="274"/>
            <p14:sldId id="261"/>
            <p14:sldId id="275"/>
          </p14:sldIdLst>
        </p14:section>
        <p14:section name="History" id="{CEF05675-63B4-4444-970F-C935CFE5D0B7}">
          <p14:sldIdLst>
            <p14:sldId id="258"/>
          </p14:sldIdLst>
        </p14:section>
        <p14:section name="Fin" id="{7753797D-0393-436D-A8A4-80BF26869C2F}">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0" autoAdjust="0"/>
    <p:restoredTop sz="72586" autoAdjust="0"/>
  </p:normalViewPr>
  <p:slideViewPr>
    <p:cSldViewPr snapToGrid="0">
      <p:cViewPr varScale="1">
        <p:scale>
          <a:sx n="81" d="100"/>
          <a:sy n="81"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C15C3-8F52-46B2-A317-C48B70FE38AB}" type="datetimeFigureOut">
              <a:rPr lang="en-US" smtClean="0"/>
              <a:t>4/24/2013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C58EB-8D15-4EBD-BA48-4C9153070ABF}" type="slidenum">
              <a:rPr lang="en-US" smtClean="0"/>
              <a:t>‹#›</a:t>
            </a:fld>
            <a:endParaRPr lang="en-US"/>
          </a:p>
        </p:txBody>
      </p:sp>
    </p:spTree>
    <p:extLst>
      <p:ext uri="{BB962C8B-B14F-4D97-AF65-F5344CB8AC3E}">
        <p14:creationId xmlns:p14="http://schemas.microsoft.com/office/powerpoint/2010/main" val="185967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2</a:t>
            </a:fld>
            <a:endParaRPr lang="en-US"/>
          </a:p>
        </p:txBody>
      </p:sp>
    </p:spTree>
    <p:extLst>
      <p:ext uri="{BB962C8B-B14F-4D97-AF65-F5344CB8AC3E}">
        <p14:creationId xmlns:p14="http://schemas.microsoft.com/office/powerpoint/2010/main" val="1677974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global</a:t>
            </a:r>
            <a:r>
              <a:rPr lang="en-US" baseline="0" dirty="0" smtClean="0"/>
              <a:t> state to actor-based.</a:t>
            </a:r>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11</a:t>
            </a:fld>
            <a:endParaRPr lang="en-US"/>
          </a:p>
        </p:txBody>
      </p:sp>
    </p:spTree>
    <p:extLst>
      <p:ext uri="{BB962C8B-B14F-4D97-AF65-F5344CB8AC3E}">
        <p14:creationId xmlns:p14="http://schemas.microsoft.com/office/powerpoint/2010/main" val="2320041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12</a:t>
            </a:fld>
            <a:endParaRPr lang="en-US"/>
          </a:p>
        </p:txBody>
      </p:sp>
    </p:spTree>
    <p:extLst>
      <p:ext uri="{BB962C8B-B14F-4D97-AF65-F5344CB8AC3E}">
        <p14:creationId xmlns:p14="http://schemas.microsoft.com/office/powerpoint/2010/main" val="896499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Erlang</a:t>
            </a:r>
            <a:r>
              <a:rPr lang="en-US" baseline="0" dirty="0" smtClean="0"/>
              <a:t> is a later language. </a:t>
            </a:r>
          </a:p>
          <a:p>
            <a:endParaRPr lang="en-US" baseline="0" dirty="0" smtClean="0"/>
          </a:p>
          <a:p>
            <a:r>
              <a:rPr lang="en-US" baseline="0" dirty="0" smtClean="0"/>
              <a:t>These are early adopters:</a:t>
            </a:r>
            <a:endParaRPr lang="en-US" dirty="0" smtClean="0"/>
          </a:p>
          <a:p>
            <a:r>
              <a:rPr lang="en-US" dirty="0" smtClean="0"/>
              <a:t>Act 1, 2 and 3</a:t>
            </a:r>
          </a:p>
          <a:p>
            <a:r>
              <a:rPr lang="en-US" dirty="0" err="1" smtClean="0"/>
              <a:t>Acttalk</a:t>
            </a:r>
            <a:endParaRPr lang="en-US" dirty="0" smtClean="0"/>
          </a:p>
          <a:p>
            <a:r>
              <a:rPr lang="en-US" dirty="0" err="1" smtClean="0"/>
              <a:t>Ani</a:t>
            </a:r>
            <a:endParaRPr lang="en-US" dirty="0" smtClean="0"/>
          </a:p>
          <a:p>
            <a:r>
              <a:rPr lang="en-US" dirty="0" smtClean="0"/>
              <a:t>Cantor</a:t>
            </a:r>
          </a:p>
          <a:p>
            <a:r>
              <a:rPr lang="en-US" dirty="0" smtClean="0"/>
              <a:t>Rosette</a:t>
            </a:r>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14</a:t>
            </a:fld>
            <a:endParaRPr lang="en-US"/>
          </a:p>
        </p:txBody>
      </p:sp>
    </p:spTree>
    <p:extLst>
      <p:ext uri="{BB962C8B-B14F-4D97-AF65-F5344CB8AC3E}">
        <p14:creationId xmlns:p14="http://schemas.microsoft.com/office/powerpoint/2010/main" val="338693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3</a:t>
            </a:fld>
            <a:endParaRPr lang="en-US"/>
          </a:p>
        </p:txBody>
      </p:sp>
    </p:spTree>
    <p:extLst>
      <p:ext uri="{BB962C8B-B14F-4D97-AF65-F5344CB8AC3E}">
        <p14:creationId xmlns:p14="http://schemas.microsoft.com/office/powerpoint/2010/main" val="2491322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4</a:t>
            </a:fld>
            <a:endParaRPr lang="en-US"/>
          </a:p>
        </p:txBody>
      </p:sp>
    </p:spTree>
    <p:extLst>
      <p:ext uri="{BB962C8B-B14F-4D97-AF65-F5344CB8AC3E}">
        <p14:creationId xmlns:p14="http://schemas.microsoft.com/office/powerpoint/2010/main" val="3341278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5</a:t>
            </a:fld>
            <a:endParaRPr lang="en-US"/>
          </a:p>
        </p:txBody>
      </p:sp>
    </p:spTree>
    <p:extLst>
      <p:ext uri="{BB962C8B-B14F-4D97-AF65-F5344CB8AC3E}">
        <p14:creationId xmlns:p14="http://schemas.microsoft.com/office/powerpoint/2010/main" val="133142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actor can only communicate with another actor whose address it has.</a:t>
            </a:r>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6</a:t>
            </a:fld>
            <a:endParaRPr lang="en-US"/>
          </a:p>
        </p:txBody>
      </p:sp>
    </p:spTree>
    <p:extLst>
      <p:ext uri="{BB962C8B-B14F-4D97-AF65-F5344CB8AC3E}">
        <p14:creationId xmlns:p14="http://schemas.microsoft.com/office/powerpoint/2010/main" val="360099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7</a:t>
            </a:fld>
            <a:endParaRPr lang="en-US"/>
          </a:p>
        </p:txBody>
      </p:sp>
    </p:spTree>
    <p:extLst>
      <p:ext uri="{BB962C8B-B14F-4D97-AF65-F5344CB8AC3E}">
        <p14:creationId xmlns:p14="http://schemas.microsoft.com/office/powerpoint/2010/main" val="202727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8</a:t>
            </a:fld>
            <a:endParaRPr lang="en-US"/>
          </a:p>
        </p:txBody>
      </p:sp>
    </p:spTree>
    <p:extLst>
      <p:ext uri="{BB962C8B-B14F-4D97-AF65-F5344CB8AC3E}">
        <p14:creationId xmlns:p14="http://schemas.microsoft.com/office/powerpoint/2010/main" val="1391602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9</a:t>
            </a:fld>
            <a:endParaRPr lang="en-US"/>
          </a:p>
        </p:txBody>
      </p:sp>
    </p:spTree>
    <p:extLst>
      <p:ext uri="{BB962C8B-B14F-4D97-AF65-F5344CB8AC3E}">
        <p14:creationId xmlns:p14="http://schemas.microsoft.com/office/powerpoint/2010/main" val="212720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1C58EB-8D15-4EBD-BA48-4C9153070ABF}" type="slidenum">
              <a:rPr lang="en-US" smtClean="0"/>
              <a:t>10</a:t>
            </a:fld>
            <a:endParaRPr lang="en-US"/>
          </a:p>
        </p:txBody>
      </p:sp>
    </p:spTree>
    <p:extLst>
      <p:ext uri="{BB962C8B-B14F-4D97-AF65-F5344CB8AC3E}">
        <p14:creationId xmlns:p14="http://schemas.microsoft.com/office/powerpoint/2010/main" val="2652241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1">
              <a:rPr lang="en-US" smtClean="0"/>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1310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4/24/2013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4643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4236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extLst>
      <p:ext uri="{BB962C8B-B14F-4D97-AF65-F5344CB8AC3E}">
        <p14:creationId xmlns:p14="http://schemas.microsoft.com/office/powerpoint/2010/main" val="405277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95950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extLst>
      <p:ext uri="{BB962C8B-B14F-4D97-AF65-F5344CB8AC3E}">
        <p14:creationId xmlns:p14="http://schemas.microsoft.com/office/powerpoint/2010/main" val="3564591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4717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509A250-FF31-4206-8172-F9D3106AACB1}" type="datetime1">
              <a:rPr lang="en-US" smtClean="0"/>
              <a:t>4/24/2013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233390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1">
              <a:rPr lang="en-US" smtClean="0"/>
              <a:t>4/24/2013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077560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983408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1520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7154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1">
              <a:rPr lang="en-US" smtClean="0"/>
              <a:t>4/24/2013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92059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1">
              <a:rPr lang="en-US" smtClean="0"/>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9933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1">
              <a:rPr lang="en-US" smtClean="0"/>
              <a:t>4/24/2013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8638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6458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611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1">
              <a:rPr lang="en-US" smtClean="0"/>
              <a:t>4/24/2013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97594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4/24/2013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882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1">
              <a:rPr lang="en-US" smtClean="0"/>
              <a:t>4/24/2013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257378198"/>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F# Agents</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rachelreese</a:t>
            </a:r>
            <a:r>
              <a:rPr lang="en-US" dirty="0" smtClean="0"/>
              <a:t>, Rachelree.se</a:t>
            </a:r>
            <a:endParaRPr lang="en-US" dirty="0"/>
          </a:p>
        </p:txBody>
      </p:sp>
    </p:spTree>
    <p:extLst>
      <p:ext uri="{BB962C8B-B14F-4D97-AF65-F5344CB8AC3E}">
        <p14:creationId xmlns:p14="http://schemas.microsoft.com/office/powerpoint/2010/main" val="826293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The Actor model is characterized by inherent concurrency of computation within and among actors, dynamic creation of actors, inclusion of actor addresses in messages, and interaction only through direct asynchronous message passing </a:t>
            </a:r>
            <a:r>
              <a:rPr lang="en-US" sz="2400" dirty="0" smtClean="0"/>
              <a:t>into queues with </a:t>
            </a:r>
            <a:r>
              <a:rPr lang="en-US" sz="2400" b="1" dirty="0">
                <a:solidFill>
                  <a:schemeClr val="accent1">
                    <a:lumMod val="60000"/>
                    <a:lumOff val="40000"/>
                  </a:schemeClr>
                </a:solidFill>
              </a:rPr>
              <a:t>no restriction on message arrival order</a:t>
            </a:r>
            <a:r>
              <a:rPr lang="en-US" sz="2400" dirty="0"/>
              <a:t>.</a:t>
            </a:r>
            <a:br>
              <a:rPr lang="en-US" sz="2400" dirty="0"/>
            </a:br>
            <a:endParaRPr lang="en-US" sz="2400" dirty="0"/>
          </a:p>
        </p:txBody>
      </p:sp>
      <p:sp>
        <p:nvSpPr>
          <p:cNvPr id="3" name="Text Placeholder 2"/>
          <p:cNvSpPr>
            <a:spLocks noGrp="1"/>
          </p:cNvSpPr>
          <p:nvPr>
            <p:ph type="body" sz="half" idx="2"/>
          </p:nvPr>
        </p:nvSpPr>
        <p:spPr/>
        <p:txBody>
          <a:bodyPr>
            <a:normAutofit/>
          </a:bodyPr>
          <a:lstStyle/>
          <a:p>
            <a:r>
              <a:rPr lang="en-US" sz="4800" dirty="0" smtClean="0"/>
              <a:t>Order</a:t>
            </a:r>
            <a:endParaRPr lang="en-US" sz="4800" dirty="0"/>
          </a:p>
        </p:txBody>
      </p:sp>
      <p:sp>
        <p:nvSpPr>
          <p:cNvPr id="7" name="Text Placeholder 6"/>
          <p:cNvSpPr>
            <a:spLocks noGrp="1"/>
          </p:cNvSpPr>
          <p:nvPr>
            <p:ph type="body" sz="half" idx="13"/>
          </p:nvPr>
        </p:nvSpPr>
        <p:spPr/>
        <p:txBody>
          <a:bodyPr/>
          <a:lstStyle/>
          <a:p>
            <a:r>
              <a:rPr lang="en-US" dirty="0" smtClean="0"/>
              <a:t>Wikipedia</a:t>
            </a:r>
            <a:endParaRPr lang="en-US" dirty="0"/>
          </a:p>
        </p:txBody>
      </p:sp>
    </p:spTree>
    <p:extLst>
      <p:ext uri="{BB962C8B-B14F-4D97-AF65-F5344CB8AC3E}">
        <p14:creationId xmlns:p14="http://schemas.microsoft.com/office/powerpoint/2010/main" val="3390553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Concurrent architectures	</a:t>
            </a:r>
            <a:endParaRPr lang="en-US" sz="3800" dirty="0"/>
          </a:p>
        </p:txBody>
      </p:sp>
      <p:pic>
        <p:nvPicPr>
          <p:cNvPr id="7" name="Content Placeholder 6"/>
          <p:cNvPicPr>
            <a:picLocks noGrp="1" noChangeAspect="1"/>
          </p:cNvPicPr>
          <p:nvPr>
            <p:ph idx="1"/>
          </p:nvPr>
        </p:nvPicPr>
        <p:blipFill>
          <a:blip r:embed="rId3"/>
          <a:stretch>
            <a:fillRect/>
          </a:stretch>
        </p:blipFill>
        <p:spPr>
          <a:xfrm>
            <a:off x="5277644" y="1566862"/>
            <a:ext cx="4210050" cy="4333875"/>
          </a:xfrm>
          <a:prstGeom prst="rect">
            <a:avLst/>
          </a:prstGeom>
        </p:spPr>
      </p:pic>
      <p:sp>
        <p:nvSpPr>
          <p:cNvPr id="6" name="Text Placeholder 5"/>
          <p:cNvSpPr>
            <a:spLocks noGrp="1"/>
          </p:cNvSpPr>
          <p:nvPr>
            <p:ph type="body" sz="half" idx="2"/>
          </p:nvPr>
        </p:nvSpPr>
        <p:spPr/>
        <p:txBody>
          <a:bodyPr/>
          <a:lstStyle/>
          <a:p>
            <a:r>
              <a:rPr lang="en-US" sz="1800" b="1" dirty="0" smtClean="0"/>
              <a:t>Sequential</a:t>
            </a:r>
            <a:r>
              <a:rPr lang="en-US" sz="1600" dirty="0" smtClean="0"/>
              <a:t>: single-input/single –output, single track.</a:t>
            </a:r>
          </a:p>
          <a:p>
            <a:r>
              <a:rPr lang="en-US" sz="1800" b="1" dirty="0" smtClean="0"/>
              <a:t>Parallel</a:t>
            </a:r>
            <a:r>
              <a:rPr lang="en-US" sz="1600" dirty="0" smtClean="0"/>
              <a:t>: single-input/single-output, potentially multiple internal tracks.</a:t>
            </a:r>
          </a:p>
          <a:p>
            <a:r>
              <a:rPr lang="en-US" sz="1800" b="1" dirty="0" smtClean="0"/>
              <a:t>Agent-based</a:t>
            </a:r>
            <a:r>
              <a:rPr lang="en-US" sz="1600" dirty="0" smtClean="0"/>
              <a:t>: Multi-input/multi-output</a:t>
            </a:r>
            <a:r>
              <a:rPr lang="en-US" dirty="0" smtClean="0"/>
              <a:t>.</a:t>
            </a:r>
            <a:endParaRPr lang="en-US" dirty="0"/>
          </a:p>
        </p:txBody>
      </p:sp>
    </p:spTree>
    <p:extLst>
      <p:ext uri="{BB962C8B-B14F-4D97-AF65-F5344CB8AC3E}">
        <p14:creationId xmlns:p14="http://schemas.microsoft.com/office/powerpoint/2010/main" val="4174613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Behavior</a:t>
            </a:r>
            <a:endParaRPr lang="en-US" dirty="0"/>
          </a:p>
        </p:txBody>
      </p:sp>
      <p:sp>
        <p:nvSpPr>
          <p:cNvPr id="3" name="Text Placeholder 2"/>
          <p:cNvSpPr>
            <a:spLocks noGrp="1"/>
          </p:cNvSpPr>
          <p:nvPr>
            <p:ph idx="1"/>
          </p:nvPr>
        </p:nvSpPr>
        <p:spPr/>
        <p:txBody>
          <a:bodyPr>
            <a:normAutofit/>
          </a:bodyPr>
          <a:lstStyle/>
          <a:p>
            <a:pPr marL="0" indent="0">
              <a:buNone/>
            </a:pPr>
            <a:r>
              <a:rPr lang="en-US" dirty="0" smtClean="0"/>
              <a:t>An actor is a computational entity that, in response to a message it receives, can concurrently:</a:t>
            </a:r>
          </a:p>
          <a:p>
            <a:r>
              <a:rPr lang="en-US" dirty="0" smtClean="0"/>
              <a:t>send a finite number of messages to other actors;</a:t>
            </a:r>
          </a:p>
          <a:p>
            <a:r>
              <a:rPr lang="en-US" dirty="0" smtClean="0"/>
              <a:t>create a finite number of new actors;</a:t>
            </a:r>
          </a:p>
          <a:p>
            <a:r>
              <a:rPr lang="en-US" dirty="0" smtClean="0"/>
              <a:t>designate the behavior to be used for the next message it receives.</a:t>
            </a:r>
          </a:p>
          <a:p>
            <a:endParaRPr lang="en-US" dirty="0"/>
          </a:p>
        </p:txBody>
      </p:sp>
    </p:spTree>
    <p:extLst>
      <p:ext uri="{BB962C8B-B14F-4D97-AF65-F5344CB8AC3E}">
        <p14:creationId xmlns:p14="http://schemas.microsoft.com/office/powerpoint/2010/main" val="352975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Actors/Agents in F#</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46988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125345" y="752566"/>
            <a:ext cx="5549086" cy="3931920"/>
          </a:xfrm>
          <a:prstGeom prst="rect">
            <a:avLst/>
          </a:prstGeom>
        </p:spPr>
      </p:pic>
      <p:sp>
        <p:nvSpPr>
          <p:cNvPr id="2" name="Title 1"/>
          <p:cNvSpPr>
            <a:spLocks noGrp="1"/>
          </p:cNvSpPr>
          <p:nvPr>
            <p:ph type="title"/>
          </p:nvPr>
        </p:nvSpPr>
        <p:spPr/>
        <p:txBody>
          <a:bodyPr/>
          <a:lstStyle/>
          <a:p>
            <a:r>
              <a:rPr lang="en-US" dirty="0" smtClean="0"/>
              <a:t>In the beginning, there was </a:t>
            </a:r>
            <a:r>
              <a:rPr lang="en-US" dirty="0" err="1" smtClean="0"/>
              <a:t>Erlang</a:t>
            </a:r>
            <a:r>
              <a:rPr lang="en-US" dirty="0" smtClean="0"/>
              <a:t>.</a:t>
            </a:r>
            <a:endParaRPr lang="en-US" dirty="0"/>
          </a:p>
        </p:txBody>
      </p:sp>
      <p:sp>
        <p:nvSpPr>
          <p:cNvPr id="4" name="Text Placeholder 3"/>
          <p:cNvSpPr>
            <a:spLocks noGrp="1"/>
          </p:cNvSpPr>
          <p:nvPr>
            <p:ph type="body" sz="half" idx="2"/>
          </p:nvPr>
        </p:nvSpPr>
        <p:spPr/>
        <p:txBody>
          <a:bodyPr/>
          <a:lstStyle/>
          <a:p>
            <a:r>
              <a:rPr lang="en-US" dirty="0" smtClean="0"/>
              <a:t>(In F#’s history, there was also Axum.)</a:t>
            </a:r>
            <a:endParaRPr lang="en-US" dirty="0"/>
          </a:p>
        </p:txBody>
      </p:sp>
      <p:pic>
        <p:nvPicPr>
          <p:cNvPr id="7" name="Picture 6"/>
          <p:cNvPicPr>
            <a:picLocks noChangeAspect="1"/>
          </p:cNvPicPr>
          <p:nvPr/>
        </p:nvPicPr>
        <p:blipFill>
          <a:blip r:embed="rId4"/>
          <a:stretch>
            <a:fillRect/>
          </a:stretch>
        </p:blipFill>
        <p:spPr>
          <a:xfrm>
            <a:off x="2748787" y="661769"/>
            <a:ext cx="1809750" cy="2171700"/>
          </a:xfrm>
          <a:prstGeom prst="rect">
            <a:avLst/>
          </a:prstGeom>
        </p:spPr>
      </p:pic>
      <p:pic>
        <p:nvPicPr>
          <p:cNvPr id="6" name="Picture 5"/>
          <p:cNvPicPr>
            <a:picLocks noChangeAspect="1"/>
          </p:cNvPicPr>
          <p:nvPr/>
        </p:nvPicPr>
        <p:blipFill>
          <a:blip r:embed="rId5"/>
          <a:stretch>
            <a:fillRect/>
          </a:stretch>
        </p:blipFill>
        <p:spPr>
          <a:xfrm>
            <a:off x="165450" y="100906"/>
            <a:ext cx="1714500" cy="2247900"/>
          </a:xfrm>
          <a:prstGeom prst="rect">
            <a:avLst/>
          </a:prstGeom>
        </p:spPr>
      </p:pic>
      <p:pic>
        <p:nvPicPr>
          <p:cNvPr id="9" name="Picture 8"/>
          <p:cNvPicPr>
            <a:picLocks noChangeAspect="1"/>
          </p:cNvPicPr>
          <p:nvPr/>
        </p:nvPicPr>
        <p:blipFill>
          <a:blip r:embed="rId6"/>
          <a:stretch>
            <a:fillRect/>
          </a:stretch>
        </p:blipFill>
        <p:spPr>
          <a:xfrm>
            <a:off x="4286992" y="1963725"/>
            <a:ext cx="1474469" cy="1920240"/>
          </a:xfrm>
          <a:prstGeom prst="rect">
            <a:avLst/>
          </a:prstGeom>
        </p:spPr>
      </p:pic>
      <p:pic>
        <p:nvPicPr>
          <p:cNvPr id="5" name="Picture Placeholder 4"/>
          <p:cNvPicPr>
            <a:picLocks noGrp="1" noChangeAspect="1"/>
          </p:cNvPicPr>
          <p:nvPr>
            <p:ph type="pic" idx="1"/>
          </p:nvPr>
        </p:nvPicPr>
        <p:blipFill>
          <a:blip r:embed="rId7"/>
          <a:stretch>
            <a:fillRect/>
          </a:stretch>
        </p:blipFill>
        <p:spPr>
          <a:xfrm>
            <a:off x="1154956" y="2097925"/>
            <a:ext cx="1865376" cy="2468880"/>
          </a:xfrm>
          <a:prstGeom prst="rect">
            <a:avLst/>
          </a:prstGeom>
        </p:spPr>
      </p:pic>
    </p:spTree>
    <p:extLst>
      <p:ext uri="{BB962C8B-B14F-4D97-AF65-F5344CB8AC3E}">
        <p14:creationId xmlns:p14="http://schemas.microsoft.com/office/powerpoint/2010/main" val="1095843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F# Agents</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rachelreese</a:t>
            </a:r>
            <a:r>
              <a:rPr lang="en-US" dirty="0" smtClean="0"/>
              <a:t>, Rachelree.se</a:t>
            </a:r>
            <a:endParaRPr lang="en-US" dirty="0"/>
          </a:p>
        </p:txBody>
      </p:sp>
    </p:spTree>
    <p:extLst>
      <p:ext uri="{BB962C8B-B14F-4D97-AF65-F5344CB8AC3E}">
        <p14:creationId xmlns:p14="http://schemas.microsoft.com/office/powerpoint/2010/main" val="2338073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The Actor model is characterized by inherent concurrency of computation within and among actors, dynamic creation of actors, inclusion of actor addresses in messages, and interaction only through direct asynchronous message passing </a:t>
            </a:r>
            <a:r>
              <a:rPr lang="en-US" sz="2400" dirty="0" smtClean="0"/>
              <a:t>into queues with </a:t>
            </a:r>
            <a:r>
              <a:rPr lang="en-US" sz="2400" dirty="0"/>
              <a:t>no restriction on message arrival order.</a:t>
            </a:r>
            <a:br>
              <a:rPr lang="en-US" sz="2400" dirty="0"/>
            </a:br>
            <a:endParaRPr lang="en-US" sz="2400" dirty="0"/>
          </a:p>
        </p:txBody>
      </p:sp>
      <p:sp>
        <p:nvSpPr>
          <p:cNvPr id="3" name="Text Placeholder 2"/>
          <p:cNvSpPr>
            <a:spLocks noGrp="1"/>
          </p:cNvSpPr>
          <p:nvPr>
            <p:ph type="body" sz="half" idx="2"/>
          </p:nvPr>
        </p:nvSpPr>
        <p:spPr/>
        <p:txBody>
          <a:bodyPr>
            <a:normAutofit/>
          </a:bodyPr>
          <a:lstStyle/>
          <a:p>
            <a:r>
              <a:rPr lang="en-US" sz="4800" dirty="0" smtClean="0"/>
              <a:t>What is the Actor Model?</a:t>
            </a:r>
            <a:endParaRPr lang="en-US" sz="4800" dirty="0"/>
          </a:p>
        </p:txBody>
      </p:sp>
      <p:sp>
        <p:nvSpPr>
          <p:cNvPr id="7" name="Text Placeholder 6"/>
          <p:cNvSpPr>
            <a:spLocks noGrp="1"/>
          </p:cNvSpPr>
          <p:nvPr>
            <p:ph type="body" sz="half" idx="13"/>
          </p:nvPr>
        </p:nvSpPr>
        <p:spPr/>
        <p:txBody>
          <a:bodyPr/>
          <a:lstStyle/>
          <a:p>
            <a:r>
              <a:rPr lang="en-US" dirty="0" smtClean="0"/>
              <a:t>Wikipedia</a:t>
            </a:r>
            <a:endParaRPr lang="en-US" dirty="0"/>
          </a:p>
        </p:txBody>
      </p:sp>
    </p:spTree>
    <p:extLst>
      <p:ext uri="{BB962C8B-B14F-4D97-AF65-F5344CB8AC3E}">
        <p14:creationId xmlns:p14="http://schemas.microsoft.com/office/powerpoint/2010/main" val="2121006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The Actor model is characterized by inherent </a:t>
            </a:r>
            <a:r>
              <a:rPr lang="en-US" sz="2400" b="1" dirty="0">
                <a:solidFill>
                  <a:schemeClr val="accent1">
                    <a:lumMod val="60000"/>
                    <a:lumOff val="40000"/>
                  </a:schemeClr>
                </a:solidFill>
              </a:rPr>
              <a:t>concurrency</a:t>
            </a:r>
            <a:r>
              <a:rPr lang="en-US" sz="2400" dirty="0"/>
              <a:t> of computation within and among actors, dynamic creation of actors, inclusion of actor addresses in messages, and interaction only through direct asynchronous message passing into queues </a:t>
            </a:r>
            <a:r>
              <a:rPr lang="en-US" sz="2400" dirty="0" smtClean="0"/>
              <a:t>with </a:t>
            </a:r>
            <a:r>
              <a:rPr lang="en-US" sz="2400" dirty="0"/>
              <a:t>no restriction on message arrival order.</a:t>
            </a:r>
            <a:br>
              <a:rPr lang="en-US" sz="2400" dirty="0"/>
            </a:br>
            <a:endParaRPr lang="en-US" sz="2400" dirty="0"/>
          </a:p>
        </p:txBody>
      </p:sp>
      <p:sp>
        <p:nvSpPr>
          <p:cNvPr id="3" name="Text Placeholder 2"/>
          <p:cNvSpPr>
            <a:spLocks noGrp="1"/>
          </p:cNvSpPr>
          <p:nvPr>
            <p:ph type="body" sz="half" idx="2"/>
          </p:nvPr>
        </p:nvSpPr>
        <p:spPr/>
        <p:txBody>
          <a:bodyPr>
            <a:normAutofit/>
          </a:bodyPr>
          <a:lstStyle/>
          <a:p>
            <a:r>
              <a:rPr lang="en-US" sz="4800" dirty="0" smtClean="0"/>
              <a:t>Concurrent</a:t>
            </a:r>
            <a:endParaRPr lang="en-US" sz="4800" dirty="0"/>
          </a:p>
        </p:txBody>
      </p:sp>
      <p:sp>
        <p:nvSpPr>
          <p:cNvPr id="7" name="Text Placeholder 6"/>
          <p:cNvSpPr>
            <a:spLocks noGrp="1"/>
          </p:cNvSpPr>
          <p:nvPr>
            <p:ph type="body" sz="half" idx="13"/>
          </p:nvPr>
        </p:nvSpPr>
        <p:spPr/>
        <p:txBody>
          <a:bodyPr/>
          <a:lstStyle/>
          <a:p>
            <a:r>
              <a:rPr lang="en-US" dirty="0" smtClean="0"/>
              <a:t>Wikipedia</a:t>
            </a:r>
            <a:endParaRPr lang="en-US" dirty="0"/>
          </a:p>
        </p:txBody>
      </p:sp>
    </p:spTree>
    <p:extLst>
      <p:ext uri="{BB962C8B-B14F-4D97-AF65-F5344CB8AC3E}">
        <p14:creationId xmlns:p14="http://schemas.microsoft.com/office/powerpoint/2010/main" val="1423578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The Actor model is characterized by inherent concurrency of computation within and among </a:t>
            </a:r>
            <a:r>
              <a:rPr lang="en-US" sz="2400" b="1" dirty="0">
                <a:solidFill>
                  <a:schemeClr val="accent1">
                    <a:lumMod val="60000"/>
                    <a:lumOff val="40000"/>
                  </a:schemeClr>
                </a:solidFill>
              </a:rPr>
              <a:t>actors</a:t>
            </a:r>
            <a:r>
              <a:rPr lang="en-US" sz="2400" dirty="0"/>
              <a:t>, dynamic creation of actors, inclusion of actor addresses in messages, and interaction only through direct asynchronous message passing into queues </a:t>
            </a:r>
            <a:r>
              <a:rPr lang="en-US" sz="2400" dirty="0" smtClean="0"/>
              <a:t>with </a:t>
            </a:r>
            <a:r>
              <a:rPr lang="en-US" sz="2400" dirty="0"/>
              <a:t>no restriction on message arrival order.</a:t>
            </a:r>
            <a:br>
              <a:rPr lang="en-US" sz="2400" dirty="0"/>
            </a:br>
            <a:endParaRPr lang="en-US" sz="2400" dirty="0"/>
          </a:p>
        </p:txBody>
      </p:sp>
      <p:sp>
        <p:nvSpPr>
          <p:cNvPr id="3" name="Text Placeholder 2"/>
          <p:cNvSpPr>
            <a:spLocks noGrp="1"/>
          </p:cNvSpPr>
          <p:nvPr>
            <p:ph type="body" sz="half" idx="2"/>
          </p:nvPr>
        </p:nvSpPr>
        <p:spPr/>
        <p:txBody>
          <a:bodyPr>
            <a:normAutofit/>
          </a:bodyPr>
          <a:lstStyle/>
          <a:p>
            <a:r>
              <a:rPr lang="en-US" sz="4800" dirty="0" smtClean="0"/>
              <a:t>Everything is an actor</a:t>
            </a:r>
            <a:endParaRPr lang="en-US" sz="4800" dirty="0"/>
          </a:p>
        </p:txBody>
      </p:sp>
      <p:sp>
        <p:nvSpPr>
          <p:cNvPr id="7" name="Text Placeholder 6"/>
          <p:cNvSpPr>
            <a:spLocks noGrp="1"/>
          </p:cNvSpPr>
          <p:nvPr>
            <p:ph type="body" sz="half" idx="13"/>
          </p:nvPr>
        </p:nvSpPr>
        <p:spPr/>
        <p:txBody>
          <a:bodyPr/>
          <a:lstStyle/>
          <a:p>
            <a:r>
              <a:rPr lang="en-US" dirty="0" smtClean="0"/>
              <a:t>Wikipedia</a:t>
            </a:r>
            <a:endParaRPr lang="en-US" dirty="0"/>
          </a:p>
        </p:txBody>
      </p:sp>
    </p:spTree>
    <p:extLst>
      <p:ext uri="{BB962C8B-B14F-4D97-AF65-F5344CB8AC3E}">
        <p14:creationId xmlns:p14="http://schemas.microsoft.com/office/powerpoint/2010/main" val="919153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The Actor model is characterized by inherent concurrency of computation within and among actors, </a:t>
            </a:r>
            <a:r>
              <a:rPr lang="en-US" sz="2400" b="1" dirty="0">
                <a:solidFill>
                  <a:schemeClr val="accent1">
                    <a:lumMod val="60000"/>
                    <a:lumOff val="40000"/>
                  </a:schemeClr>
                </a:solidFill>
              </a:rPr>
              <a:t>dynamic creation </a:t>
            </a:r>
            <a:r>
              <a:rPr lang="en-US" sz="2400" dirty="0"/>
              <a:t>of actors, inclusion of actor addresses in messages, and interaction only through direct asynchronous message passing into queues </a:t>
            </a:r>
            <a:r>
              <a:rPr lang="en-US" sz="2400" dirty="0" smtClean="0"/>
              <a:t>with </a:t>
            </a:r>
            <a:r>
              <a:rPr lang="en-US" sz="2400" dirty="0"/>
              <a:t>no restriction on message arrival order.</a:t>
            </a:r>
            <a:br>
              <a:rPr lang="en-US" sz="2400" dirty="0"/>
            </a:br>
            <a:endParaRPr lang="en-US" sz="2400" dirty="0"/>
          </a:p>
        </p:txBody>
      </p:sp>
      <p:sp>
        <p:nvSpPr>
          <p:cNvPr id="3" name="Text Placeholder 2"/>
          <p:cNvSpPr>
            <a:spLocks noGrp="1"/>
          </p:cNvSpPr>
          <p:nvPr>
            <p:ph type="body" sz="half" idx="2"/>
          </p:nvPr>
        </p:nvSpPr>
        <p:spPr/>
        <p:txBody>
          <a:bodyPr>
            <a:normAutofit/>
          </a:bodyPr>
          <a:lstStyle/>
          <a:p>
            <a:r>
              <a:rPr lang="en-US" sz="4800" dirty="0" smtClean="0"/>
              <a:t>Dynamic creation</a:t>
            </a:r>
            <a:endParaRPr lang="en-US" sz="4800" dirty="0"/>
          </a:p>
        </p:txBody>
      </p:sp>
      <p:sp>
        <p:nvSpPr>
          <p:cNvPr id="7" name="Text Placeholder 6"/>
          <p:cNvSpPr>
            <a:spLocks noGrp="1"/>
          </p:cNvSpPr>
          <p:nvPr>
            <p:ph type="body" sz="half" idx="13"/>
          </p:nvPr>
        </p:nvSpPr>
        <p:spPr/>
        <p:txBody>
          <a:bodyPr/>
          <a:lstStyle/>
          <a:p>
            <a:r>
              <a:rPr lang="en-US" dirty="0" smtClean="0"/>
              <a:t>Wikipedia</a:t>
            </a:r>
            <a:endParaRPr lang="en-US" dirty="0"/>
          </a:p>
        </p:txBody>
      </p:sp>
    </p:spTree>
    <p:extLst>
      <p:ext uri="{BB962C8B-B14F-4D97-AF65-F5344CB8AC3E}">
        <p14:creationId xmlns:p14="http://schemas.microsoft.com/office/powerpoint/2010/main" val="2165304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The Actor model is characterized by inherent concurrency of computation within and among actors, dynamic creation of actors, inclusion of </a:t>
            </a:r>
            <a:r>
              <a:rPr lang="en-US" sz="2400" b="1" dirty="0">
                <a:solidFill>
                  <a:schemeClr val="accent1">
                    <a:lumMod val="60000"/>
                    <a:lumOff val="40000"/>
                  </a:schemeClr>
                </a:solidFill>
              </a:rPr>
              <a:t>actor addresses</a:t>
            </a:r>
            <a:r>
              <a:rPr lang="en-US" sz="2400" dirty="0"/>
              <a:t> in messages, and interaction only through direct asynchronous message passing into queues </a:t>
            </a:r>
            <a:r>
              <a:rPr lang="en-US" sz="2400" dirty="0" smtClean="0"/>
              <a:t>with </a:t>
            </a:r>
            <a:r>
              <a:rPr lang="en-US" sz="2400" dirty="0"/>
              <a:t>no restriction on message arrival order.</a:t>
            </a:r>
            <a:br>
              <a:rPr lang="en-US" sz="2400" dirty="0"/>
            </a:br>
            <a:endParaRPr lang="en-US" sz="2400" dirty="0"/>
          </a:p>
        </p:txBody>
      </p:sp>
      <p:sp>
        <p:nvSpPr>
          <p:cNvPr id="3" name="Text Placeholder 2"/>
          <p:cNvSpPr>
            <a:spLocks noGrp="1"/>
          </p:cNvSpPr>
          <p:nvPr>
            <p:ph type="body" sz="half" idx="2"/>
          </p:nvPr>
        </p:nvSpPr>
        <p:spPr/>
        <p:txBody>
          <a:bodyPr>
            <a:normAutofit/>
          </a:bodyPr>
          <a:lstStyle/>
          <a:p>
            <a:r>
              <a:rPr lang="en-US" sz="4800" dirty="0" smtClean="0"/>
              <a:t>Addresses</a:t>
            </a:r>
            <a:endParaRPr lang="en-US" sz="4800" dirty="0"/>
          </a:p>
        </p:txBody>
      </p:sp>
      <p:sp>
        <p:nvSpPr>
          <p:cNvPr id="7" name="Text Placeholder 6"/>
          <p:cNvSpPr>
            <a:spLocks noGrp="1"/>
          </p:cNvSpPr>
          <p:nvPr>
            <p:ph type="body" sz="half" idx="13"/>
          </p:nvPr>
        </p:nvSpPr>
        <p:spPr/>
        <p:txBody>
          <a:bodyPr/>
          <a:lstStyle/>
          <a:p>
            <a:r>
              <a:rPr lang="en-US" dirty="0" smtClean="0"/>
              <a:t>Wikipedia</a:t>
            </a:r>
            <a:endParaRPr lang="en-US" dirty="0"/>
          </a:p>
        </p:txBody>
      </p:sp>
    </p:spTree>
    <p:extLst>
      <p:ext uri="{BB962C8B-B14F-4D97-AF65-F5344CB8AC3E}">
        <p14:creationId xmlns:p14="http://schemas.microsoft.com/office/powerpoint/2010/main" val="325244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The Actor model is characterized by inherent concurrency of computation within and among actors, dynamic creation of actors, inclusion of actor addresses in messages, and interaction only through direct </a:t>
            </a:r>
            <a:r>
              <a:rPr lang="en-US" sz="2400" b="1" dirty="0">
                <a:solidFill>
                  <a:schemeClr val="accent1">
                    <a:lumMod val="60000"/>
                    <a:lumOff val="40000"/>
                  </a:schemeClr>
                </a:solidFill>
              </a:rPr>
              <a:t>asynchronous </a:t>
            </a:r>
            <a:r>
              <a:rPr lang="en-US" sz="2400" dirty="0"/>
              <a:t>message passing into queues </a:t>
            </a:r>
            <a:r>
              <a:rPr lang="en-US" sz="2400" dirty="0" smtClean="0"/>
              <a:t>with </a:t>
            </a:r>
            <a:r>
              <a:rPr lang="en-US" sz="2400" dirty="0"/>
              <a:t>no restriction on message arrival order.</a:t>
            </a:r>
            <a:br>
              <a:rPr lang="en-US" sz="2400" dirty="0"/>
            </a:br>
            <a:endParaRPr lang="en-US" sz="2400" dirty="0"/>
          </a:p>
        </p:txBody>
      </p:sp>
      <p:sp>
        <p:nvSpPr>
          <p:cNvPr id="3" name="Text Placeholder 2"/>
          <p:cNvSpPr>
            <a:spLocks noGrp="1"/>
          </p:cNvSpPr>
          <p:nvPr>
            <p:ph type="body" sz="half" idx="2"/>
          </p:nvPr>
        </p:nvSpPr>
        <p:spPr/>
        <p:txBody>
          <a:bodyPr>
            <a:normAutofit/>
          </a:bodyPr>
          <a:lstStyle/>
          <a:p>
            <a:r>
              <a:rPr lang="en-US" sz="4800" dirty="0" smtClean="0"/>
              <a:t>Asynchronous</a:t>
            </a:r>
            <a:endParaRPr lang="en-US" sz="4800" dirty="0"/>
          </a:p>
        </p:txBody>
      </p:sp>
      <p:sp>
        <p:nvSpPr>
          <p:cNvPr id="7" name="Text Placeholder 6"/>
          <p:cNvSpPr>
            <a:spLocks noGrp="1"/>
          </p:cNvSpPr>
          <p:nvPr>
            <p:ph type="body" sz="half" idx="13"/>
          </p:nvPr>
        </p:nvSpPr>
        <p:spPr/>
        <p:txBody>
          <a:bodyPr/>
          <a:lstStyle/>
          <a:p>
            <a:r>
              <a:rPr lang="en-US" dirty="0" smtClean="0"/>
              <a:t>Wikipedia</a:t>
            </a:r>
            <a:endParaRPr lang="en-US" dirty="0"/>
          </a:p>
        </p:txBody>
      </p:sp>
    </p:spTree>
    <p:extLst>
      <p:ext uri="{BB962C8B-B14F-4D97-AF65-F5344CB8AC3E}">
        <p14:creationId xmlns:p14="http://schemas.microsoft.com/office/powerpoint/2010/main" val="2955065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The Actor model is characterized by inherent concurrency of computation within and among actors, dynamic creation of actors, inclusion of actor addresses in messages, and interaction only through direct asynchronous </a:t>
            </a:r>
            <a:r>
              <a:rPr lang="en-US" sz="2400" b="1" dirty="0">
                <a:solidFill>
                  <a:schemeClr val="accent1">
                    <a:lumMod val="60000"/>
                    <a:lumOff val="40000"/>
                  </a:schemeClr>
                </a:solidFill>
              </a:rPr>
              <a:t>message passing </a:t>
            </a:r>
            <a:r>
              <a:rPr lang="en-US" sz="2400" dirty="0"/>
              <a:t>into queues </a:t>
            </a:r>
            <a:r>
              <a:rPr lang="en-US" sz="2400" dirty="0" smtClean="0"/>
              <a:t>with </a:t>
            </a:r>
            <a:r>
              <a:rPr lang="en-US" sz="2400" dirty="0"/>
              <a:t>no restriction on message arrival order.</a:t>
            </a:r>
            <a:br>
              <a:rPr lang="en-US" sz="2400" dirty="0"/>
            </a:br>
            <a:endParaRPr lang="en-US" sz="2400" dirty="0"/>
          </a:p>
        </p:txBody>
      </p:sp>
      <p:sp>
        <p:nvSpPr>
          <p:cNvPr id="3" name="Text Placeholder 2"/>
          <p:cNvSpPr>
            <a:spLocks noGrp="1"/>
          </p:cNvSpPr>
          <p:nvPr>
            <p:ph type="body" sz="half" idx="2"/>
          </p:nvPr>
        </p:nvSpPr>
        <p:spPr/>
        <p:txBody>
          <a:bodyPr>
            <a:normAutofit/>
          </a:bodyPr>
          <a:lstStyle/>
          <a:p>
            <a:r>
              <a:rPr lang="en-US" sz="4800" dirty="0" smtClean="0"/>
              <a:t>Messages</a:t>
            </a:r>
            <a:endParaRPr lang="en-US" sz="4800" dirty="0"/>
          </a:p>
        </p:txBody>
      </p:sp>
      <p:sp>
        <p:nvSpPr>
          <p:cNvPr id="7" name="Text Placeholder 6"/>
          <p:cNvSpPr>
            <a:spLocks noGrp="1"/>
          </p:cNvSpPr>
          <p:nvPr>
            <p:ph type="body" sz="half" idx="13"/>
          </p:nvPr>
        </p:nvSpPr>
        <p:spPr/>
        <p:txBody>
          <a:bodyPr/>
          <a:lstStyle/>
          <a:p>
            <a:r>
              <a:rPr lang="en-US" dirty="0" smtClean="0"/>
              <a:t>Wikipedia</a:t>
            </a:r>
            <a:endParaRPr lang="en-US" dirty="0"/>
          </a:p>
        </p:txBody>
      </p:sp>
    </p:spTree>
    <p:extLst>
      <p:ext uri="{BB962C8B-B14F-4D97-AF65-F5344CB8AC3E}">
        <p14:creationId xmlns:p14="http://schemas.microsoft.com/office/powerpoint/2010/main" val="2754137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The Actor model is characterized by inherent concurrency of computation within and among actors, dynamic creation of actors, inclusion of actor addresses in messages, and interaction only through direct asynchronous message passing </a:t>
            </a:r>
            <a:r>
              <a:rPr lang="en-US" sz="2400" dirty="0" smtClean="0"/>
              <a:t>into </a:t>
            </a:r>
            <a:r>
              <a:rPr lang="en-US" sz="2400" b="1" dirty="0" smtClean="0">
                <a:solidFill>
                  <a:schemeClr val="accent1">
                    <a:lumMod val="60000"/>
                    <a:lumOff val="40000"/>
                  </a:schemeClr>
                </a:solidFill>
              </a:rPr>
              <a:t>queues</a:t>
            </a:r>
            <a:r>
              <a:rPr lang="en-US" sz="2400" dirty="0" smtClean="0"/>
              <a:t> with </a:t>
            </a:r>
            <a:r>
              <a:rPr lang="en-US" sz="2400" dirty="0"/>
              <a:t>no restriction on message arrival order.</a:t>
            </a:r>
            <a:br>
              <a:rPr lang="en-US" sz="2400" dirty="0"/>
            </a:br>
            <a:endParaRPr lang="en-US" sz="2400" dirty="0"/>
          </a:p>
        </p:txBody>
      </p:sp>
      <p:sp>
        <p:nvSpPr>
          <p:cNvPr id="3" name="Text Placeholder 2"/>
          <p:cNvSpPr>
            <a:spLocks noGrp="1"/>
          </p:cNvSpPr>
          <p:nvPr>
            <p:ph type="body" sz="half" idx="2"/>
          </p:nvPr>
        </p:nvSpPr>
        <p:spPr/>
        <p:txBody>
          <a:bodyPr>
            <a:normAutofit/>
          </a:bodyPr>
          <a:lstStyle/>
          <a:p>
            <a:r>
              <a:rPr lang="en-US" sz="4800" dirty="0" err="1" smtClean="0"/>
              <a:t>Queueing</a:t>
            </a:r>
            <a:endParaRPr lang="en-US" sz="4800" dirty="0"/>
          </a:p>
        </p:txBody>
      </p:sp>
      <p:sp>
        <p:nvSpPr>
          <p:cNvPr id="7" name="Text Placeholder 6"/>
          <p:cNvSpPr>
            <a:spLocks noGrp="1"/>
          </p:cNvSpPr>
          <p:nvPr>
            <p:ph type="body" sz="half" idx="13"/>
          </p:nvPr>
        </p:nvSpPr>
        <p:spPr/>
        <p:txBody>
          <a:bodyPr/>
          <a:lstStyle/>
          <a:p>
            <a:r>
              <a:rPr lang="en-US" dirty="0" smtClean="0"/>
              <a:t>Wikipedia</a:t>
            </a:r>
            <a:endParaRPr lang="en-US" dirty="0"/>
          </a:p>
        </p:txBody>
      </p:sp>
    </p:spTree>
    <p:extLst>
      <p:ext uri="{BB962C8B-B14F-4D97-AF65-F5344CB8AC3E}">
        <p14:creationId xmlns:p14="http://schemas.microsoft.com/office/powerpoint/2010/main" val="1359518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261</TotalTime>
  <Words>601</Words>
  <Application>Microsoft Office PowerPoint</Application>
  <PresentationFormat>Widescreen</PresentationFormat>
  <Paragraphs>65</Paragraphs>
  <Slides>15</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Programming with F# Agents</vt:lpstr>
      <vt:lpstr>The Actor model is characterized by inherent concurrency of computation within and among actors, dynamic creation of actors, inclusion of actor addresses in messages, and interaction only through direct asynchronous message passing into queues with no restriction on message arrival order. </vt:lpstr>
      <vt:lpstr>The Actor model is characterized by inherent concurrency of computation within and among actors, dynamic creation of actors, inclusion of actor addresses in messages, and interaction only through direct asynchronous message passing into queues with no restriction on message arrival order. </vt:lpstr>
      <vt:lpstr>The Actor model is characterized by inherent concurrency of computation within and among actors, dynamic creation of actors, inclusion of actor addresses in messages, and interaction only through direct asynchronous message passing into queues with no restriction on message arrival order. </vt:lpstr>
      <vt:lpstr>The Actor model is characterized by inherent concurrency of computation within and among actors, dynamic creation of actors, inclusion of actor addresses in messages, and interaction only through direct asynchronous message passing into queues with no restriction on message arrival order. </vt:lpstr>
      <vt:lpstr>The Actor model is characterized by inherent concurrency of computation within and among actors, dynamic creation of actors, inclusion of actor addresses in messages, and interaction only through direct asynchronous message passing into queues with no restriction on message arrival order. </vt:lpstr>
      <vt:lpstr>The Actor model is characterized by inherent concurrency of computation within and among actors, dynamic creation of actors, inclusion of actor addresses in messages, and interaction only through direct asynchronous message passing into queues with no restriction on message arrival order. </vt:lpstr>
      <vt:lpstr>The Actor model is characterized by inherent concurrency of computation within and among actors, dynamic creation of actors, inclusion of actor addresses in messages, and interaction only through direct asynchronous message passing into queues with no restriction on message arrival order. </vt:lpstr>
      <vt:lpstr>The Actor model is characterized by inherent concurrency of computation within and among actors, dynamic creation of actors, inclusion of actor addresses in messages, and interaction only through direct asynchronous message passing into queues with no restriction on message arrival order. </vt:lpstr>
      <vt:lpstr>The Actor model is characterized by inherent concurrency of computation within and among actors, dynamic creation of actors, inclusion of actor addresses in messages, and interaction only through direct asynchronous message passing into queues with no restriction on message arrival order. </vt:lpstr>
      <vt:lpstr>Concurrent architectures </vt:lpstr>
      <vt:lpstr>Behavior</vt:lpstr>
      <vt:lpstr>Actors/Agents in F#</vt:lpstr>
      <vt:lpstr>In the beginning, there was Erlang.</vt:lpstr>
      <vt:lpstr>Programming with F# Agents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Programming with F# Agents</dc:title>
  <dc:creator>rachel reese</dc:creator>
  <cp:lastModifiedBy>rachel reese</cp:lastModifiedBy>
  <cp:revision>96</cp:revision>
  <dcterms:created xsi:type="dcterms:W3CDTF">2013-04-23T22:37:17Z</dcterms:created>
  <dcterms:modified xsi:type="dcterms:W3CDTF">2013-04-25T00:38:25Z</dcterms:modified>
</cp:coreProperties>
</file>