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5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1" autoAdjust="0"/>
    <p:restoredTop sz="82956" autoAdjust="0"/>
  </p:normalViewPr>
  <p:slideViewPr>
    <p:cSldViewPr snapToGrid="0">
      <p:cViewPr varScale="1">
        <p:scale>
          <a:sx n="87" d="100"/>
          <a:sy n="87" d="100"/>
        </p:scale>
        <p:origin x="108" y="222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RProvider/" TargetMode="External"/><Relationship Id="rId13" Type="http://schemas.openxmlformats.org/officeDocument/2006/relationships/hyperlink" Target="http://fsharp.github.io/FSharp.Data/library/CsvProvider.html" TargetMode="External"/><Relationship Id="rId18" Type="http://schemas.openxmlformats.org/officeDocument/2006/relationships/hyperlink" Target="http://msdn.microsoft.com/en-us/library/vstudio/hh361035.aspx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msdn.microsoft.com/en-us/library/hh362325.aspx" TargetMode="External"/><Relationship Id="rId7" Type="http://schemas.openxmlformats.org/officeDocument/2006/relationships/hyperlink" Target="https://github.com/ZachBray/FunScript" TargetMode="External"/><Relationship Id="rId12" Type="http://schemas.openxmlformats.org/officeDocument/2006/relationships/hyperlink" Target="http://fsharp.github.io/FSharp.Data/library/Freebase.html" TargetMode="External"/><Relationship Id="rId17" Type="http://schemas.openxmlformats.org/officeDocument/2006/relationships/hyperlink" Target="http://msdn.microsoft.com/en-us/library/vstudio/hh361033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://colinbul.wordpress.com/2013/02/28/f-ikvm-type-provider/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twitter.com/mark_dj/status/348346798735241216" TargetMode="External"/><Relationship Id="rId11" Type="http://schemas.openxmlformats.org/officeDocument/2006/relationships/hyperlink" Target="http://fsharp.github.io/FSharp.Data/library/WorldBank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fsharp.github.io/FSharp.Data/library/Xml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9" Type="http://schemas.openxmlformats.org/officeDocument/2006/relationships/hyperlink" Target="http://sergeytihon.wordpress.com/2013/04/27/wpf-mvvm-with-xaml-type-provider/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s://github.com/ovatsus/PythonTypeProvider" TargetMode="External"/><Relationship Id="rId14" Type="http://schemas.openxmlformats.org/officeDocument/2006/relationships/hyperlink" Target="http://fsharp.github.io/FSharp.Data/library/JsonProvider.html" TargetMode="External"/><Relationship Id="rId22" Type="http://schemas.openxmlformats.org/officeDocument/2006/relationships/hyperlink" Target="http://fsharp.github.io/FSharp.Data/experimental/ApiaryProvid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180F-50BF-4B32-B90B-DFC2404A1B47}">
      <dsp:nvSpPr>
        <dsp:cNvPr id="0" name=""/>
        <dsp:cNvSpPr/>
      </dsp:nvSpPr>
      <dsp:spPr>
        <a:xfrm>
          <a:off x="136015" y="1421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7505BE-E95B-4782-B800-B4F8FA270A88}">
      <dsp:nvSpPr>
        <dsp:cNvPr id="0" name=""/>
        <dsp:cNvSpPr/>
      </dsp:nvSpPr>
      <dsp:spPr>
        <a:xfrm>
          <a:off x="498387" y="1421"/>
          <a:ext cx="6106248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98387" y="1421"/>
        <a:ext cx="6106248" cy="771419"/>
      </dsp:txXfrm>
    </dsp:sp>
    <dsp:sp modelId="{D3E27A4E-39E7-4FDF-A936-91F7C6FB0D5B}">
      <dsp:nvSpPr>
        <dsp:cNvPr id="0" name=""/>
        <dsp:cNvSpPr/>
      </dsp:nvSpPr>
      <dsp:spPr>
        <a:xfrm>
          <a:off x="136017" y="772840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0E6DBE-4889-4DBE-88ED-815075711E9C}">
      <dsp:nvSpPr>
        <dsp:cNvPr id="0" name=""/>
        <dsp:cNvSpPr/>
      </dsp:nvSpPr>
      <dsp:spPr>
        <a:xfrm>
          <a:off x="500295" y="772840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772840"/>
        <a:ext cx="4345301" cy="771419"/>
      </dsp:txXfrm>
    </dsp:sp>
    <dsp:sp modelId="{D78072D7-B72F-4A31-9BF4-6881136300DE}">
      <dsp:nvSpPr>
        <dsp:cNvPr id="0" name=""/>
        <dsp:cNvSpPr/>
      </dsp:nvSpPr>
      <dsp:spPr>
        <a:xfrm>
          <a:off x="136017" y="154425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AB954E-B909-4E4F-B8BA-DD439451962C}">
      <dsp:nvSpPr>
        <dsp:cNvPr id="0" name=""/>
        <dsp:cNvSpPr/>
      </dsp:nvSpPr>
      <dsp:spPr>
        <a:xfrm>
          <a:off x="500295" y="154425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1544259"/>
        <a:ext cx="4345301" cy="771419"/>
      </dsp:txXfrm>
    </dsp:sp>
    <dsp:sp modelId="{950A4424-4E27-4346-BE1F-8A1BDC0825E5}">
      <dsp:nvSpPr>
        <dsp:cNvPr id="0" name=""/>
        <dsp:cNvSpPr/>
      </dsp:nvSpPr>
      <dsp:spPr>
        <a:xfrm>
          <a:off x="136017" y="231567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A854D-8ABF-439C-B4F8-D9B8E7761A81}">
      <dsp:nvSpPr>
        <dsp:cNvPr id="0" name=""/>
        <dsp:cNvSpPr/>
      </dsp:nvSpPr>
      <dsp:spPr>
        <a:xfrm>
          <a:off x="500295" y="231567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2315679"/>
        <a:ext cx="4345301" cy="771419"/>
      </dsp:txXfrm>
    </dsp:sp>
    <dsp:sp modelId="{594F943D-AFBC-456B-BDAE-9096C4CB6DA3}">
      <dsp:nvSpPr>
        <dsp:cNvPr id="0" name=""/>
        <dsp:cNvSpPr/>
      </dsp:nvSpPr>
      <dsp:spPr>
        <a:xfrm>
          <a:off x="136017" y="308709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41BB03-62B6-44FE-B321-9ED22AD17D79}">
      <dsp:nvSpPr>
        <dsp:cNvPr id="0" name=""/>
        <dsp:cNvSpPr/>
      </dsp:nvSpPr>
      <dsp:spPr>
        <a:xfrm>
          <a:off x="500295" y="308709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087098"/>
        <a:ext cx="4345301" cy="771419"/>
      </dsp:txXfrm>
    </dsp:sp>
    <dsp:sp modelId="{A1597A0B-AF1F-4B77-AB01-A97FE66BD3DC}">
      <dsp:nvSpPr>
        <dsp:cNvPr id="0" name=""/>
        <dsp:cNvSpPr/>
      </dsp:nvSpPr>
      <dsp:spPr>
        <a:xfrm>
          <a:off x="136017" y="385851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807FEC-5F41-45B9-B3B0-6C48F535CB2B}">
      <dsp:nvSpPr>
        <dsp:cNvPr id="0" name=""/>
        <dsp:cNvSpPr/>
      </dsp:nvSpPr>
      <dsp:spPr>
        <a:xfrm>
          <a:off x="500295" y="385851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858518"/>
        <a:ext cx="4345301" cy="771419"/>
      </dsp:txXfrm>
    </dsp:sp>
    <dsp:sp modelId="{9B63CDD7-1E5F-4159-8758-F2D52869D0FE}">
      <dsp:nvSpPr>
        <dsp:cNvPr id="0" name=""/>
        <dsp:cNvSpPr/>
      </dsp:nvSpPr>
      <dsp:spPr>
        <a:xfrm>
          <a:off x="136017" y="4629937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36C414-45B5-45BB-84AF-46370F92F60C}">
      <dsp:nvSpPr>
        <dsp:cNvPr id="0" name=""/>
        <dsp:cNvSpPr/>
      </dsp:nvSpPr>
      <dsp:spPr>
        <a:xfrm>
          <a:off x="500295" y="4629937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4629937"/>
        <a:ext cx="4345301" cy="771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2868" y="859391"/>
          <a:ext cx="162431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Set up connection</a:t>
          </a:r>
          <a:endParaRPr lang="en-US" sz="2000" b="1" kern="1200" dirty="0"/>
        </a:p>
      </dsp:txBody>
      <dsp:txXfrm>
        <a:off x="59112" y="915635"/>
        <a:ext cx="1511829" cy="1039681"/>
      </dsp:txXfrm>
    </dsp:sp>
    <dsp:sp modelId="{64B1E964-3DC6-4415-9A5E-A83325ACA918}">
      <dsp:nvSpPr>
        <dsp:cNvPr id="0" name=""/>
        <dsp:cNvSpPr/>
      </dsp:nvSpPr>
      <dsp:spPr>
        <a:xfrm>
          <a:off x="1825200" y="859391"/>
          <a:ext cx="113208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880464" y="914655"/>
        <a:ext cx="1021559" cy="1041641"/>
      </dsp:txXfrm>
    </dsp:sp>
    <dsp:sp modelId="{CD60A385-9B88-44DC-960E-2CDB3996E30E}">
      <dsp:nvSpPr>
        <dsp:cNvPr id="0" name=""/>
        <dsp:cNvSpPr/>
      </dsp:nvSpPr>
      <dsp:spPr>
        <a:xfrm>
          <a:off x="3155303" y="862445"/>
          <a:ext cx="1934292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Create infrastructure</a:t>
          </a:r>
          <a:endParaRPr lang="en-US" sz="2000" b="1" kern="1200" dirty="0"/>
        </a:p>
      </dsp:txBody>
      <dsp:txXfrm>
        <a:off x="3211547" y="918689"/>
        <a:ext cx="1821804" cy="1039681"/>
      </dsp:txXfrm>
    </dsp:sp>
    <dsp:sp modelId="{A0DBA043-27DC-495C-B1C4-80BB13CF934D}">
      <dsp:nvSpPr>
        <dsp:cNvPr id="0" name=""/>
        <dsp:cNvSpPr/>
      </dsp:nvSpPr>
      <dsp:spPr>
        <a:xfrm>
          <a:off x="5287613" y="862445"/>
          <a:ext cx="1563873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343857" y="918689"/>
        <a:ext cx="1451385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4757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475734" y="892"/>
        <a:ext cx="1178681" cy="707208"/>
      </dsp:txXfrm>
    </dsp:sp>
    <dsp:sp modelId="{DEF38988-93B3-44CC-9130-76FF57549860}">
      <dsp:nvSpPr>
        <dsp:cNvPr id="0" name=""/>
        <dsp:cNvSpPr/>
      </dsp:nvSpPr>
      <dsp:spPr>
        <a:xfrm>
          <a:off x="177228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892"/>
        <a:ext cx="1178681" cy="707208"/>
      </dsp:txXfrm>
    </dsp:sp>
    <dsp:sp modelId="{0F664ED1-9E15-4A36-8E6F-8AFB7799F781}">
      <dsp:nvSpPr>
        <dsp:cNvPr id="0" name=""/>
        <dsp:cNvSpPr/>
      </dsp:nvSpPr>
      <dsp:spPr>
        <a:xfrm>
          <a:off x="30688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sp:txBody>
      <dsp:txXfrm>
        <a:off x="3068834" y="892"/>
        <a:ext cx="1178681" cy="707208"/>
      </dsp:txXfrm>
    </dsp:sp>
    <dsp:sp modelId="{68595508-6B7C-41BF-B427-CA8030A3B6DD}">
      <dsp:nvSpPr>
        <dsp:cNvPr id="0" name=""/>
        <dsp:cNvSpPr/>
      </dsp:nvSpPr>
      <dsp:spPr>
        <a:xfrm>
          <a:off x="4365383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sp:txBody>
      <dsp:txXfrm>
        <a:off x="4365383" y="892"/>
        <a:ext cx="1178681" cy="707208"/>
      </dsp:txXfrm>
    </dsp:sp>
    <dsp:sp modelId="{81654458-C405-4341-8C38-1872C057BFB4}">
      <dsp:nvSpPr>
        <dsp:cNvPr id="0" name=""/>
        <dsp:cNvSpPr/>
      </dsp:nvSpPr>
      <dsp:spPr>
        <a:xfrm>
          <a:off x="4757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75734" y="825969"/>
        <a:ext cx="1178681" cy="707208"/>
      </dsp:txXfrm>
    </dsp:sp>
    <dsp:sp modelId="{34FDB0CA-EA4F-4BFE-96D1-0E54D0B880A9}">
      <dsp:nvSpPr>
        <dsp:cNvPr id="0" name=""/>
        <dsp:cNvSpPr/>
      </dsp:nvSpPr>
      <dsp:spPr>
        <a:xfrm>
          <a:off x="177228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1772284" y="825969"/>
        <a:ext cx="1178681" cy="707208"/>
      </dsp:txXfrm>
    </dsp:sp>
    <dsp:sp modelId="{54788F00-332C-4CF5-93F0-38CA61254BEF}">
      <dsp:nvSpPr>
        <dsp:cNvPr id="0" name=""/>
        <dsp:cNvSpPr/>
      </dsp:nvSpPr>
      <dsp:spPr>
        <a:xfrm>
          <a:off x="30688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825969"/>
        <a:ext cx="1178681" cy="707208"/>
      </dsp:txXfrm>
    </dsp:sp>
    <dsp:sp modelId="{CB127872-49AA-4652-BCC7-A57D81980281}">
      <dsp:nvSpPr>
        <dsp:cNvPr id="0" name=""/>
        <dsp:cNvSpPr/>
      </dsp:nvSpPr>
      <dsp:spPr>
        <a:xfrm>
          <a:off x="4365383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800" spc="0" baseline="0" dirty="0"/>
        </a:p>
      </dsp:txBody>
      <dsp:txXfrm>
        <a:off x="4365383" y="825969"/>
        <a:ext cx="1178681" cy="707208"/>
      </dsp:txXfrm>
    </dsp:sp>
    <dsp:sp modelId="{FA328A23-B0DA-44BF-8005-52DA03D7449F}">
      <dsp:nvSpPr>
        <dsp:cNvPr id="0" name=""/>
        <dsp:cNvSpPr/>
      </dsp:nvSpPr>
      <dsp:spPr>
        <a:xfrm>
          <a:off x="4757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75734" y="1651046"/>
        <a:ext cx="1178681" cy="707208"/>
      </dsp:txXfrm>
    </dsp:sp>
    <dsp:sp modelId="{D83F89E9-4A45-44B3-AC02-4867E5F9D4CD}">
      <dsp:nvSpPr>
        <dsp:cNvPr id="0" name=""/>
        <dsp:cNvSpPr/>
      </dsp:nvSpPr>
      <dsp:spPr>
        <a:xfrm>
          <a:off x="177228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sp:txBody>
      <dsp:txXfrm>
        <a:off x="1772284" y="1651046"/>
        <a:ext cx="1178681" cy="707208"/>
      </dsp:txXfrm>
    </dsp:sp>
    <dsp:sp modelId="{F894333E-0685-4941-BBEF-1EFEA4922A96}">
      <dsp:nvSpPr>
        <dsp:cNvPr id="0" name=""/>
        <dsp:cNvSpPr/>
      </dsp:nvSpPr>
      <dsp:spPr>
        <a:xfrm>
          <a:off x="30688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1651046"/>
        <a:ext cx="1178681" cy="707208"/>
      </dsp:txXfrm>
    </dsp:sp>
    <dsp:sp modelId="{2595A267-D970-4104-BFFE-400172540BBA}">
      <dsp:nvSpPr>
        <dsp:cNvPr id="0" name=""/>
        <dsp:cNvSpPr/>
      </dsp:nvSpPr>
      <dsp:spPr>
        <a:xfrm>
          <a:off x="4365383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sp:txBody>
      <dsp:txXfrm>
        <a:off x="4365383" y="1651046"/>
        <a:ext cx="1178681" cy="707208"/>
      </dsp:txXfrm>
    </dsp:sp>
    <dsp:sp modelId="{3283098E-8035-4644-B0A0-F5E9B8671307}">
      <dsp:nvSpPr>
        <dsp:cNvPr id="0" name=""/>
        <dsp:cNvSpPr/>
      </dsp:nvSpPr>
      <dsp:spPr>
        <a:xfrm>
          <a:off x="4757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2476124"/>
        <a:ext cx="1178681" cy="707208"/>
      </dsp:txXfrm>
    </dsp:sp>
    <dsp:sp modelId="{8C4399B4-19DE-494A-93D3-99E22C330D97}">
      <dsp:nvSpPr>
        <dsp:cNvPr id="0" name=""/>
        <dsp:cNvSpPr/>
      </dsp:nvSpPr>
      <dsp:spPr>
        <a:xfrm>
          <a:off x="177228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2476124"/>
        <a:ext cx="1178681" cy="707208"/>
      </dsp:txXfrm>
    </dsp:sp>
    <dsp:sp modelId="{60541CEA-E5E3-43AC-B7FA-C7AFCEE266F4}">
      <dsp:nvSpPr>
        <dsp:cNvPr id="0" name=""/>
        <dsp:cNvSpPr/>
      </dsp:nvSpPr>
      <dsp:spPr>
        <a:xfrm>
          <a:off x="30688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3068834" y="2476124"/>
        <a:ext cx="1178681" cy="707208"/>
      </dsp:txXfrm>
    </dsp:sp>
    <dsp:sp modelId="{C615881B-37D3-49C3-B16B-5B1B0F5F13D4}">
      <dsp:nvSpPr>
        <dsp:cNvPr id="0" name=""/>
        <dsp:cNvSpPr/>
      </dsp:nvSpPr>
      <dsp:spPr>
        <a:xfrm>
          <a:off x="4365383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365383" y="2476124"/>
        <a:ext cx="1178681" cy="707208"/>
      </dsp:txXfrm>
    </dsp:sp>
    <dsp:sp modelId="{582C1DC7-FE13-4BD2-83F5-E678FF21599B}">
      <dsp:nvSpPr>
        <dsp:cNvPr id="0" name=""/>
        <dsp:cNvSpPr/>
      </dsp:nvSpPr>
      <dsp:spPr>
        <a:xfrm>
          <a:off x="4757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475734" y="3301201"/>
        <a:ext cx="1178681" cy="707208"/>
      </dsp:txXfrm>
    </dsp:sp>
    <dsp:sp modelId="{03C93693-2A33-4C85-8AE6-190C6E36D59B}">
      <dsp:nvSpPr>
        <dsp:cNvPr id="0" name=""/>
        <dsp:cNvSpPr/>
      </dsp:nvSpPr>
      <dsp:spPr>
        <a:xfrm>
          <a:off x="177228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sp:txBody>
      <dsp:txXfrm>
        <a:off x="1772284" y="3301201"/>
        <a:ext cx="1178681" cy="707208"/>
      </dsp:txXfrm>
    </dsp:sp>
    <dsp:sp modelId="{E764C87E-8B28-4142-AFAD-7059F40D1F83}">
      <dsp:nvSpPr>
        <dsp:cNvPr id="0" name=""/>
        <dsp:cNvSpPr/>
      </dsp:nvSpPr>
      <dsp:spPr>
        <a:xfrm>
          <a:off x="30688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3301201"/>
        <a:ext cx="1178681" cy="707208"/>
      </dsp:txXfrm>
    </dsp:sp>
    <dsp:sp modelId="{A8CC9F3C-CB68-413F-A3D7-658524E77C9D}">
      <dsp:nvSpPr>
        <dsp:cNvPr id="0" name=""/>
        <dsp:cNvSpPr/>
      </dsp:nvSpPr>
      <dsp:spPr>
        <a:xfrm>
          <a:off x="4365383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sp:txBody>
      <dsp:txXfrm>
        <a:off x="4365383" y="3301201"/>
        <a:ext cx="1178681" cy="707208"/>
      </dsp:txXfrm>
    </dsp:sp>
    <dsp:sp modelId="{A8EBF937-4741-4D32-A88D-036F10E6437F}">
      <dsp:nvSpPr>
        <dsp:cNvPr id="0" name=""/>
        <dsp:cNvSpPr/>
      </dsp:nvSpPr>
      <dsp:spPr>
        <a:xfrm>
          <a:off x="4757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4126278"/>
        <a:ext cx="1178681" cy="707208"/>
      </dsp:txXfrm>
    </dsp:sp>
    <dsp:sp modelId="{1B91DF7A-8D21-412E-8DAE-E791BD6047FE}">
      <dsp:nvSpPr>
        <dsp:cNvPr id="0" name=""/>
        <dsp:cNvSpPr/>
      </dsp:nvSpPr>
      <dsp:spPr>
        <a:xfrm>
          <a:off x="177228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1772284" y="4126278"/>
        <a:ext cx="1178681" cy="707208"/>
      </dsp:txXfrm>
    </dsp:sp>
    <dsp:sp modelId="{2898482B-73DB-448B-A915-359B88204C09}">
      <dsp:nvSpPr>
        <dsp:cNvPr id="0" name=""/>
        <dsp:cNvSpPr/>
      </dsp:nvSpPr>
      <dsp:spPr>
        <a:xfrm>
          <a:off x="30688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4126278"/>
        <a:ext cx="1178681" cy="707208"/>
      </dsp:txXfrm>
    </dsp:sp>
    <dsp:sp modelId="{53BF552C-963A-4801-B804-BB298B08F019}">
      <dsp:nvSpPr>
        <dsp:cNvPr id="0" name=""/>
        <dsp:cNvSpPr/>
      </dsp:nvSpPr>
      <dsp:spPr>
        <a:xfrm>
          <a:off x="4365383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365383" y="4126278"/>
        <a:ext cx="1178681" cy="707208"/>
      </dsp:txXfrm>
    </dsp:sp>
    <dsp:sp modelId="{DF362DCF-95D1-490C-A218-2464D73F29DE}">
      <dsp:nvSpPr>
        <dsp:cNvPr id="0" name=""/>
        <dsp:cNvSpPr/>
      </dsp:nvSpPr>
      <dsp:spPr>
        <a:xfrm>
          <a:off x="4757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475734" y="4951355"/>
        <a:ext cx="1178681" cy="707208"/>
      </dsp:txXfrm>
    </dsp:sp>
    <dsp:sp modelId="{28162803-DF42-445D-9DA6-64E946932B3C}">
      <dsp:nvSpPr>
        <dsp:cNvPr id="0" name=""/>
        <dsp:cNvSpPr/>
      </dsp:nvSpPr>
      <dsp:spPr>
        <a:xfrm>
          <a:off x="177228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sp:txBody>
      <dsp:txXfrm>
        <a:off x="1772284" y="4951355"/>
        <a:ext cx="1178681" cy="707208"/>
      </dsp:txXfrm>
    </dsp:sp>
    <dsp:sp modelId="{9B80A308-CEBD-416D-A1D4-D50030FF1E05}">
      <dsp:nvSpPr>
        <dsp:cNvPr id="0" name=""/>
        <dsp:cNvSpPr/>
      </dsp:nvSpPr>
      <dsp:spPr>
        <a:xfrm>
          <a:off x="30688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3068834" y="4951355"/>
        <a:ext cx="1178681" cy="707208"/>
      </dsp:txXfrm>
    </dsp:sp>
    <dsp:sp modelId="{6600B78B-B0DF-4F9A-AAA1-1BD4CEDF8FFA}">
      <dsp:nvSpPr>
        <dsp:cNvPr id="0" name=""/>
        <dsp:cNvSpPr/>
      </dsp:nvSpPr>
      <dsp:spPr>
        <a:xfrm>
          <a:off x="4365383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365383" y="4951355"/>
        <a:ext cx="1178681" cy="707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40A0-3DF6-4D6F-A607-CF9A844D3CB6}">
      <dsp:nvSpPr>
        <dsp:cNvPr id="0" name=""/>
        <dsp:cNvSpPr/>
      </dsp:nvSpPr>
      <dsp:spPr>
        <a:xfrm>
          <a:off x="159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Get data from </a:t>
          </a:r>
          <a:endParaRPr lang="en-US" sz="1900" b="1" kern="1200" dirty="0"/>
        </a:p>
      </dsp:txBody>
      <dsp:txXfrm>
        <a:off x="209513" y="2712219"/>
        <a:ext cx="1003902" cy="1003902"/>
      </dsp:txXfrm>
    </dsp:sp>
    <dsp:sp modelId="{942F2F83-B542-450B-87AA-D917E960036B}">
      <dsp:nvSpPr>
        <dsp:cNvPr id="0" name=""/>
        <dsp:cNvSpPr/>
      </dsp:nvSpPr>
      <dsp:spPr>
        <a:xfrm rot="16729062">
          <a:off x="52128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F5BBE-CDAB-4BCA-9D9E-F44B0C8297F9}">
      <dsp:nvSpPr>
        <dsp:cNvPr id="0" name=""/>
        <dsp:cNvSpPr/>
      </dsp:nvSpPr>
      <dsp:spPr>
        <a:xfrm rot="15670938">
          <a:off x="237105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2D9E2-2A23-4BF0-9B1D-07EA5F2AB602}">
      <dsp:nvSpPr>
        <dsp:cNvPr id="0" name=""/>
        <dsp:cNvSpPr/>
      </dsp:nvSpPr>
      <dsp:spPr>
        <a:xfrm>
          <a:off x="1804659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4E0EE-197E-46E7-AAEF-C4EE10C5D9B7}">
      <dsp:nvSpPr>
        <dsp:cNvPr id="0" name=""/>
        <dsp:cNvSpPr/>
      </dsp:nvSpPr>
      <dsp:spPr>
        <a:xfrm>
          <a:off x="1970606" y="390055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0055"/>
        <a:ext cx="1176714" cy="706028"/>
      </dsp:txXfrm>
    </dsp:sp>
    <dsp:sp modelId="{2871E134-BC9C-4218-925B-074C08D7ACEA}">
      <dsp:nvSpPr>
        <dsp:cNvPr id="0" name=""/>
        <dsp:cNvSpPr/>
      </dsp:nvSpPr>
      <dsp:spPr>
        <a:xfrm>
          <a:off x="3147320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23544-0430-4A5E-92C8-84E101C567AB}">
      <dsp:nvSpPr>
        <dsp:cNvPr id="0" name=""/>
        <dsp:cNvSpPr/>
      </dsp:nvSpPr>
      <dsp:spPr>
        <a:xfrm rot="16935173">
          <a:off x="83031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FC9F5-974B-4885-9026-EEA1269D15A8}">
      <dsp:nvSpPr>
        <dsp:cNvPr id="0" name=""/>
        <dsp:cNvSpPr/>
      </dsp:nvSpPr>
      <dsp:spPr>
        <a:xfrm rot="15464827">
          <a:off x="268008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C7773-E28D-426D-BB69-5163C3AFDBBE}">
      <dsp:nvSpPr>
        <dsp:cNvPr id="0" name=""/>
        <dsp:cNvSpPr/>
      </dsp:nvSpPr>
      <dsp:spPr>
        <a:xfrm>
          <a:off x="1804659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39A6-974B-416A-A0F6-C434B49BD7C5}">
      <dsp:nvSpPr>
        <dsp:cNvPr id="0" name=""/>
        <dsp:cNvSpPr/>
      </dsp:nvSpPr>
      <dsp:spPr>
        <a:xfrm>
          <a:off x="1970606" y="10960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096084"/>
        <a:ext cx="1176714" cy="706028"/>
      </dsp:txXfrm>
    </dsp:sp>
    <dsp:sp modelId="{EDDDD4A5-D902-4474-B9A2-E022FD77356B}">
      <dsp:nvSpPr>
        <dsp:cNvPr id="0" name=""/>
        <dsp:cNvSpPr/>
      </dsp:nvSpPr>
      <dsp:spPr>
        <a:xfrm>
          <a:off x="3147320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10087-83B3-4F0A-A8A5-EFA6C0E753E4}">
      <dsp:nvSpPr>
        <dsp:cNvPr id="0" name=""/>
        <dsp:cNvSpPr/>
      </dsp:nvSpPr>
      <dsp:spPr>
        <a:xfrm rot="17393884">
          <a:off x="113288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E3FF-4890-4434-B653-C82558B76E55}">
      <dsp:nvSpPr>
        <dsp:cNvPr id="0" name=""/>
        <dsp:cNvSpPr/>
      </dsp:nvSpPr>
      <dsp:spPr>
        <a:xfrm rot="15006116">
          <a:off x="298265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DCA8A-DE60-4FBC-8E66-F7A9D7ADD4E6}">
      <dsp:nvSpPr>
        <dsp:cNvPr id="0" name=""/>
        <dsp:cNvSpPr/>
      </dsp:nvSpPr>
      <dsp:spPr>
        <a:xfrm>
          <a:off x="1804659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2445F-7F6C-4933-B758-71F4EC3AAC5F}">
      <dsp:nvSpPr>
        <dsp:cNvPr id="0" name=""/>
        <dsp:cNvSpPr/>
      </dsp:nvSpPr>
      <dsp:spPr>
        <a:xfrm>
          <a:off x="1970606" y="18021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802113"/>
        <a:ext cx="1176714" cy="706028"/>
      </dsp:txXfrm>
    </dsp:sp>
    <dsp:sp modelId="{00464818-5695-499D-9C30-E83C17D66060}">
      <dsp:nvSpPr>
        <dsp:cNvPr id="0" name=""/>
        <dsp:cNvSpPr/>
      </dsp:nvSpPr>
      <dsp:spPr>
        <a:xfrm>
          <a:off x="3147320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C3133-C796-4F03-9601-89A19E55D668}">
      <dsp:nvSpPr>
        <dsp:cNvPr id="0" name=""/>
        <dsp:cNvSpPr/>
      </dsp:nvSpPr>
      <dsp:spPr>
        <a:xfrm rot="19041445">
          <a:off x="140218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5C643-29D5-4CEA-A90B-7C3C47C4A47A}">
      <dsp:nvSpPr>
        <dsp:cNvPr id="0" name=""/>
        <dsp:cNvSpPr/>
      </dsp:nvSpPr>
      <dsp:spPr>
        <a:xfrm rot="13358555">
          <a:off x="325195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BD04E-E6FF-48DC-8E11-D91B6D91CD16}">
      <dsp:nvSpPr>
        <dsp:cNvPr id="0" name=""/>
        <dsp:cNvSpPr/>
      </dsp:nvSpPr>
      <dsp:spPr>
        <a:xfrm>
          <a:off x="1804659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896-2B84-4236-B8FB-B24B86DAD3B1}">
      <dsp:nvSpPr>
        <dsp:cNvPr id="0" name=""/>
        <dsp:cNvSpPr/>
      </dsp:nvSpPr>
      <dsp:spPr>
        <a:xfrm>
          <a:off x="1970606" y="2508141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2508141"/>
        <a:ext cx="1176714" cy="706028"/>
      </dsp:txXfrm>
    </dsp:sp>
    <dsp:sp modelId="{3F774837-5289-485E-8A4B-1F01C2D379B4}">
      <dsp:nvSpPr>
        <dsp:cNvPr id="0" name=""/>
        <dsp:cNvSpPr/>
      </dsp:nvSpPr>
      <dsp:spPr>
        <a:xfrm>
          <a:off x="3147320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2AC5-33D5-4EBB-9F3B-F5E4BE8D027E}">
      <dsp:nvSpPr>
        <dsp:cNvPr id="0" name=""/>
        <dsp:cNvSpPr/>
      </dsp:nvSpPr>
      <dsp:spPr>
        <a:xfrm rot="2558555">
          <a:off x="140218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2D7C-12E8-419A-BCBE-94084E74FFE3}">
      <dsp:nvSpPr>
        <dsp:cNvPr id="0" name=""/>
        <dsp:cNvSpPr/>
      </dsp:nvSpPr>
      <dsp:spPr>
        <a:xfrm rot="8241445">
          <a:off x="325195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E9E71-D59E-4D80-A64F-A6432BB61290}">
      <dsp:nvSpPr>
        <dsp:cNvPr id="0" name=""/>
        <dsp:cNvSpPr/>
      </dsp:nvSpPr>
      <dsp:spPr>
        <a:xfrm>
          <a:off x="1804659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5D9B7-17EF-49AF-9E34-E14C56D25566}">
      <dsp:nvSpPr>
        <dsp:cNvPr id="0" name=""/>
        <dsp:cNvSpPr/>
      </dsp:nvSpPr>
      <dsp:spPr>
        <a:xfrm>
          <a:off x="1970606" y="32141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214170"/>
        <a:ext cx="1176714" cy="706028"/>
      </dsp:txXfrm>
    </dsp:sp>
    <dsp:sp modelId="{64FE68EF-246A-4E45-82CA-2ED5CAC816C1}">
      <dsp:nvSpPr>
        <dsp:cNvPr id="0" name=""/>
        <dsp:cNvSpPr/>
      </dsp:nvSpPr>
      <dsp:spPr>
        <a:xfrm>
          <a:off x="3147320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4B39D-CFFE-402B-A25D-A70AA85B6D91}">
      <dsp:nvSpPr>
        <dsp:cNvPr id="0" name=""/>
        <dsp:cNvSpPr/>
      </dsp:nvSpPr>
      <dsp:spPr>
        <a:xfrm rot="4206116">
          <a:off x="113288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5BDEA-DA8D-4185-BE14-552A984ED385}">
      <dsp:nvSpPr>
        <dsp:cNvPr id="0" name=""/>
        <dsp:cNvSpPr/>
      </dsp:nvSpPr>
      <dsp:spPr>
        <a:xfrm rot="6593884">
          <a:off x="298265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48755-450F-4812-BE23-07C8D1177CA3}">
      <dsp:nvSpPr>
        <dsp:cNvPr id="0" name=""/>
        <dsp:cNvSpPr/>
      </dsp:nvSpPr>
      <dsp:spPr>
        <a:xfrm>
          <a:off x="1804659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15B2-6D40-42F1-9D31-7D4675A2C6C7}">
      <dsp:nvSpPr>
        <dsp:cNvPr id="0" name=""/>
        <dsp:cNvSpPr/>
      </dsp:nvSpPr>
      <dsp:spPr>
        <a:xfrm>
          <a:off x="1970606" y="3920199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20199"/>
        <a:ext cx="1176714" cy="706028"/>
      </dsp:txXfrm>
    </dsp:sp>
    <dsp:sp modelId="{484F5556-2A8D-445B-BFF0-007E6657DF92}">
      <dsp:nvSpPr>
        <dsp:cNvPr id="0" name=""/>
        <dsp:cNvSpPr/>
      </dsp:nvSpPr>
      <dsp:spPr>
        <a:xfrm>
          <a:off x="3147320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B4536-D6EF-44BC-809B-B2AD77460ADB}">
      <dsp:nvSpPr>
        <dsp:cNvPr id="0" name=""/>
        <dsp:cNvSpPr/>
      </dsp:nvSpPr>
      <dsp:spPr>
        <a:xfrm rot="4664827">
          <a:off x="83031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A3A09-F080-4508-A200-8041AB1D01BF}">
      <dsp:nvSpPr>
        <dsp:cNvPr id="0" name=""/>
        <dsp:cNvSpPr/>
      </dsp:nvSpPr>
      <dsp:spPr>
        <a:xfrm rot="6135173">
          <a:off x="268008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19AAE-3DF8-420B-BFF6-120B0FEC9082}">
      <dsp:nvSpPr>
        <dsp:cNvPr id="0" name=""/>
        <dsp:cNvSpPr/>
      </dsp:nvSpPr>
      <dsp:spPr>
        <a:xfrm>
          <a:off x="1804659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BCF23-559B-489D-8B2B-49ECEA2D64BC}">
      <dsp:nvSpPr>
        <dsp:cNvPr id="0" name=""/>
        <dsp:cNvSpPr/>
      </dsp:nvSpPr>
      <dsp:spPr>
        <a:xfrm>
          <a:off x="1970606" y="46262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4626227"/>
        <a:ext cx="1176714" cy="706028"/>
      </dsp:txXfrm>
    </dsp:sp>
    <dsp:sp modelId="{79CF47D6-8301-4C50-8968-36FD122827F4}">
      <dsp:nvSpPr>
        <dsp:cNvPr id="0" name=""/>
        <dsp:cNvSpPr/>
      </dsp:nvSpPr>
      <dsp:spPr>
        <a:xfrm>
          <a:off x="3147320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468AC-520B-4CC8-AFD8-1EA712E045A5}">
      <dsp:nvSpPr>
        <dsp:cNvPr id="0" name=""/>
        <dsp:cNvSpPr/>
      </dsp:nvSpPr>
      <dsp:spPr>
        <a:xfrm rot="4870938">
          <a:off x="52128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7A1-B6EC-4864-84BC-32C613FC25B1}">
      <dsp:nvSpPr>
        <dsp:cNvPr id="0" name=""/>
        <dsp:cNvSpPr/>
      </dsp:nvSpPr>
      <dsp:spPr>
        <a:xfrm rot="5929062">
          <a:off x="237105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7371C-3EE9-4548-BACC-1082E2BC87BC}">
      <dsp:nvSpPr>
        <dsp:cNvPr id="0" name=""/>
        <dsp:cNvSpPr/>
      </dsp:nvSpPr>
      <dsp:spPr>
        <a:xfrm>
          <a:off x="1804659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CCBF4-DA0E-4FAC-BCCE-7F0FF9DD7C8E}">
      <dsp:nvSpPr>
        <dsp:cNvPr id="0" name=""/>
        <dsp:cNvSpPr/>
      </dsp:nvSpPr>
      <dsp:spPr>
        <a:xfrm>
          <a:off x="1970606" y="53322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5332256"/>
        <a:ext cx="1176714" cy="706028"/>
      </dsp:txXfrm>
    </dsp:sp>
    <dsp:sp modelId="{9F2754D6-92B7-4660-89A3-D0806CABD8DF}">
      <dsp:nvSpPr>
        <dsp:cNvPr id="0" name=""/>
        <dsp:cNvSpPr/>
      </dsp:nvSpPr>
      <dsp:spPr>
        <a:xfrm>
          <a:off x="3147320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FAC89-0FDC-4F01-98E5-527EF77F782B}">
      <dsp:nvSpPr>
        <dsp:cNvPr id="0" name=""/>
        <dsp:cNvSpPr/>
      </dsp:nvSpPr>
      <dsp:spPr>
        <a:xfrm>
          <a:off x="3696595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Process with </a:t>
          </a:r>
          <a:endParaRPr lang="en-US" sz="1900" b="1" kern="1200" dirty="0"/>
        </a:p>
      </dsp:txBody>
      <dsp:txXfrm>
        <a:off x="3904510" y="2712219"/>
        <a:ext cx="1003902" cy="1003902"/>
      </dsp:txXfrm>
    </dsp:sp>
    <dsp:sp modelId="{5929F69E-F3A8-42D4-B765-511EA42ED139}">
      <dsp:nvSpPr>
        <dsp:cNvPr id="0" name=""/>
        <dsp:cNvSpPr/>
      </dsp:nvSpPr>
      <dsp:spPr>
        <a:xfrm rot="17393884">
          <a:off x="4539431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E8F4F-CDE3-413B-8A8D-863D718BEEB7}">
      <dsp:nvSpPr>
        <dsp:cNvPr id="0" name=""/>
        <dsp:cNvSpPr/>
      </dsp:nvSpPr>
      <dsp:spPr>
        <a:xfrm rot="15006116">
          <a:off x="6730362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FF2AB-0D53-4FFA-BA58-71D6FE7F3576}">
      <dsp:nvSpPr>
        <dsp:cNvPr id="0" name=""/>
        <dsp:cNvSpPr/>
      </dsp:nvSpPr>
      <dsp:spPr>
        <a:xfrm>
          <a:off x="5882984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CF80B-3A6A-4F03-87B4-798BEFF3F100}">
      <dsp:nvSpPr>
        <dsp:cNvPr id="0" name=""/>
        <dsp:cNvSpPr/>
      </dsp:nvSpPr>
      <dsp:spPr>
        <a:xfrm>
          <a:off x="6048931" y="7430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743070"/>
        <a:ext cx="1176714" cy="706028"/>
      </dsp:txXfrm>
    </dsp:sp>
    <dsp:sp modelId="{7D574453-8EA5-446C-AF16-7BCC68B528C6}">
      <dsp:nvSpPr>
        <dsp:cNvPr id="0" name=""/>
        <dsp:cNvSpPr/>
      </dsp:nvSpPr>
      <dsp:spPr>
        <a:xfrm>
          <a:off x="7225645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AD7-99FF-4E61-80C6-84C6C3A3D725}">
      <dsp:nvSpPr>
        <dsp:cNvPr id="0" name=""/>
        <dsp:cNvSpPr/>
      </dsp:nvSpPr>
      <dsp:spPr>
        <a:xfrm rot="17909946">
          <a:off x="4826815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5DBC3-4662-44E6-8716-56BB0DE2B536}">
      <dsp:nvSpPr>
        <dsp:cNvPr id="0" name=""/>
        <dsp:cNvSpPr/>
      </dsp:nvSpPr>
      <dsp:spPr>
        <a:xfrm rot="14490054">
          <a:off x="7017747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8364-7CD3-45AE-A2F7-9621F675B2ED}">
      <dsp:nvSpPr>
        <dsp:cNvPr id="0" name=""/>
        <dsp:cNvSpPr/>
      </dsp:nvSpPr>
      <dsp:spPr>
        <a:xfrm>
          <a:off x="5882984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112E-8049-4877-9024-FB13FDA43299}">
      <dsp:nvSpPr>
        <dsp:cNvPr id="0" name=""/>
        <dsp:cNvSpPr/>
      </dsp:nvSpPr>
      <dsp:spPr>
        <a:xfrm>
          <a:off x="6048931" y="1449098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1449098"/>
        <a:ext cx="1176714" cy="706028"/>
      </dsp:txXfrm>
    </dsp:sp>
    <dsp:sp modelId="{BD800237-A0C1-4116-8AA8-22270B4E3D6E}">
      <dsp:nvSpPr>
        <dsp:cNvPr id="0" name=""/>
        <dsp:cNvSpPr/>
      </dsp:nvSpPr>
      <dsp:spPr>
        <a:xfrm>
          <a:off x="7225645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3DD44-2C0C-4E6C-84C6-15F5220A01FD}">
      <dsp:nvSpPr>
        <dsp:cNvPr id="0" name=""/>
        <dsp:cNvSpPr/>
      </dsp:nvSpPr>
      <dsp:spPr>
        <a:xfrm rot="19041445">
          <a:off x="5078031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BAF0-BCCA-48FE-AD22-BA90AD7665B6}">
      <dsp:nvSpPr>
        <dsp:cNvPr id="0" name=""/>
        <dsp:cNvSpPr/>
      </dsp:nvSpPr>
      <dsp:spPr>
        <a:xfrm rot="13358555">
          <a:off x="7268963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5609-DF77-4860-B263-5ABC03741940}">
      <dsp:nvSpPr>
        <dsp:cNvPr id="0" name=""/>
        <dsp:cNvSpPr/>
      </dsp:nvSpPr>
      <dsp:spPr>
        <a:xfrm>
          <a:off x="5882984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08D3C-BDDE-4D14-ACCE-63A152F025A8}">
      <dsp:nvSpPr>
        <dsp:cNvPr id="0" name=""/>
        <dsp:cNvSpPr/>
      </dsp:nvSpPr>
      <dsp:spPr>
        <a:xfrm>
          <a:off x="6048931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155127"/>
        <a:ext cx="1176714" cy="706028"/>
      </dsp:txXfrm>
    </dsp:sp>
    <dsp:sp modelId="{D67A9AEF-5F00-419F-AE98-1058D523496C}">
      <dsp:nvSpPr>
        <dsp:cNvPr id="0" name=""/>
        <dsp:cNvSpPr/>
      </dsp:nvSpPr>
      <dsp:spPr>
        <a:xfrm>
          <a:off x="7225645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BB694-2743-4D88-865D-D81CA7E7CC01}">
      <dsp:nvSpPr>
        <dsp:cNvPr id="0" name=""/>
        <dsp:cNvSpPr/>
      </dsp:nvSpPr>
      <dsp:spPr>
        <a:xfrm>
          <a:off x="5200660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70BA-0A6A-4CD7-AC7D-65C25081B4DC}">
      <dsp:nvSpPr>
        <dsp:cNvPr id="0" name=""/>
        <dsp:cNvSpPr/>
      </dsp:nvSpPr>
      <dsp:spPr>
        <a:xfrm rot="10800000">
          <a:off x="7391592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7F367-E680-41D5-B6C5-72E7D5A78D89}">
      <dsp:nvSpPr>
        <dsp:cNvPr id="0" name=""/>
        <dsp:cNvSpPr/>
      </dsp:nvSpPr>
      <dsp:spPr>
        <a:xfrm>
          <a:off x="5882984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D2A5-566E-41B6-84A1-E0D9F2332F61}">
      <dsp:nvSpPr>
        <dsp:cNvPr id="0" name=""/>
        <dsp:cNvSpPr/>
      </dsp:nvSpPr>
      <dsp:spPr>
        <a:xfrm>
          <a:off x="6048931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861156"/>
        <a:ext cx="1176714" cy="706028"/>
      </dsp:txXfrm>
    </dsp:sp>
    <dsp:sp modelId="{5E3C6DF0-6630-4E60-8255-403157822CA9}">
      <dsp:nvSpPr>
        <dsp:cNvPr id="0" name=""/>
        <dsp:cNvSpPr/>
      </dsp:nvSpPr>
      <dsp:spPr>
        <a:xfrm>
          <a:off x="7225645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C5DDF-8A40-43A7-B844-E47D4CAD7B01}">
      <dsp:nvSpPr>
        <dsp:cNvPr id="0" name=""/>
        <dsp:cNvSpPr/>
      </dsp:nvSpPr>
      <dsp:spPr>
        <a:xfrm rot="2558555">
          <a:off x="5078031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CB83E-FADB-420B-8A88-B747B4108930}">
      <dsp:nvSpPr>
        <dsp:cNvPr id="0" name=""/>
        <dsp:cNvSpPr/>
      </dsp:nvSpPr>
      <dsp:spPr>
        <a:xfrm rot="8241445">
          <a:off x="7268963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7520A-E219-4FA1-985D-1F7A17EEF7D5}">
      <dsp:nvSpPr>
        <dsp:cNvPr id="0" name=""/>
        <dsp:cNvSpPr/>
      </dsp:nvSpPr>
      <dsp:spPr>
        <a:xfrm>
          <a:off x="5882984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504D3-251D-44BE-97B7-1D550C3639A3}">
      <dsp:nvSpPr>
        <dsp:cNvPr id="0" name=""/>
        <dsp:cNvSpPr/>
      </dsp:nvSpPr>
      <dsp:spPr>
        <a:xfrm>
          <a:off x="6048931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3567184"/>
        <a:ext cx="1176714" cy="706028"/>
      </dsp:txXfrm>
    </dsp:sp>
    <dsp:sp modelId="{D9A1F54C-0E3A-4B2F-8148-ACF145932D7D}">
      <dsp:nvSpPr>
        <dsp:cNvPr id="0" name=""/>
        <dsp:cNvSpPr/>
      </dsp:nvSpPr>
      <dsp:spPr>
        <a:xfrm>
          <a:off x="7225645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FC70A-A4E9-483F-94CF-C915C4C22B93}">
      <dsp:nvSpPr>
        <dsp:cNvPr id="0" name=""/>
        <dsp:cNvSpPr/>
      </dsp:nvSpPr>
      <dsp:spPr>
        <a:xfrm rot="3690054">
          <a:off x="4826815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CAEFE-7687-43D7-B09C-8A786EE919D3}">
      <dsp:nvSpPr>
        <dsp:cNvPr id="0" name=""/>
        <dsp:cNvSpPr/>
      </dsp:nvSpPr>
      <dsp:spPr>
        <a:xfrm rot="7109946">
          <a:off x="7017747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5D9DD-2635-4FB0-BB5B-BE87041BF4F1}">
      <dsp:nvSpPr>
        <dsp:cNvPr id="0" name=""/>
        <dsp:cNvSpPr/>
      </dsp:nvSpPr>
      <dsp:spPr>
        <a:xfrm>
          <a:off x="5882984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1D052-BB80-45F3-9FDD-67126FC0DACE}">
      <dsp:nvSpPr>
        <dsp:cNvPr id="0" name=""/>
        <dsp:cNvSpPr/>
      </dsp:nvSpPr>
      <dsp:spPr>
        <a:xfrm>
          <a:off x="6048931" y="42732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273213"/>
        <a:ext cx="1176714" cy="706028"/>
      </dsp:txXfrm>
    </dsp:sp>
    <dsp:sp modelId="{77365C05-6E8A-4C9B-AD7B-3AA3341F9D8E}">
      <dsp:nvSpPr>
        <dsp:cNvPr id="0" name=""/>
        <dsp:cNvSpPr/>
      </dsp:nvSpPr>
      <dsp:spPr>
        <a:xfrm>
          <a:off x="7225645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DA27-4F94-4287-8C9C-326FC54DAB65}">
      <dsp:nvSpPr>
        <dsp:cNvPr id="0" name=""/>
        <dsp:cNvSpPr/>
      </dsp:nvSpPr>
      <dsp:spPr>
        <a:xfrm rot="4206116">
          <a:off x="4539431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CE96D-192D-48FB-AF8B-A7407DB2EC7B}">
      <dsp:nvSpPr>
        <dsp:cNvPr id="0" name=""/>
        <dsp:cNvSpPr/>
      </dsp:nvSpPr>
      <dsp:spPr>
        <a:xfrm rot="6593884">
          <a:off x="6730362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A62-46F7-4986-8576-6E2D0CAC4920}">
      <dsp:nvSpPr>
        <dsp:cNvPr id="0" name=""/>
        <dsp:cNvSpPr/>
      </dsp:nvSpPr>
      <dsp:spPr>
        <a:xfrm>
          <a:off x="5882984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24E81-9AEA-4431-B4B6-5604CC5A3EA1}">
      <dsp:nvSpPr>
        <dsp:cNvPr id="0" name=""/>
        <dsp:cNvSpPr/>
      </dsp:nvSpPr>
      <dsp:spPr>
        <a:xfrm>
          <a:off x="6048931" y="4979242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979242"/>
        <a:ext cx="1176714" cy="706028"/>
      </dsp:txXfrm>
    </dsp:sp>
    <dsp:sp modelId="{BE52E739-7D27-4E45-831B-0E2523D0459D}">
      <dsp:nvSpPr>
        <dsp:cNvPr id="0" name=""/>
        <dsp:cNvSpPr/>
      </dsp:nvSpPr>
      <dsp:spPr>
        <a:xfrm>
          <a:off x="7225645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5E55-DD3C-4D5B-A42B-5405C63B0E3E}">
      <dsp:nvSpPr>
        <dsp:cNvPr id="0" name=""/>
        <dsp:cNvSpPr/>
      </dsp:nvSpPr>
      <dsp:spPr>
        <a:xfrm>
          <a:off x="815824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Visualize with</a:t>
          </a:r>
          <a:endParaRPr lang="en-US" sz="1900" b="1" kern="1200" dirty="0"/>
        </a:p>
      </dsp:txBody>
      <dsp:txXfrm>
        <a:off x="8366163" y="2712219"/>
        <a:ext cx="1003902" cy="1003902"/>
      </dsp:txXfrm>
    </dsp:sp>
    <dsp:sp modelId="{516C0902-9215-4C87-B418-0FC089E72483}">
      <dsp:nvSpPr>
        <dsp:cNvPr id="0" name=""/>
        <dsp:cNvSpPr/>
      </dsp:nvSpPr>
      <dsp:spPr>
        <a:xfrm rot="19041445">
          <a:off x="9539684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C27FD-7970-43EB-AF4F-2E71A1C1BCFF}">
      <dsp:nvSpPr>
        <dsp:cNvPr id="0" name=""/>
        <dsp:cNvSpPr/>
      </dsp:nvSpPr>
      <dsp:spPr>
        <a:xfrm>
          <a:off x="10344637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AC91-F0D0-473D-8CE0-8CB2300A31DD}">
      <dsp:nvSpPr>
        <dsp:cNvPr id="0" name=""/>
        <dsp:cNvSpPr/>
      </dsp:nvSpPr>
      <dsp:spPr>
        <a:xfrm>
          <a:off x="10510584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155127"/>
        <a:ext cx="1176714" cy="706028"/>
      </dsp:txXfrm>
    </dsp:sp>
    <dsp:sp modelId="{E51C02B1-5AC7-4AFF-8300-2851BA3C0A78}">
      <dsp:nvSpPr>
        <dsp:cNvPr id="0" name=""/>
        <dsp:cNvSpPr/>
      </dsp:nvSpPr>
      <dsp:spPr>
        <a:xfrm>
          <a:off x="9662313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2AC2C-7BE6-4BA7-86D0-8A6AE565ACA3}">
      <dsp:nvSpPr>
        <dsp:cNvPr id="0" name=""/>
        <dsp:cNvSpPr/>
      </dsp:nvSpPr>
      <dsp:spPr>
        <a:xfrm>
          <a:off x="10344637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48DA5-27E7-4A78-A521-70CFCE2E57F6}">
      <dsp:nvSpPr>
        <dsp:cNvPr id="0" name=""/>
        <dsp:cNvSpPr/>
      </dsp:nvSpPr>
      <dsp:spPr>
        <a:xfrm>
          <a:off x="10510584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861156"/>
        <a:ext cx="1176714" cy="706028"/>
      </dsp:txXfrm>
    </dsp:sp>
    <dsp:sp modelId="{2D4E3B46-274D-41C9-A405-EE9C4DFCAE88}">
      <dsp:nvSpPr>
        <dsp:cNvPr id="0" name=""/>
        <dsp:cNvSpPr/>
      </dsp:nvSpPr>
      <dsp:spPr>
        <a:xfrm rot="2558555">
          <a:off x="9539684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9D76-AAF6-49EE-9D34-24DA68352EA1}">
      <dsp:nvSpPr>
        <dsp:cNvPr id="0" name=""/>
        <dsp:cNvSpPr/>
      </dsp:nvSpPr>
      <dsp:spPr>
        <a:xfrm>
          <a:off x="10344637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442F9-A06F-4630-B09F-3A54EED0F62D}">
      <dsp:nvSpPr>
        <dsp:cNvPr id="0" name=""/>
        <dsp:cNvSpPr/>
      </dsp:nvSpPr>
      <dsp:spPr>
        <a:xfrm>
          <a:off x="10510584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3567184"/>
        <a:ext cx="1176714" cy="706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  <a:r>
              <a:rPr lang="en-US" baseline="0" dirty="0" smtClean="0"/>
              <a:t> 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eytihon.wordpress.com/2013/08/05/f-type-providers-news-from-the-battlefield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YOUR TYPES ARE BELONG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425149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</a:t>
            </a:r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4839067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2351"/>
              </p:ext>
            </p:extLst>
          </p:nvPr>
        </p:nvGraphicFramePr>
        <p:xfrm>
          <a:off x="374573" y="429657"/>
          <a:ext cx="11688897" cy="64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39603</TotalTime>
  <Words>326</Words>
  <Application>Microsoft Office PowerPoint</Application>
  <PresentationFormat>Custom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1166</cp:revision>
  <dcterms:created xsi:type="dcterms:W3CDTF">2012-12-30T17:45:58Z</dcterms:created>
  <dcterms:modified xsi:type="dcterms:W3CDTF">2013-11-07T09:12:55Z</dcterms:modified>
</cp:coreProperties>
</file>