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82956" autoAdjust="0"/>
  </p:normalViewPr>
  <p:slideViewPr>
    <p:cSldViewPr snapToGrid="0">
      <p:cViewPr varScale="1">
        <p:scale>
          <a:sx n="87" d="100"/>
          <a:sy n="87" d="100"/>
        </p:scale>
        <p:origin x="108" y="222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5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2868" y="859391"/>
          <a:ext cx="162431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connection</a:t>
          </a:r>
          <a:endParaRPr lang="en-US" sz="2000" b="1" kern="1200" dirty="0"/>
        </a:p>
      </dsp:txBody>
      <dsp:txXfrm>
        <a:off x="59112" y="915635"/>
        <a:ext cx="1511829" cy="1039681"/>
      </dsp:txXfrm>
    </dsp:sp>
    <dsp:sp modelId="{64B1E964-3DC6-4415-9A5E-A83325ACA918}">
      <dsp:nvSpPr>
        <dsp:cNvPr id="0" name=""/>
        <dsp:cNvSpPr/>
      </dsp:nvSpPr>
      <dsp:spPr>
        <a:xfrm>
          <a:off x="1825200" y="859391"/>
          <a:ext cx="11320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880464" y="914655"/>
        <a:ext cx="1021559" cy="1041641"/>
      </dsp:txXfrm>
    </dsp:sp>
    <dsp:sp modelId="{CD60A385-9B88-44DC-960E-2CDB3996E30E}">
      <dsp:nvSpPr>
        <dsp:cNvPr id="0" name=""/>
        <dsp:cNvSpPr/>
      </dsp:nvSpPr>
      <dsp:spPr>
        <a:xfrm>
          <a:off x="3155303" y="862445"/>
          <a:ext cx="193429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Create infrastructure</a:t>
          </a:r>
          <a:endParaRPr lang="en-US" sz="2000" b="1" kern="1200" dirty="0"/>
        </a:p>
      </dsp:txBody>
      <dsp:txXfrm>
        <a:off x="3211547" y="918689"/>
        <a:ext cx="1821804" cy="1039681"/>
      </dsp:txXfrm>
    </dsp:sp>
    <dsp:sp modelId="{A0DBA043-27DC-495C-B1C4-80BB13CF934D}">
      <dsp:nvSpPr>
        <dsp:cNvPr id="0" name=""/>
        <dsp:cNvSpPr/>
      </dsp:nvSpPr>
      <dsp:spPr>
        <a:xfrm>
          <a:off x="5287613" y="862445"/>
          <a:ext cx="156387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43857" y="918689"/>
        <a:ext cx="145138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40A0-3DF6-4D6F-A607-CF9A844D3CB6}">
      <dsp:nvSpPr>
        <dsp:cNvPr id="0" name=""/>
        <dsp:cNvSpPr/>
      </dsp:nvSpPr>
      <dsp:spPr>
        <a:xfrm>
          <a:off x="1559" y="2561755"/>
          <a:ext cx="1385167" cy="138516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data from </a:t>
          </a:r>
          <a:endParaRPr lang="en-US" sz="1800" b="1" kern="1200" dirty="0"/>
        </a:p>
      </dsp:txBody>
      <dsp:txXfrm>
        <a:off x="204412" y="2764608"/>
        <a:ext cx="979461" cy="979461"/>
      </dsp:txXfrm>
    </dsp:sp>
    <dsp:sp modelId="{942F2F83-B542-450B-87AA-D917E960036B}">
      <dsp:nvSpPr>
        <dsp:cNvPr id="0" name=""/>
        <dsp:cNvSpPr/>
      </dsp:nvSpPr>
      <dsp:spPr>
        <a:xfrm rot="16729062">
          <a:off x="508595" y="1916268"/>
          <a:ext cx="2171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13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F5BBE-CDAB-4BCA-9D9E-F44B0C8297F9}">
      <dsp:nvSpPr>
        <dsp:cNvPr id="0" name=""/>
        <dsp:cNvSpPr/>
      </dsp:nvSpPr>
      <dsp:spPr>
        <a:xfrm rot="15670938">
          <a:off x="2313330" y="1916268"/>
          <a:ext cx="2171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13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2D9E2-2A23-4BF0-9B1D-07EA5F2AB602}">
      <dsp:nvSpPr>
        <dsp:cNvPr id="0" name=""/>
        <dsp:cNvSpPr/>
      </dsp:nvSpPr>
      <dsp:spPr>
        <a:xfrm>
          <a:off x="1760722" y="843401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4E0EE-197E-46E7-AAEF-C4EE10C5D9B7}">
      <dsp:nvSpPr>
        <dsp:cNvPr id="0" name=""/>
        <dsp:cNvSpPr/>
      </dsp:nvSpPr>
      <dsp:spPr>
        <a:xfrm>
          <a:off x="1922629" y="498981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498981"/>
        <a:ext cx="1148065" cy="688839"/>
      </dsp:txXfrm>
    </dsp:sp>
    <dsp:sp modelId="{2871E134-BC9C-4218-925B-074C08D7ACEA}">
      <dsp:nvSpPr>
        <dsp:cNvPr id="0" name=""/>
        <dsp:cNvSpPr/>
      </dsp:nvSpPr>
      <dsp:spPr>
        <a:xfrm>
          <a:off x="3070694" y="843401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23544-0430-4A5E-92C8-84E101C567AB}">
      <dsp:nvSpPr>
        <dsp:cNvPr id="0" name=""/>
        <dsp:cNvSpPr/>
      </dsp:nvSpPr>
      <dsp:spPr>
        <a:xfrm rot="16935173">
          <a:off x="810097" y="2298574"/>
          <a:ext cx="15683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395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C9F5-974B-4885-9026-EEA1269D15A8}">
      <dsp:nvSpPr>
        <dsp:cNvPr id="0" name=""/>
        <dsp:cNvSpPr/>
      </dsp:nvSpPr>
      <dsp:spPr>
        <a:xfrm rot="15464827">
          <a:off x="2614831" y="2298574"/>
          <a:ext cx="15683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395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7773-E28D-426D-BB69-5163C3AFDBBE}">
      <dsp:nvSpPr>
        <dsp:cNvPr id="0" name=""/>
        <dsp:cNvSpPr/>
      </dsp:nvSpPr>
      <dsp:spPr>
        <a:xfrm>
          <a:off x="1760722" y="153224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39A6-974B-416A-A0F6-C434B49BD7C5}">
      <dsp:nvSpPr>
        <dsp:cNvPr id="0" name=""/>
        <dsp:cNvSpPr/>
      </dsp:nvSpPr>
      <dsp:spPr>
        <a:xfrm>
          <a:off x="1922629" y="1187821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1187821"/>
        <a:ext cx="1148065" cy="688839"/>
      </dsp:txXfrm>
    </dsp:sp>
    <dsp:sp modelId="{EDDDD4A5-D902-4474-B9A2-E022FD77356B}">
      <dsp:nvSpPr>
        <dsp:cNvPr id="0" name=""/>
        <dsp:cNvSpPr/>
      </dsp:nvSpPr>
      <dsp:spPr>
        <a:xfrm>
          <a:off x="3070694" y="153224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0087-83B3-4F0A-A8A5-EFA6C0E753E4}">
      <dsp:nvSpPr>
        <dsp:cNvPr id="0" name=""/>
        <dsp:cNvSpPr/>
      </dsp:nvSpPr>
      <dsp:spPr>
        <a:xfrm rot="17393884">
          <a:off x="1105301" y="2680880"/>
          <a:ext cx="977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986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E3FF-4890-4434-B653-C82558B76E55}">
      <dsp:nvSpPr>
        <dsp:cNvPr id="0" name=""/>
        <dsp:cNvSpPr/>
      </dsp:nvSpPr>
      <dsp:spPr>
        <a:xfrm rot="15006116">
          <a:off x="2910036" y="2680880"/>
          <a:ext cx="977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986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CA8A-DE60-4FBC-8E66-F7A9D7ADD4E6}">
      <dsp:nvSpPr>
        <dsp:cNvPr id="0" name=""/>
        <dsp:cNvSpPr/>
      </dsp:nvSpPr>
      <dsp:spPr>
        <a:xfrm>
          <a:off x="1760722" y="222108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2445F-7F6C-4933-B758-71F4EC3AAC5F}">
      <dsp:nvSpPr>
        <dsp:cNvPr id="0" name=""/>
        <dsp:cNvSpPr/>
      </dsp:nvSpPr>
      <dsp:spPr>
        <a:xfrm>
          <a:off x="1922629" y="1876660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1876660"/>
        <a:ext cx="1148065" cy="688839"/>
      </dsp:txXfrm>
    </dsp:sp>
    <dsp:sp modelId="{00464818-5695-499D-9C30-E83C17D66060}">
      <dsp:nvSpPr>
        <dsp:cNvPr id="0" name=""/>
        <dsp:cNvSpPr/>
      </dsp:nvSpPr>
      <dsp:spPr>
        <a:xfrm>
          <a:off x="3070694" y="222108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C3133-C796-4F03-9601-89A19E55D668}">
      <dsp:nvSpPr>
        <dsp:cNvPr id="0" name=""/>
        <dsp:cNvSpPr/>
      </dsp:nvSpPr>
      <dsp:spPr>
        <a:xfrm rot="19041445">
          <a:off x="1368044" y="3063186"/>
          <a:ext cx="452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499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C643-29D5-4CEA-A90B-7C3C47C4A47A}">
      <dsp:nvSpPr>
        <dsp:cNvPr id="0" name=""/>
        <dsp:cNvSpPr/>
      </dsp:nvSpPr>
      <dsp:spPr>
        <a:xfrm rot="13358555">
          <a:off x="3172779" y="3063186"/>
          <a:ext cx="452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499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BD04E-E6FF-48DC-8E11-D91B6D91CD16}">
      <dsp:nvSpPr>
        <dsp:cNvPr id="0" name=""/>
        <dsp:cNvSpPr/>
      </dsp:nvSpPr>
      <dsp:spPr>
        <a:xfrm>
          <a:off x="1760722" y="290991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896-2B84-4236-B8FB-B24B86DAD3B1}">
      <dsp:nvSpPr>
        <dsp:cNvPr id="0" name=""/>
        <dsp:cNvSpPr/>
      </dsp:nvSpPr>
      <dsp:spPr>
        <a:xfrm>
          <a:off x="1922629" y="2565500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2565500"/>
        <a:ext cx="1148065" cy="688839"/>
      </dsp:txXfrm>
    </dsp:sp>
    <dsp:sp modelId="{3F774837-5289-485E-8A4B-1F01C2D379B4}">
      <dsp:nvSpPr>
        <dsp:cNvPr id="0" name=""/>
        <dsp:cNvSpPr/>
      </dsp:nvSpPr>
      <dsp:spPr>
        <a:xfrm>
          <a:off x="3070694" y="290991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2AC5-33D5-4EBB-9F3B-F5E4BE8D027E}">
      <dsp:nvSpPr>
        <dsp:cNvPr id="0" name=""/>
        <dsp:cNvSpPr/>
      </dsp:nvSpPr>
      <dsp:spPr>
        <a:xfrm rot="2558555">
          <a:off x="1368044" y="3445492"/>
          <a:ext cx="452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499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2D7C-12E8-419A-BCBE-94084E74FFE3}">
      <dsp:nvSpPr>
        <dsp:cNvPr id="0" name=""/>
        <dsp:cNvSpPr/>
      </dsp:nvSpPr>
      <dsp:spPr>
        <a:xfrm rot="8241445">
          <a:off x="3172779" y="3445492"/>
          <a:ext cx="452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499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9E71-D59E-4D80-A64F-A6432BB61290}">
      <dsp:nvSpPr>
        <dsp:cNvPr id="0" name=""/>
        <dsp:cNvSpPr/>
      </dsp:nvSpPr>
      <dsp:spPr>
        <a:xfrm>
          <a:off x="1760722" y="359875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D9B7-17EF-49AF-9E34-E14C56D25566}">
      <dsp:nvSpPr>
        <dsp:cNvPr id="0" name=""/>
        <dsp:cNvSpPr/>
      </dsp:nvSpPr>
      <dsp:spPr>
        <a:xfrm>
          <a:off x="1922629" y="3254339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3254339"/>
        <a:ext cx="1148065" cy="688839"/>
      </dsp:txXfrm>
    </dsp:sp>
    <dsp:sp modelId="{64FE68EF-246A-4E45-82CA-2ED5CAC816C1}">
      <dsp:nvSpPr>
        <dsp:cNvPr id="0" name=""/>
        <dsp:cNvSpPr/>
      </dsp:nvSpPr>
      <dsp:spPr>
        <a:xfrm>
          <a:off x="3070694" y="359875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4B39D-CFFE-402B-A25D-A70AA85B6D91}">
      <dsp:nvSpPr>
        <dsp:cNvPr id="0" name=""/>
        <dsp:cNvSpPr/>
      </dsp:nvSpPr>
      <dsp:spPr>
        <a:xfrm rot="4206116">
          <a:off x="1105301" y="3827798"/>
          <a:ext cx="977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986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BDEA-DA8D-4185-BE14-552A984ED385}">
      <dsp:nvSpPr>
        <dsp:cNvPr id="0" name=""/>
        <dsp:cNvSpPr/>
      </dsp:nvSpPr>
      <dsp:spPr>
        <a:xfrm rot="6593884">
          <a:off x="2910036" y="3827798"/>
          <a:ext cx="977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986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8755-450F-4812-BE23-07C8D1177CA3}">
      <dsp:nvSpPr>
        <dsp:cNvPr id="0" name=""/>
        <dsp:cNvSpPr/>
      </dsp:nvSpPr>
      <dsp:spPr>
        <a:xfrm>
          <a:off x="1760722" y="428759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15B2-6D40-42F1-9D31-7D4675A2C6C7}">
      <dsp:nvSpPr>
        <dsp:cNvPr id="0" name=""/>
        <dsp:cNvSpPr/>
      </dsp:nvSpPr>
      <dsp:spPr>
        <a:xfrm>
          <a:off x="1922629" y="3943178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22629" y="3943178"/>
        <a:ext cx="1148065" cy="688839"/>
      </dsp:txXfrm>
    </dsp:sp>
    <dsp:sp modelId="{484F5556-2A8D-445B-BFF0-007E6657DF92}">
      <dsp:nvSpPr>
        <dsp:cNvPr id="0" name=""/>
        <dsp:cNvSpPr/>
      </dsp:nvSpPr>
      <dsp:spPr>
        <a:xfrm>
          <a:off x="3070694" y="428759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4536-D6EF-44BC-809B-B2AD77460ADB}">
      <dsp:nvSpPr>
        <dsp:cNvPr id="0" name=""/>
        <dsp:cNvSpPr/>
      </dsp:nvSpPr>
      <dsp:spPr>
        <a:xfrm rot="4664827">
          <a:off x="810097" y="4210104"/>
          <a:ext cx="15683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395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A3A09-F080-4508-A200-8041AB1D01BF}">
      <dsp:nvSpPr>
        <dsp:cNvPr id="0" name=""/>
        <dsp:cNvSpPr/>
      </dsp:nvSpPr>
      <dsp:spPr>
        <a:xfrm rot="6135173">
          <a:off x="2614831" y="4210104"/>
          <a:ext cx="15683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395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9AAE-3DF8-420B-BFF6-120B0FEC9082}">
      <dsp:nvSpPr>
        <dsp:cNvPr id="0" name=""/>
        <dsp:cNvSpPr/>
      </dsp:nvSpPr>
      <dsp:spPr>
        <a:xfrm>
          <a:off x="1760722" y="497643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CF23-559B-489D-8B2B-49ECEA2D64BC}">
      <dsp:nvSpPr>
        <dsp:cNvPr id="0" name=""/>
        <dsp:cNvSpPr/>
      </dsp:nvSpPr>
      <dsp:spPr>
        <a:xfrm>
          <a:off x="1922629" y="4632018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22629" y="4632018"/>
        <a:ext cx="1148065" cy="688839"/>
      </dsp:txXfrm>
    </dsp:sp>
    <dsp:sp modelId="{79CF47D6-8301-4C50-8968-36FD122827F4}">
      <dsp:nvSpPr>
        <dsp:cNvPr id="0" name=""/>
        <dsp:cNvSpPr/>
      </dsp:nvSpPr>
      <dsp:spPr>
        <a:xfrm>
          <a:off x="3070694" y="497643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468AC-520B-4CC8-AFD8-1EA712E045A5}">
      <dsp:nvSpPr>
        <dsp:cNvPr id="0" name=""/>
        <dsp:cNvSpPr/>
      </dsp:nvSpPr>
      <dsp:spPr>
        <a:xfrm rot="4870938">
          <a:off x="508595" y="4592410"/>
          <a:ext cx="2171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13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7A1-B6EC-4864-84BC-32C613FC25B1}">
      <dsp:nvSpPr>
        <dsp:cNvPr id="0" name=""/>
        <dsp:cNvSpPr/>
      </dsp:nvSpPr>
      <dsp:spPr>
        <a:xfrm rot="5929062">
          <a:off x="2313330" y="4592410"/>
          <a:ext cx="2171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13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371C-3EE9-4548-BACC-1082E2BC87BC}">
      <dsp:nvSpPr>
        <dsp:cNvPr id="0" name=""/>
        <dsp:cNvSpPr/>
      </dsp:nvSpPr>
      <dsp:spPr>
        <a:xfrm>
          <a:off x="1760722" y="5665277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CCBF4-DA0E-4FAC-BCCE-7F0FF9DD7C8E}">
      <dsp:nvSpPr>
        <dsp:cNvPr id="0" name=""/>
        <dsp:cNvSpPr/>
      </dsp:nvSpPr>
      <dsp:spPr>
        <a:xfrm>
          <a:off x="1922629" y="5320857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22629" y="5320857"/>
        <a:ext cx="1148065" cy="688839"/>
      </dsp:txXfrm>
    </dsp:sp>
    <dsp:sp modelId="{9F2754D6-92B7-4660-89A3-D0806CABD8DF}">
      <dsp:nvSpPr>
        <dsp:cNvPr id="0" name=""/>
        <dsp:cNvSpPr/>
      </dsp:nvSpPr>
      <dsp:spPr>
        <a:xfrm>
          <a:off x="3070694" y="5665277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C89-0FDC-4F01-98E5-527EF77F782B}">
      <dsp:nvSpPr>
        <dsp:cNvPr id="0" name=""/>
        <dsp:cNvSpPr/>
      </dsp:nvSpPr>
      <dsp:spPr>
        <a:xfrm>
          <a:off x="3606596" y="2561755"/>
          <a:ext cx="1385167" cy="138516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Process with </a:t>
          </a:r>
          <a:endParaRPr lang="en-US" sz="1800" b="1" kern="1200" dirty="0"/>
        </a:p>
      </dsp:txBody>
      <dsp:txXfrm>
        <a:off x="3809449" y="2764608"/>
        <a:ext cx="979461" cy="979461"/>
      </dsp:txXfrm>
    </dsp:sp>
    <dsp:sp modelId="{5929F69E-F3A8-42D4-B765-511EA42ED139}">
      <dsp:nvSpPr>
        <dsp:cNvPr id="0" name=""/>
        <dsp:cNvSpPr/>
      </dsp:nvSpPr>
      <dsp:spPr>
        <a:xfrm rot="17393884">
          <a:off x="4428912" y="2107421"/>
          <a:ext cx="1955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97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E8F4F-CDE3-413B-8A8D-863D718BEEB7}">
      <dsp:nvSpPr>
        <dsp:cNvPr id="0" name=""/>
        <dsp:cNvSpPr/>
      </dsp:nvSpPr>
      <dsp:spPr>
        <a:xfrm rot="15006116">
          <a:off x="6566503" y="2107421"/>
          <a:ext cx="1955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97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F2AB-0D53-4FFA-BA58-71D6FE7F3576}">
      <dsp:nvSpPr>
        <dsp:cNvPr id="0" name=""/>
        <dsp:cNvSpPr/>
      </dsp:nvSpPr>
      <dsp:spPr>
        <a:xfrm>
          <a:off x="5739755" y="1187821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F80B-3A6A-4F03-87B4-798BEFF3F100}">
      <dsp:nvSpPr>
        <dsp:cNvPr id="0" name=""/>
        <dsp:cNvSpPr/>
      </dsp:nvSpPr>
      <dsp:spPr>
        <a:xfrm>
          <a:off x="5901661" y="843401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843401"/>
        <a:ext cx="1148065" cy="688839"/>
      </dsp:txXfrm>
    </dsp:sp>
    <dsp:sp modelId="{7D574453-8EA5-446C-AF16-7BCC68B528C6}">
      <dsp:nvSpPr>
        <dsp:cNvPr id="0" name=""/>
        <dsp:cNvSpPr/>
      </dsp:nvSpPr>
      <dsp:spPr>
        <a:xfrm>
          <a:off x="7049727" y="1187821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AD7-99FF-4E61-80C6-84C6C3A3D725}">
      <dsp:nvSpPr>
        <dsp:cNvPr id="0" name=""/>
        <dsp:cNvSpPr/>
      </dsp:nvSpPr>
      <dsp:spPr>
        <a:xfrm rot="17909946">
          <a:off x="4709300" y="2489727"/>
          <a:ext cx="13951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97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DBC3-4662-44E6-8716-56BB0DE2B536}">
      <dsp:nvSpPr>
        <dsp:cNvPr id="0" name=""/>
        <dsp:cNvSpPr/>
      </dsp:nvSpPr>
      <dsp:spPr>
        <a:xfrm rot="14490054">
          <a:off x="6846891" y="2489727"/>
          <a:ext cx="13951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97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8364-7CD3-45AE-A2F7-9621F675B2ED}">
      <dsp:nvSpPr>
        <dsp:cNvPr id="0" name=""/>
        <dsp:cNvSpPr/>
      </dsp:nvSpPr>
      <dsp:spPr>
        <a:xfrm>
          <a:off x="5739755" y="187666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112E-8049-4877-9024-FB13FDA43299}">
      <dsp:nvSpPr>
        <dsp:cNvPr id="0" name=""/>
        <dsp:cNvSpPr/>
      </dsp:nvSpPr>
      <dsp:spPr>
        <a:xfrm>
          <a:off x="5901661" y="1532240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1532240"/>
        <a:ext cx="1148065" cy="688839"/>
      </dsp:txXfrm>
    </dsp:sp>
    <dsp:sp modelId="{BD800237-A0C1-4116-8AA8-22270B4E3D6E}">
      <dsp:nvSpPr>
        <dsp:cNvPr id="0" name=""/>
        <dsp:cNvSpPr/>
      </dsp:nvSpPr>
      <dsp:spPr>
        <a:xfrm>
          <a:off x="7049727" y="187666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D44-2C0C-4E6C-84C6-15F5220A01FD}">
      <dsp:nvSpPr>
        <dsp:cNvPr id="0" name=""/>
        <dsp:cNvSpPr/>
      </dsp:nvSpPr>
      <dsp:spPr>
        <a:xfrm rot="19041445">
          <a:off x="4954399" y="2872033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BAF0-BCCA-48FE-AD22-BA90AD7665B6}">
      <dsp:nvSpPr>
        <dsp:cNvPr id="0" name=""/>
        <dsp:cNvSpPr/>
      </dsp:nvSpPr>
      <dsp:spPr>
        <a:xfrm rot="13358555">
          <a:off x="7091990" y="2872033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5609-DF77-4860-B263-5ABC03741940}">
      <dsp:nvSpPr>
        <dsp:cNvPr id="0" name=""/>
        <dsp:cNvSpPr/>
      </dsp:nvSpPr>
      <dsp:spPr>
        <a:xfrm>
          <a:off x="5739755" y="256550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8D3C-BDDE-4D14-ACCE-63A152F025A8}">
      <dsp:nvSpPr>
        <dsp:cNvPr id="0" name=""/>
        <dsp:cNvSpPr/>
      </dsp:nvSpPr>
      <dsp:spPr>
        <a:xfrm>
          <a:off x="5901661" y="2221080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2221080"/>
        <a:ext cx="1148065" cy="688839"/>
      </dsp:txXfrm>
    </dsp:sp>
    <dsp:sp modelId="{D67A9AEF-5F00-419F-AE98-1058D523496C}">
      <dsp:nvSpPr>
        <dsp:cNvPr id="0" name=""/>
        <dsp:cNvSpPr/>
      </dsp:nvSpPr>
      <dsp:spPr>
        <a:xfrm>
          <a:off x="7049727" y="256550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B694-2743-4D88-865D-D81CA7E7CC01}">
      <dsp:nvSpPr>
        <dsp:cNvPr id="0" name=""/>
        <dsp:cNvSpPr/>
      </dsp:nvSpPr>
      <dsp:spPr>
        <a:xfrm>
          <a:off x="5074043" y="3254339"/>
          <a:ext cx="665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71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70BA-0A6A-4CD7-AC7D-65C25081B4DC}">
      <dsp:nvSpPr>
        <dsp:cNvPr id="0" name=""/>
        <dsp:cNvSpPr/>
      </dsp:nvSpPr>
      <dsp:spPr>
        <a:xfrm rot="10800000">
          <a:off x="7211634" y="3254339"/>
          <a:ext cx="665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71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7F367-E680-41D5-B6C5-72E7D5A78D89}">
      <dsp:nvSpPr>
        <dsp:cNvPr id="0" name=""/>
        <dsp:cNvSpPr/>
      </dsp:nvSpPr>
      <dsp:spPr>
        <a:xfrm>
          <a:off x="5739755" y="325433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D2A5-566E-41B6-84A1-E0D9F2332F61}">
      <dsp:nvSpPr>
        <dsp:cNvPr id="0" name=""/>
        <dsp:cNvSpPr/>
      </dsp:nvSpPr>
      <dsp:spPr>
        <a:xfrm>
          <a:off x="5901661" y="2909919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2909919"/>
        <a:ext cx="1148065" cy="688839"/>
      </dsp:txXfrm>
    </dsp:sp>
    <dsp:sp modelId="{5E3C6DF0-6630-4E60-8255-403157822CA9}">
      <dsp:nvSpPr>
        <dsp:cNvPr id="0" name=""/>
        <dsp:cNvSpPr/>
      </dsp:nvSpPr>
      <dsp:spPr>
        <a:xfrm>
          <a:off x="7049727" y="325433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C5DDF-8A40-43A7-B844-E47D4CAD7B01}">
      <dsp:nvSpPr>
        <dsp:cNvPr id="0" name=""/>
        <dsp:cNvSpPr/>
      </dsp:nvSpPr>
      <dsp:spPr>
        <a:xfrm rot="2558555">
          <a:off x="4954399" y="3636645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CB83E-FADB-420B-8A88-B747B4108930}">
      <dsp:nvSpPr>
        <dsp:cNvPr id="0" name=""/>
        <dsp:cNvSpPr/>
      </dsp:nvSpPr>
      <dsp:spPr>
        <a:xfrm rot="8241445">
          <a:off x="7091990" y="3636645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520A-E219-4FA1-985D-1F7A17EEF7D5}">
      <dsp:nvSpPr>
        <dsp:cNvPr id="0" name=""/>
        <dsp:cNvSpPr/>
      </dsp:nvSpPr>
      <dsp:spPr>
        <a:xfrm>
          <a:off x="5739755" y="394317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504D3-251D-44BE-97B7-1D550C3639A3}">
      <dsp:nvSpPr>
        <dsp:cNvPr id="0" name=""/>
        <dsp:cNvSpPr/>
      </dsp:nvSpPr>
      <dsp:spPr>
        <a:xfrm>
          <a:off x="5901661" y="3598759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3598759"/>
        <a:ext cx="1148065" cy="688839"/>
      </dsp:txXfrm>
    </dsp:sp>
    <dsp:sp modelId="{D9A1F54C-0E3A-4B2F-8148-ACF145932D7D}">
      <dsp:nvSpPr>
        <dsp:cNvPr id="0" name=""/>
        <dsp:cNvSpPr/>
      </dsp:nvSpPr>
      <dsp:spPr>
        <a:xfrm>
          <a:off x="7049727" y="394317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C70A-A4E9-483F-94CF-C915C4C22B93}">
      <dsp:nvSpPr>
        <dsp:cNvPr id="0" name=""/>
        <dsp:cNvSpPr/>
      </dsp:nvSpPr>
      <dsp:spPr>
        <a:xfrm rot="3690054">
          <a:off x="4709300" y="4018951"/>
          <a:ext cx="13951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97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AEFE-7687-43D7-B09C-8A786EE919D3}">
      <dsp:nvSpPr>
        <dsp:cNvPr id="0" name=""/>
        <dsp:cNvSpPr/>
      </dsp:nvSpPr>
      <dsp:spPr>
        <a:xfrm rot="7109946">
          <a:off x="6846891" y="4018951"/>
          <a:ext cx="13951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97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D9DD-2635-4FB0-BB5B-BE87041BF4F1}">
      <dsp:nvSpPr>
        <dsp:cNvPr id="0" name=""/>
        <dsp:cNvSpPr/>
      </dsp:nvSpPr>
      <dsp:spPr>
        <a:xfrm>
          <a:off x="5739755" y="463201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D052-BB80-45F3-9FDD-67126FC0DACE}">
      <dsp:nvSpPr>
        <dsp:cNvPr id="0" name=""/>
        <dsp:cNvSpPr/>
      </dsp:nvSpPr>
      <dsp:spPr>
        <a:xfrm>
          <a:off x="5901661" y="4287598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4287598"/>
        <a:ext cx="1148065" cy="688839"/>
      </dsp:txXfrm>
    </dsp:sp>
    <dsp:sp modelId="{77365C05-6E8A-4C9B-AD7B-3AA3341F9D8E}">
      <dsp:nvSpPr>
        <dsp:cNvPr id="0" name=""/>
        <dsp:cNvSpPr/>
      </dsp:nvSpPr>
      <dsp:spPr>
        <a:xfrm>
          <a:off x="7049727" y="463201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DA27-4F94-4287-8C9C-326FC54DAB65}">
      <dsp:nvSpPr>
        <dsp:cNvPr id="0" name=""/>
        <dsp:cNvSpPr/>
      </dsp:nvSpPr>
      <dsp:spPr>
        <a:xfrm rot="4206116">
          <a:off x="4428912" y="4401257"/>
          <a:ext cx="1955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97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E96D-192D-48FB-AF8B-A7407DB2EC7B}">
      <dsp:nvSpPr>
        <dsp:cNvPr id="0" name=""/>
        <dsp:cNvSpPr/>
      </dsp:nvSpPr>
      <dsp:spPr>
        <a:xfrm rot="6593884">
          <a:off x="6566503" y="4401257"/>
          <a:ext cx="1955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97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A62-46F7-4986-8576-6E2D0CAC4920}">
      <dsp:nvSpPr>
        <dsp:cNvPr id="0" name=""/>
        <dsp:cNvSpPr/>
      </dsp:nvSpPr>
      <dsp:spPr>
        <a:xfrm>
          <a:off x="5739755" y="5320857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4E81-9AEA-4431-B4B6-5604CC5A3EA1}">
      <dsp:nvSpPr>
        <dsp:cNvPr id="0" name=""/>
        <dsp:cNvSpPr/>
      </dsp:nvSpPr>
      <dsp:spPr>
        <a:xfrm>
          <a:off x="5901661" y="4976438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901661" y="4976438"/>
        <a:ext cx="1148065" cy="688839"/>
      </dsp:txXfrm>
    </dsp:sp>
    <dsp:sp modelId="{BE52E739-7D27-4E45-831B-0E2523D0459D}">
      <dsp:nvSpPr>
        <dsp:cNvPr id="0" name=""/>
        <dsp:cNvSpPr/>
      </dsp:nvSpPr>
      <dsp:spPr>
        <a:xfrm>
          <a:off x="7049727" y="5320857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5E55-DD3C-4D5B-A42B-5405C63B0E3E}">
      <dsp:nvSpPr>
        <dsp:cNvPr id="0" name=""/>
        <dsp:cNvSpPr/>
      </dsp:nvSpPr>
      <dsp:spPr>
        <a:xfrm>
          <a:off x="7959624" y="2561755"/>
          <a:ext cx="1385167" cy="138516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Visualize with</a:t>
          </a:r>
          <a:endParaRPr lang="en-US" sz="1800" b="1" kern="1200" dirty="0"/>
        </a:p>
      </dsp:txBody>
      <dsp:txXfrm>
        <a:off x="8162477" y="2764608"/>
        <a:ext cx="979461" cy="979461"/>
      </dsp:txXfrm>
    </dsp:sp>
    <dsp:sp modelId="{516C0902-9215-4C87-B418-0FC089E72483}">
      <dsp:nvSpPr>
        <dsp:cNvPr id="0" name=""/>
        <dsp:cNvSpPr/>
      </dsp:nvSpPr>
      <dsp:spPr>
        <a:xfrm rot="19041445">
          <a:off x="9307427" y="2872033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27FD-7970-43EB-AF4F-2E71A1C1BCFF}">
      <dsp:nvSpPr>
        <dsp:cNvPr id="0" name=""/>
        <dsp:cNvSpPr/>
      </dsp:nvSpPr>
      <dsp:spPr>
        <a:xfrm>
          <a:off x="10092782" y="2565500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AC91-F0D0-473D-8CE0-8CB2300A31DD}">
      <dsp:nvSpPr>
        <dsp:cNvPr id="0" name=""/>
        <dsp:cNvSpPr/>
      </dsp:nvSpPr>
      <dsp:spPr>
        <a:xfrm>
          <a:off x="10254689" y="2221080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254689" y="2221080"/>
        <a:ext cx="1148065" cy="688839"/>
      </dsp:txXfrm>
    </dsp:sp>
    <dsp:sp modelId="{E51C02B1-5AC7-4AFF-8300-2851BA3C0A78}">
      <dsp:nvSpPr>
        <dsp:cNvPr id="0" name=""/>
        <dsp:cNvSpPr/>
      </dsp:nvSpPr>
      <dsp:spPr>
        <a:xfrm>
          <a:off x="9427071" y="3254339"/>
          <a:ext cx="665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71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2AC2C-7BE6-4BA7-86D0-8A6AE565ACA3}">
      <dsp:nvSpPr>
        <dsp:cNvPr id="0" name=""/>
        <dsp:cNvSpPr/>
      </dsp:nvSpPr>
      <dsp:spPr>
        <a:xfrm>
          <a:off x="10092782" y="3254339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48DA5-27E7-4A78-A521-70CFCE2E57F6}">
      <dsp:nvSpPr>
        <dsp:cNvPr id="0" name=""/>
        <dsp:cNvSpPr/>
      </dsp:nvSpPr>
      <dsp:spPr>
        <a:xfrm>
          <a:off x="10254689" y="2909919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254689" y="2909919"/>
        <a:ext cx="1148065" cy="688839"/>
      </dsp:txXfrm>
    </dsp:sp>
    <dsp:sp modelId="{2D4E3B46-274D-41C9-A405-EE9C4DFCAE88}">
      <dsp:nvSpPr>
        <dsp:cNvPr id="0" name=""/>
        <dsp:cNvSpPr/>
      </dsp:nvSpPr>
      <dsp:spPr>
        <a:xfrm rot="2558555">
          <a:off x="9307427" y="3636645"/>
          <a:ext cx="904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998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9D76-AAF6-49EE-9D34-24DA68352EA1}">
      <dsp:nvSpPr>
        <dsp:cNvPr id="0" name=""/>
        <dsp:cNvSpPr/>
      </dsp:nvSpPr>
      <dsp:spPr>
        <a:xfrm>
          <a:off x="10092782" y="3943178"/>
          <a:ext cx="16190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442F9-A06F-4630-B09F-3A54EED0F62D}">
      <dsp:nvSpPr>
        <dsp:cNvPr id="0" name=""/>
        <dsp:cNvSpPr/>
      </dsp:nvSpPr>
      <dsp:spPr>
        <a:xfrm>
          <a:off x="10254689" y="3598759"/>
          <a:ext cx="1148065" cy="6888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254689" y="3598759"/>
        <a:ext cx="1148065" cy="688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04884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</a:t>
            </a:r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467072"/>
              </p:ext>
            </p:extLst>
          </p:nvPr>
        </p:nvGraphicFramePr>
        <p:xfrm>
          <a:off x="390417" y="349320"/>
          <a:ext cx="11404315" cy="650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38842</TotalTime>
  <Words>319</Words>
  <Application>Microsoft Office PowerPoint</Application>
  <PresentationFormat>Custom</PresentationFormat>
  <Paragraphs>112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1158</cp:revision>
  <dcterms:created xsi:type="dcterms:W3CDTF">2012-12-30T17:45:58Z</dcterms:created>
  <dcterms:modified xsi:type="dcterms:W3CDTF">2013-11-06T20:32:20Z</dcterms:modified>
</cp:coreProperties>
</file>