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17"/>
  </p:notesMasterIdLst>
  <p:handoutMasterIdLst>
    <p:handoutMasterId r:id="rId18"/>
  </p:handoutMasterIdLst>
  <p:sldIdLst>
    <p:sldId id="295" r:id="rId2"/>
    <p:sldId id="296" r:id="rId3"/>
    <p:sldId id="302" r:id="rId4"/>
    <p:sldId id="310" r:id="rId5"/>
    <p:sldId id="311" r:id="rId6"/>
    <p:sldId id="298" r:id="rId7"/>
    <p:sldId id="305" r:id="rId8"/>
    <p:sldId id="282" r:id="rId9"/>
    <p:sldId id="299" r:id="rId10"/>
    <p:sldId id="307" r:id="rId11"/>
    <p:sldId id="288" r:id="rId12"/>
    <p:sldId id="309" r:id="rId13"/>
    <p:sldId id="292" r:id="rId14"/>
    <p:sldId id="267" r:id="rId15"/>
    <p:sldId id="306" r:id="rId1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." id="{767F82C2-1E70-408E-AEA5-A2734D85527F}">
          <p14:sldIdLst>
            <p14:sldId id="295"/>
            <p14:sldId id="296"/>
            <p14:sldId id="302"/>
            <p14:sldId id="310"/>
            <p14:sldId id="311"/>
          </p14:sldIdLst>
        </p14:section>
        <p14:section name="Benefits: Simplicity, elegance, &amp; tooling" id="{84C85F2A-5352-4D0A-9D81-66233650DAAE}">
          <p14:sldIdLst>
            <p14:sldId id="298"/>
          </p14:sldIdLst>
        </p14:section>
        <p14:section name="Benefits: Information-richness of external data sources" id="{95AA213E-DA4D-4DA8-9183-60D55CD84142}">
          <p14:sldIdLst>
            <p14:sldId id="305"/>
            <p14:sldId id="282"/>
          </p14:sldIdLst>
        </p14:section>
        <p14:section name="Demos, Demos, Demos" id="{EDEB05AC-5CE8-45FF-8112-F9B74FA069D6}">
          <p14:sldIdLst>
            <p14:sldId id="299"/>
          </p14:sldIdLst>
        </p14:section>
        <p14:section name="Writing your own" id="{510154A3-3C4B-4E34-A491-D5FE9E9A4F38}">
          <p14:sldIdLst>
            <p14:sldId id="307"/>
            <p14:sldId id="288"/>
            <p14:sldId id="309"/>
            <p14:sldId id="292"/>
          </p14:sldIdLst>
        </p14:section>
        <p14:section name="Fin" id="{5F1EF70A-8888-4D30-BC25-BF9736AC4D9E}">
          <p14:sldIdLst>
            <p14:sldId id="267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pos="3383" userDrawn="1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1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 reese" initials="rr" lastIdx="1" clrIdx="0">
    <p:extLst>
      <p:ext uri="{19B8F6BF-5375-455C-9EA6-DF929625EA0E}">
        <p15:presenceInfo xmlns:p15="http://schemas.microsoft.com/office/powerpoint/2012/main" userId="0db48057b59792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5B"/>
    <a:srgbClr val="401309"/>
    <a:srgbClr val="EAC880"/>
    <a:srgbClr val="EBBB5E"/>
    <a:srgbClr val="E1C790"/>
    <a:srgbClr val="B99559"/>
    <a:srgbClr val="B27E2D"/>
    <a:srgbClr val="AD7529"/>
    <a:srgbClr val="B48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11" autoAdjust="0"/>
    <p:restoredTop sz="68653" autoAdjust="0"/>
  </p:normalViewPr>
  <p:slideViewPr>
    <p:cSldViewPr snapToGrid="0">
      <p:cViewPr>
        <p:scale>
          <a:sx n="77" d="100"/>
          <a:sy n="77" d="100"/>
        </p:scale>
        <p:origin x="354" y="84"/>
      </p:cViewPr>
      <p:guideLst>
        <p:guide pos="3383"/>
        <p:guide orient="horz" pos="2160"/>
        <p:guide orient="horz" pos="15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68"/>
    </p:cViewPr>
  </p:sorterViewPr>
  <p:notesViewPr>
    <p:cSldViewPr snapToGrid="0">
      <p:cViewPr varScale="1">
        <p:scale>
          <a:sx n="50" d="100"/>
          <a:sy n="50" d="100"/>
        </p:scale>
        <p:origin x="212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hyperlink" Target="http://fsharp.github.io/FSharp.Data/library/WorldBank.html" TargetMode="External"/><Relationship Id="rId13" Type="http://schemas.openxmlformats.org/officeDocument/2006/relationships/hyperlink" Target="http://msdn.microsoft.com/en-us/library/vstudio/hh361033.aspx" TargetMode="External"/><Relationship Id="rId18" Type="http://schemas.openxmlformats.org/officeDocument/2006/relationships/hyperlink" Target="http://fsharp.github.io/FSharp.Data/experimental/ApiaryProvider.html" TargetMode="External"/><Relationship Id="rId3" Type="http://schemas.openxmlformats.org/officeDocument/2006/relationships/hyperlink" Target="http://www.pinksquirrellabs.com/post/2013/07/29/Choose-Your-Own-Adventure-Type-Provider.aspx" TargetMode="External"/><Relationship Id="rId21" Type="http://schemas.openxmlformats.org/officeDocument/2006/relationships/hyperlink" Target="http://colinbul.wordpress.com/2013/02/28/f-ikvm-type-provider/" TargetMode="External"/><Relationship Id="rId7" Type="http://schemas.openxmlformats.org/officeDocument/2006/relationships/hyperlink" Target="http://blogs.msdn.com/b/fsharpteam/archive/2013/03/01/the-microsoft-dynamics-crm-type-provider-sample-static-parameters.aspx" TargetMode="External"/><Relationship Id="rId12" Type="http://schemas.openxmlformats.org/officeDocument/2006/relationships/hyperlink" Target="http://fsharp.github.io/FSharp.Data/library/XmlProvider.html" TargetMode="External"/><Relationship Id="rId17" Type="http://schemas.openxmlformats.org/officeDocument/2006/relationships/hyperlink" Target="http://msdn.microsoft.com/en-us/library/hh362325.aspx" TargetMode="External"/><Relationship Id="rId2" Type="http://schemas.openxmlformats.org/officeDocument/2006/relationships/hyperlink" Target="https://github.com/isaacabraham/AzureTypeProvider" TargetMode="External"/><Relationship Id="rId16" Type="http://schemas.openxmlformats.org/officeDocument/2006/relationships/hyperlink" Target="https://github.com/ovatsus/PythonTypeProvider" TargetMode="External"/><Relationship Id="rId20" Type="http://schemas.openxmlformats.org/officeDocument/2006/relationships/hyperlink" Target="http://www.youtube.com/watch?v=Co16MBpAwJU" TargetMode="External"/><Relationship Id="rId1" Type="http://schemas.openxmlformats.org/officeDocument/2006/relationships/hyperlink" Target="https://github.com/sergey-tihon/PowerShellTypeProvider" TargetMode="External"/><Relationship Id="rId6" Type="http://schemas.openxmlformats.org/officeDocument/2006/relationships/hyperlink" Target="https://www.nuget.org/packages/RProvider/" TargetMode="External"/><Relationship Id="rId11" Type="http://schemas.openxmlformats.org/officeDocument/2006/relationships/hyperlink" Target="http://fsharp.github.io/FSharp.Data/library/JsonProvider.html" TargetMode="External"/><Relationship Id="rId5" Type="http://schemas.openxmlformats.org/officeDocument/2006/relationships/hyperlink" Target="https://twitter.com/TsunamiIDE/status/349535243671330816/photo/1" TargetMode="External"/><Relationship Id="rId15" Type="http://schemas.openxmlformats.org/officeDocument/2006/relationships/hyperlink" Target="http://msdn.microsoft.com/en-us/library/vstudio/hh361035.aspx" TargetMode="External"/><Relationship Id="rId10" Type="http://schemas.openxmlformats.org/officeDocument/2006/relationships/hyperlink" Target="http://fsharp.github.io/FSharp.Data/library/CsvProvider.html" TargetMode="External"/><Relationship Id="rId19" Type="http://schemas.openxmlformats.org/officeDocument/2006/relationships/hyperlink" Target="https://twitter.com/mark_dj/status/348346798735241216" TargetMode="External"/><Relationship Id="rId4" Type="http://schemas.openxmlformats.org/officeDocument/2006/relationships/hyperlink" Target="https://github.com/BayardRock/Matlab-Type-Provider" TargetMode="External"/><Relationship Id="rId9" Type="http://schemas.openxmlformats.org/officeDocument/2006/relationships/hyperlink" Target="http://fsharp.github.io/FSharp.Data/library/Freebase.html" TargetMode="External"/><Relationship Id="rId14" Type="http://schemas.openxmlformats.org/officeDocument/2006/relationships/hyperlink" Target="http://sergeytihon.wordpress.com/2013/04/27/wpf-mvvm-with-xaml-type-provider/" TargetMode="External"/><Relationship Id="rId22" Type="http://schemas.openxmlformats.org/officeDocument/2006/relationships/hyperlink" Target="https://github.com/ZachBray/FunScript" TargetMode="External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uget.org/packages/RProvider/" TargetMode="External"/><Relationship Id="rId13" Type="http://schemas.openxmlformats.org/officeDocument/2006/relationships/hyperlink" Target="http://fsharp.github.io/FSharp.Data/library/CsvProvider.html" TargetMode="External"/><Relationship Id="rId18" Type="http://schemas.openxmlformats.org/officeDocument/2006/relationships/hyperlink" Target="http://msdn.microsoft.com/en-us/library/vstudio/hh361035.aspx" TargetMode="External"/><Relationship Id="rId3" Type="http://schemas.openxmlformats.org/officeDocument/2006/relationships/hyperlink" Target="http://www.pinksquirrellabs.com/post/2013/07/29/Choose-Your-Own-Adventure-Type-Provider.aspx" TargetMode="External"/><Relationship Id="rId21" Type="http://schemas.openxmlformats.org/officeDocument/2006/relationships/hyperlink" Target="http://msdn.microsoft.com/en-us/library/hh362325.aspx" TargetMode="External"/><Relationship Id="rId7" Type="http://schemas.openxmlformats.org/officeDocument/2006/relationships/hyperlink" Target="https://github.com/ZachBray/FunScript" TargetMode="External"/><Relationship Id="rId12" Type="http://schemas.openxmlformats.org/officeDocument/2006/relationships/hyperlink" Target="http://fsharp.github.io/FSharp.Data/library/Freebase.html" TargetMode="External"/><Relationship Id="rId17" Type="http://schemas.openxmlformats.org/officeDocument/2006/relationships/hyperlink" Target="http://msdn.microsoft.com/en-us/library/vstudio/hh361033.aspx" TargetMode="External"/><Relationship Id="rId2" Type="http://schemas.openxmlformats.org/officeDocument/2006/relationships/hyperlink" Target="https://github.com/isaacabraham/AzureTypeProvider" TargetMode="External"/><Relationship Id="rId16" Type="http://schemas.openxmlformats.org/officeDocument/2006/relationships/hyperlink" Target="http://colinbul.wordpress.com/2013/02/28/f-ikvm-type-provider/" TargetMode="External"/><Relationship Id="rId20" Type="http://schemas.openxmlformats.org/officeDocument/2006/relationships/hyperlink" Target="http://www.youtube.com/watch?v=Co16MBpAwJU" TargetMode="External"/><Relationship Id="rId1" Type="http://schemas.openxmlformats.org/officeDocument/2006/relationships/hyperlink" Target="https://github.com/sergey-tihon/PowerShellTypeProvider" TargetMode="External"/><Relationship Id="rId6" Type="http://schemas.openxmlformats.org/officeDocument/2006/relationships/hyperlink" Target="https://twitter.com/mark_dj/status/348346798735241216" TargetMode="External"/><Relationship Id="rId11" Type="http://schemas.openxmlformats.org/officeDocument/2006/relationships/hyperlink" Target="http://fsharp.github.io/FSharp.Data/library/WorldBank.html" TargetMode="External"/><Relationship Id="rId5" Type="http://schemas.openxmlformats.org/officeDocument/2006/relationships/hyperlink" Target="https://twitter.com/TsunamiIDE/status/349535243671330816/photo/1" TargetMode="External"/><Relationship Id="rId15" Type="http://schemas.openxmlformats.org/officeDocument/2006/relationships/hyperlink" Target="http://fsharp.github.io/FSharp.Data/library/XmlProvider.html" TargetMode="External"/><Relationship Id="rId10" Type="http://schemas.openxmlformats.org/officeDocument/2006/relationships/hyperlink" Target="http://blogs.msdn.com/b/fsharpteam/archive/2013/03/01/the-microsoft-dynamics-crm-type-provider-sample-static-parameters.aspx" TargetMode="External"/><Relationship Id="rId19" Type="http://schemas.openxmlformats.org/officeDocument/2006/relationships/hyperlink" Target="http://sergeytihon.wordpress.com/2013/04/27/wpf-mvvm-with-xaml-type-provider/" TargetMode="External"/><Relationship Id="rId4" Type="http://schemas.openxmlformats.org/officeDocument/2006/relationships/hyperlink" Target="https://github.com/BayardRock/Matlab-Type-Provider" TargetMode="External"/><Relationship Id="rId9" Type="http://schemas.openxmlformats.org/officeDocument/2006/relationships/hyperlink" Target="https://github.com/ovatsus/PythonTypeProvider" TargetMode="External"/><Relationship Id="rId14" Type="http://schemas.openxmlformats.org/officeDocument/2006/relationships/hyperlink" Target="http://fsharp.github.io/FSharp.Data/library/JsonProvider.html" TargetMode="External"/><Relationship Id="rId22" Type="http://schemas.openxmlformats.org/officeDocument/2006/relationships/hyperlink" Target="http://fsharp.github.io/FSharp.Data/experimental/ApiaryProvider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1E4C3E-5D80-4250-A36F-E2D6F8CE2114}" type="doc">
      <dgm:prSet loTypeId="urn:microsoft.com/office/officeart/2008/layout/AlternatingPictureBlocks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8CB2E3-D8BE-404E-A0D2-EEB3E1242A50}">
      <dgm:prSet custT="1"/>
      <dgm:spPr>
        <a:solidFill>
          <a:schemeClr val="accent4">
            <a:lumMod val="50000"/>
          </a:schemeClr>
        </a:solidFill>
      </dgm:spPr>
      <dgm:t>
        <a:bodyPr anchor="t"/>
        <a:lstStyle/>
        <a:p>
          <a:pPr algn="l" rtl="0"/>
          <a:r>
            <a:rPr lang="en-US" sz="2000" b="1" dirty="0" smtClean="0"/>
            <a:t>Intellisense, tooltips, &amp; other tooling available</a:t>
          </a:r>
          <a:endParaRPr lang="en-US" sz="2000" b="1" dirty="0"/>
        </a:p>
      </dgm:t>
    </dgm:pt>
    <dgm:pt modelId="{82AB8F63-BF4E-41E3-9A9D-3BCBF2FE527C}" type="sibTrans" cxnId="{E1B13E87-781A-4F9F-97A0-C3B2392EABE4}">
      <dgm:prSet/>
      <dgm:spPr/>
      <dgm:t>
        <a:bodyPr/>
        <a:lstStyle/>
        <a:p>
          <a:endParaRPr lang="en-US"/>
        </a:p>
      </dgm:t>
    </dgm:pt>
    <dgm:pt modelId="{6CF4DB19-53FF-4B32-AC92-262597995234}" type="parTrans" cxnId="{E1B13E87-781A-4F9F-97A0-C3B2392EABE4}">
      <dgm:prSet/>
      <dgm:spPr/>
      <dgm:t>
        <a:bodyPr/>
        <a:lstStyle/>
        <a:p>
          <a:endParaRPr lang="en-US"/>
        </a:p>
      </dgm:t>
    </dgm:pt>
    <dgm:pt modelId="{62789F8F-8373-41C2-B251-6D01984E98B8}">
      <dgm:prSet custT="1"/>
      <dgm:spPr>
        <a:solidFill>
          <a:schemeClr val="accent4">
            <a:lumMod val="50000"/>
          </a:schemeClr>
        </a:solidFill>
      </dgm:spPr>
      <dgm:t>
        <a:bodyPr anchor="t"/>
        <a:lstStyle/>
        <a:p>
          <a:pPr rtl="0"/>
          <a:r>
            <a:rPr lang="en-US" sz="2000" b="1" dirty="0" smtClean="0"/>
            <a:t>More natural with REPL</a:t>
          </a:r>
          <a:endParaRPr lang="en-US" sz="2000" b="1" dirty="0"/>
        </a:p>
      </dgm:t>
    </dgm:pt>
    <dgm:pt modelId="{4473C666-AF80-4BCD-A592-730D0B531396}" type="sibTrans" cxnId="{466AD506-9076-4455-8821-7E9DD51949CA}">
      <dgm:prSet/>
      <dgm:spPr/>
      <dgm:t>
        <a:bodyPr/>
        <a:lstStyle/>
        <a:p>
          <a:endParaRPr lang="en-US"/>
        </a:p>
      </dgm:t>
    </dgm:pt>
    <dgm:pt modelId="{6FEF799D-56FF-4996-B3C1-11D76DCBF84F}" type="parTrans" cxnId="{466AD506-9076-4455-8821-7E9DD51949CA}">
      <dgm:prSet/>
      <dgm:spPr/>
      <dgm:t>
        <a:bodyPr/>
        <a:lstStyle/>
        <a:p>
          <a:endParaRPr lang="en-US"/>
        </a:p>
      </dgm:t>
    </dgm:pt>
    <dgm:pt modelId="{1B025A62-D98E-488F-8749-BA0463D60F82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1800" dirty="0" smtClean="0"/>
            <a:t>Scalable to millions of types (e.g. - freebase)</a:t>
          </a:r>
          <a:endParaRPr lang="en-US" sz="1800" dirty="0"/>
        </a:p>
      </dgm:t>
    </dgm:pt>
    <dgm:pt modelId="{B5557B3C-A729-44E7-B06E-8E406FFFF1BD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1800" dirty="0" smtClean="0"/>
            <a:t>No extra bloated code</a:t>
          </a:r>
          <a:endParaRPr lang="en-US" sz="1800" dirty="0"/>
        </a:p>
      </dgm:t>
    </dgm:pt>
    <dgm:pt modelId="{B9CFF899-EA87-447F-8310-377F7EA336B9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1800" dirty="0" smtClean="0"/>
            <a:t>Always in sync with the source</a:t>
          </a:r>
          <a:endParaRPr lang="en-US" sz="1800" dirty="0"/>
        </a:p>
      </dgm:t>
    </dgm:pt>
    <dgm:pt modelId="{0B1D3EB6-DDAD-4074-AD89-1328ED184427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2000" b="1" dirty="0" smtClean="0"/>
            <a:t>No code generation</a:t>
          </a:r>
          <a:endParaRPr lang="en-US" sz="2000" b="1" dirty="0"/>
        </a:p>
      </dgm:t>
    </dgm:pt>
    <dgm:pt modelId="{02B22490-15FC-4C3F-8863-8A3E5A29C80C}" type="sibTrans" cxnId="{9725BDCF-4BB2-42FD-A2FB-17C284C08CD7}">
      <dgm:prSet/>
      <dgm:spPr/>
      <dgm:t>
        <a:bodyPr/>
        <a:lstStyle/>
        <a:p>
          <a:endParaRPr lang="en-US"/>
        </a:p>
      </dgm:t>
    </dgm:pt>
    <dgm:pt modelId="{A0B0BA24-7BBD-4169-A6E4-C30BE3C7D4C6}" type="parTrans" cxnId="{9725BDCF-4BB2-42FD-A2FB-17C284C08CD7}">
      <dgm:prSet/>
      <dgm:spPr/>
      <dgm:t>
        <a:bodyPr/>
        <a:lstStyle/>
        <a:p>
          <a:endParaRPr lang="en-US"/>
        </a:p>
      </dgm:t>
    </dgm:pt>
    <dgm:pt modelId="{22F000A9-97E2-496A-9B91-F14232842A47}" type="sibTrans" cxnId="{3BB9ED55-0389-44A7-AAC3-ED39DBBF1106}">
      <dgm:prSet/>
      <dgm:spPr/>
      <dgm:t>
        <a:bodyPr/>
        <a:lstStyle/>
        <a:p>
          <a:endParaRPr lang="en-US"/>
        </a:p>
      </dgm:t>
    </dgm:pt>
    <dgm:pt modelId="{10F46B48-4083-440F-9FAD-1CD75ED9164D}" type="parTrans" cxnId="{3BB9ED55-0389-44A7-AAC3-ED39DBBF1106}">
      <dgm:prSet/>
      <dgm:spPr/>
      <dgm:t>
        <a:bodyPr/>
        <a:lstStyle/>
        <a:p>
          <a:endParaRPr lang="en-US"/>
        </a:p>
      </dgm:t>
    </dgm:pt>
    <dgm:pt modelId="{138A8399-7FDA-4CA4-AB2B-D6D64FA5D682}" type="sibTrans" cxnId="{B3060CEB-B955-4ABF-8714-857ED9A2A44F}">
      <dgm:prSet/>
      <dgm:spPr/>
      <dgm:t>
        <a:bodyPr/>
        <a:lstStyle/>
        <a:p>
          <a:endParaRPr lang="en-US"/>
        </a:p>
      </dgm:t>
    </dgm:pt>
    <dgm:pt modelId="{9B0ACE6D-CF28-47A6-BE42-2EE8D0A3E2E5}" type="parTrans" cxnId="{B3060CEB-B955-4ABF-8714-857ED9A2A44F}">
      <dgm:prSet/>
      <dgm:spPr/>
      <dgm:t>
        <a:bodyPr/>
        <a:lstStyle/>
        <a:p>
          <a:endParaRPr lang="en-US"/>
        </a:p>
      </dgm:t>
    </dgm:pt>
    <dgm:pt modelId="{DDC7F697-1D79-4A68-AD43-E40B28D1EE4E}" type="sibTrans" cxnId="{DF629EDD-CDDD-4422-BD5A-CACB7A74E2A8}">
      <dgm:prSet/>
      <dgm:spPr/>
      <dgm:t>
        <a:bodyPr/>
        <a:lstStyle/>
        <a:p>
          <a:endParaRPr lang="en-US"/>
        </a:p>
      </dgm:t>
    </dgm:pt>
    <dgm:pt modelId="{516D0FCC-58B7-4A3F-875C-505C5BEE0B2A}" type="parTrans" cxnId="{DF629EDD-CDDD-4422-BD5A-CACB7A74E2A8}">
      <dgm:prSet/>
      <dgm:spPr/>
      <dgm:t>
        <a:bodyPr/>
        <a:lstStyle/>
        <a:p>
          <a:endParaRPr lang="en-US"/>
        </a:p>
      </dgm:t>
    </dgm:pt>
    <dgm:pt modelId="{93B9BA54-2639-40D8-A77F-6507188E5805}" type="pres">
      <dgm:prSet presAssocID="{4E1E4C3E-5D80-4250-A36F-E2D6F8CE211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2988A5-8910-4372-A69B-06C687B1B135}" type="pres">
      <dgm:prSet presAssocID="{F48CB2E3-D8BE-404E-A0D2-EEB3E1242A50}" presName="comp" presStyleCnt="0"/>
      <dgm:spPr/>
    </dgm:pt>
    <dgm:pt modelId="{538C1F93-2633-4DB7-AA7D-A5DE4FC8CB5A}" type="pres">
      <dgm:prSet presAssocID="{F48CB2E3-D8BE-404E-A0D2-EEB3E1242A50}" presName="rect2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CBADF-7C1E-4197-9623-DE30F3C029AC}" type="pres">
      <dgm:prSet presAssocID="{F48CB2E3-D8BE-404E-A0D2-EEB3E1242A50}" presName="rect1" presStyleLbl="lnNode1" presStyleIdx="0" presStyleCnt="3"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EF7BC4FA-5FCF-4CC5-A19F-C250359123AA}" type="pres">
      <dgm:prSet presAssocID="{82AB8F63-BF4E-41E3-9A9D-3BCBF2FE527C}" presName="sibTrans" presStyleCnt="0"/>
      <dgm:spPr/>
    </dgm:pt>
    <dgm:pt modelId="{2C13D31C-B869-4AA8-B030-28E1E7CF6B67}" type="pres">
      <dgm:prSet presAssocID="{0B1D3EB6-DDAD-4074-AD89-1328ED184427}" presName="comp" presStyleCnt="0"/>
      <dgm:spPr/>
    </dgm:pt>
    <dgm:pt modelId="{00C18325-64BA-4230-8D42-A8CBBE2E541A}" type="pres">
      <dgm:prSet presAssocID="{0B1D3EB6-DDAD-4074-AD89-1328ED184427}" presName="rect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32AFC3-CBCB-40BD-93FB-614BAC717596}" type="pres">
      <dgm:prSet presAssocID="{0B1D3EB6-DDAD-4074-AD89-1328ED184427}" presName="rect1" presStyleLbl="lnNode1" presStyleIdx="1" presStyleCnt="3"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FB6299AE-A95F-44BF-B7E7-4FFDFE7D0352}" type="pres">
      <dgm:prSet presAssocID="{02B22490-15FC-4C3F-8863-8A3E5A29C80C}" presName="sibTrans" presStyleCnt="0"/>
      <dgm:spPr/>
    </dgm:pt>
    <dgm:pt modelId="{313D52E1-C7C8-4638-9BF3-8FD4C74962C8}" type="pres">
      <dgm:prSet presAssocID="{62789F8F-8373-41C2-B251-6D01984E98B8}" presName="comp" presStyleCnt="0"/>
      <dgm:spPr/>
    </dgm:pt>
    <dgm:pt modelId="{056E0795-FEBC-41A8-9465-02461723C490}" type="pres">
      <dgm:prSet presAssocID="{62789F8F-8373-41C2-B251-6D01984E98B8}" presName="rect2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693826-E8EF-40D9-9ACD-70564CCA445C}" type="pres">
      <dgm:prSet presAssocID="{62789F8F-8373-41C2-B251-6D01984E98B8}" presName="rect1" presStyleLbl="lnNode1" presStyleIdx="2" presStyleCnt="3"/>
      <dgm:spPr>
        <a:solidFill>
          <a:schemeClr val="accent2"/>
        </a:solidFill>
      </dgm:spPr>
      <dgm:t>
        <a:bodyPr/>
        <a:lstStyle/>
        <a:p>
          <a:endParaRPr lang="en-US"/>
        </a:p>
      </dgm:t>
    </dgm:pt>
  </dgm:ptLst>
  <dgm:cxnLst>
    <dgm:cxn modelId="{0C002D68-C70A-4E2E-9131-43095AFC4899}" type="presOf" srcId="{B5557B3C-A729-44E7-B06E-8E406FFFF1BD}" destId="{00C18325-64BA-4230-8D42-A8CBBE2E541A}" srcOrd="0" destOrd="2" presId="urn:microsoft.com/office/officeart/2008/layout/AlternatingPictureBlocks"/>
    <dgm:cxn modelId="{466AD506-9076-4455-8821-7E9DD51949CA}" srcId="{4E1E4C3E-5D80-4250-A36F-E2D6F8CE2114}" destId="{62789F8F-8373-41C2-B251-6D01984E98B8}" srcOrd="2" destOrd="0" parTransId="{6FEF799D-56FF-4996-B3C1-11D76DCBF84F}" sibTransId="{4473C666-AF80-4BCD-A592-730D0B531396}"/>
    <dgm:cxn modelId="{5B716D18-6E5A-4028-A051-D3671DFC6B5C}" type="presOf" srcId="{4E1E4C3E-5D80-4250-A36F-E2D6F8CE2114}" destId="{93B9BA54-2639-40D8-A77F-6507188E5805}" srcOrd="0" destOrd="0" presId="urn:microsoft.com/office/officeart/2008/layout/AlternatingPictureBlocks"/>
    <dgm:cxn modelId="{D53ED446-15A3-4147-8D8F-06DDF2CA9F35}" type="presOf" srcId="{62789F8F-8373-41C2-B251-6D01984E98B8}" destId="{056E0795-FEBC-41A8-9465-02461723C490}" srcOrd="0" destOrd="0" presId="urn:microsoft.com/office/officeart/2008/layout/AlternatingPictureBlocks"/>
    <dgm:cxn modelId="{3BB9ED55-0389-44A7-AAC3-ED39DBBF1106}" srcId="{0B1D3EB6-DDAD-4074-AD89-1328ED184427}" destId="{1B025A62-D98E-488F-8749-BA0463D60F82}" srcOrd="2" destOrd="0" parTransId="{10F46B48-4083-440F-9FAD-1CD75ED9164D}" sibTransId="{22F000A9-97E2-496A-9B91-F14232842A47}"/>
    <dgm:cxn modelId="{D56EB2D8-5FDF-4692-9920-FD79A3311815}" type="presOf" srcId="{0B1D3EB6-DDAD-4074-AD89-1328ED184427}" destId="{00C18325-64BA-4230-8D42-A8CBBE2E541A}" srcOrd="0" destOrd="0" presId="urn:microsoft.com/office/officeart/2008/layout/AlternatingPictureBlocks"/>
    <dgm:cxn modelId="{5605B05D-9DD7-4070-B3CE-BAEE4864C5BE}" type="presOf" srcId="{F48CB2E3-D8BE-404E-A0D2-EEB3E1242A50}" destId="{538C1F93-2633-4DB7-AA7D-A5DE4FC8CB5A}" srcOrd="0" destOrd="0" presId="urn:microsoft.com/office/officeart/2008/layout/AlternatingPictureBlocks"/>
    <dgm:cxn modelId="{9725BDCF-4BB2-42FD-A2FB-17C284C08CD7}" srcId="{4E1E4C3E-5D80-4250-A36F-E2D6F8CE2114}" destId="{0B1D3EB6-DDAD-4074-AD89-1328ED184427}" srcOrd="1" destOrd="0" parTransId="{A0B0BA24-7BBD-4169-A6E4-C30BE3C7D4C6}" sibTransId="{02B22490-15FC-4C3F-8863-8A3E5A29C80C}"/>
    <dgm:cxn modelId="{DF629EDD-CDDD-4422-BD5A-CACB7A74E2A8}" srcId="{0B1D3EB6-DDAD-4074-AD89-1328ED184427}" destId="{B9CFF899-EA87-447F-8310-377F7EA336B9}" srcOrd="0" destOrd="0" parTransId="{516D0FCC-58B7-4A3F-875C-505C5BEE0B2A}" sibTransId="{DDC7F697-1D79-4A68-AD43-E40B28D1EE4E}"/>
    <dgm:cxn modelId="{B3060CEB-B955-4ABF-8714-857ED9A2A44F}" srcId="{0B1D3EB6-DDAD-4074-AD89-1328ED184427}" destId="{B5557B3C-A729-44E7-B06E-8E406FFFF1BD}" srcOrd="1" destOrd="0" parTransId="{9B0ACE6D-CF28-47A6-BE42-2EE8D0A3E2E5}" sibTransId="{138A8399-7FDA-4CA4-AB2B-D6D64FA5D682}"/>
    <dgm:cxn modelId="{E1B13E87-781A-4F9F-97A0-C3B2392EABE4}" srcId="{4E1E4C3E-5D80-4250-A36F-E2D6F8CE2114}" destId="{F48CB2E3-D8BE-404E-A0D2-EEB3E1242A50}" srcOrd="0" destOrd="0" parTransId="{6CF4DB19-53FF-4B32-AC92-262597995234}" sibTransId="{82AB8F63-BF4E-41E3-9A9D-3BCBF2FE527C}"/>
    <dgm:cxn modelId="{3A6F834D-3602-42EA-AFA3-C4E4D706522C}" type="presOf" srcId="{B9CFF899-EA87-447F-8310-377F7EA336B9}" destId="{00C18325-64BA-4230-8D42-A8CBBE2E541A}" srcOrd="0" destOrd="1" presId="urn:microsoft.com/office/officeart/2008/layout/AlternatingPictureBlocks"/>
    <dgm:cxn modelId="{ACE51563-F509-4B08-90DE-35F8A1487771}" type="presOf" srcId="{1B025A62-D98E-488F-8749-BA0463D60F82}" destId="{00C18325-64BA-4230-8D42-A8CBBE2E541A}" srcOrd="0" destOrd="3" presId="urn:microsoft.com/office/officeart/2008/layout/AlternatingPictureBlocks"/>
    <dgm:cxn modelId="{B51C84A2-8319-458F-BAD4-EA2DEB8FC58D}" type="presParOf" srcId="{93B9BA54-2639-40D8-A77F-6507188E5805}" destId="{1B2988A5-8910-4372-A69B-06C687B1B135}" srcOrd="0" destOrd="0" presId="urn:microsoft.com/office/officeart/2008/layout/AlternatingPictureBlocks"/>
    <dgm:cxn modelId="{0074DEB8-0BFF-4BB8-A56C-235225175AFE}" type="presParOf" srcId="{1B2988A5-8910-4372-A69B-06C687B1B135}" destId="{538C1F93-2633-4DB7-AA7D-A5DE4FC8CB5A}" srcOrd="0" destOrd="0" presId="urn:microsoft.com/office/officeart/2008/layout/AlternatingPictureBlocks"/>
    <dgm:cxn modelId="{9B64F08C-2BA5-4DEE-A626-3618C9FDBC72}" type="presParOf" srcId="{1B2988A5-8910-4372-A69B-06C687B1B135}" destId="{754CBADF-7C1E-4197-9623-DE30F3C029AC}" srcOrd="1" destOrd="0" presId="urn:microsoft.com/office/officeart/2008/layout/AlternatingPictureBlocks"/>
    <dgm:cxn modelId="{9837F919-E74F-4686-9A85-9677B631F1D6}" type="presParOf" srcId="{93B9BA54-2639-40D8-A77F-6507188E5805}" destId="{EF7BC4FA-5FCF-4CC5-A19F-C250359123AA}" srcOrd="1" destOrd="0" presId="urn:microsoft.com/office/officeart/2008/layout/AlternatingPictureBlocks"/>
    <dgm:cxn modelId="{F880347E-A44F-46AA-964C-62D94DD8AA70}" type="presParOf" srcId="{93B9BA54-2639-40D8-A77F-6507188E5805}" destId="{2C13D31C-B869-4AA8-B030-28E1E7CF6B67}" srcOrd="2" destOrd="0" presId="urn:microsoft.com/office/officeart/2008/layout/AlternatingPictureBlocks"/>
    <dgm:cxn modelId="{7BC93727-42A6-4738-A601-AE7A4CA6265B}" type="presParOf" srcId="{2C13D31C-B869-4AA8-B030-28E1E7CF6B67}" destId="{00C18325-64BA-4230-8D42-A8CBBE2E541A}" srcOrd="0" destOrd="0" presId="urn:microsoft.com/office/officeart/2008/layout/AlternatingPictureBlocks"/>
    <dgm:cxn modelId="{FF1DFC71-0AC5-47FA-B20C-3302D1D24E8D}" type="presParOf" srcId="{2C13D31C-B869-4AA8-B030-28E1E7CF6B67}" destId="{B732AFC3-CBCB-40BD-93FB-614BAC717596}" srcOrd="1" destOrd="0" presId="urn:microsoft.com/office/officeart/2008/layout/AlternatingPictureBlocks"/>
    <dgm:cxn modelId="{F91E7E9E-0D3E-4CFA-BCF4-5FC46440DAFD}" type="presParOf" srcId="{93B9BA54-2639-40D8-A77F-6507188E5805}" destId="{FB6299AE-A95F-44BF-B7E7-4FFDFE7D0352}" srcOrd="3" destOrd="0" presId="urn:microsoft.com/office/officeart/2008/layout/AlternatingPictureBlocks"/>
    <dgm:cxn modelId="{86DB8EDE-8A26-46F6-ADFE-93BEA77E35E2}" type="presParOf" srcId="{93B9BA54-2639-40D8-A77F-6507188E5805}" destId="{313D52E1-C7C8-4638-9BF3-8FD4C74962C8}" srcOrd="4" destOrd="0" presId="urn:microsoft.com/office/officeart/2008/layout/AlternatingPictureBlocks"/>
    <dgm:cxn modelId="{239FFC94-9521-41E6-8A74-3B7031A6BD30}" type="presParOf" srcId="{313D52E1-C7C8-4638-9BF3-8FD4C74962C8}" destId="{056E0795-FEBC-41A8-9465-02461723C490}" srcOrd="0" destOrd="0" presId="urn:microsoft.com/office/officeart/2008/layout/AlternatingPictureBlocks"/>
    <dgm:cxn modelId="{B151FA9E-066D-44A1-8691-EC7D0F9A82DC}" type="presParOf" srcId="{313D52E1-C7C8-4638-9BF3-8FD4C74962C8}" destId="{9C693826-E8EF-40D9-9ACD-70564CCA445C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1801D1-E95C-435E-9A6B-BDB98AC6747C}" type="doc">
      <dgm:prSet loTypeId="urn:microsoft.com/office/officeart/2005/8/layout/hProcess9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4454270-3559-47C5-882E-F0D320EC8AE3}">
      <dgm:prSet custT="1"/>
      <dgm:spPr/>
      <dgm:t>
        <a:bodyPr/>
        <a:lstStyle/>
        <a:p>
          <a:pPr rtl="0"/>
          <a:r>
            <a:rPr lang="en-US" sz="2000" b="1" dirty="0" smtClean="0"/>
            <a:t>Obtain data</a:t>
          </a:r>
          <a:endParaRPr lang="en-US" sz="2000" b="1" dirty="0"/>
        </a:p>
      </dgm:t>
    </dgm:pt>
    <dgm:pt modelId="{E3957FDC-111F-47E2-8708-142B65842703}" type="parTrans" cxnId="{D871FEB1-20AE-4F20-98A3-208C15A5DC9F}">
      <dgm:prSet/>
      <dgm:spPr/>
      <dgm:t>
        <a:bodyPr/>
        <a:lstStyle/>
        <a:p>
          <a:endParaRPr lang="en-US"/>
        </a:p>
      </dgm:t>
    </dgm:pt>
    <dgm:pt modelId="{FA3D90DB-1FBC-4D3F-8837-0DA2EAB01539}" type="sibTrans" cxnId="{D871FEB1-20AE-4F20-98A3-208C15A5DC9F}">
      <dgm:prSet/>
      <dgm:spPr/>
      <dgm:t>
        <a:bodyPr/>
        <a:lstStyle/>
        <a:p>
          <a:endParaRPr lang="en-US"/>
        </a:p>
      </dgm:t>
    </dgm:pt>
    <dgm:pt modelId="{51D6D775-156C-40B4-9D2D-10813F1F5ED1}">
      <dgm:prSet custT="1"/>
      <dgm:spPr/>
      <dgm:t>
        <a:bodyPr/>
        <a:lstStyle/>
        <a:p>
          <a:pPr rtl="0"/>
          <a:r>
            <a:rPr lang="en-US" sz="2000" b="1" dirty="0" smtClean="0"/>
            <a:t>Create infrastructure</a:t>
          </a:r>
          <a:endParaRPr lang="en-US" sz="2000" b="1" dirty="0"/>
        </a:p>
      </dgm:t>
    </dgm:pt>
    <dgm:pt modelId="{14B21A9C-6557-41E9-A03C-54A350C35567}" type="parTrans" cxnId="{150E374A-A361-4A2B-9D4D-10FCE534835C}">
      <dgm:prSet/>
      <dgm:spPr/>
      <dgm:t>
        <a:bodyPr/>
        <a:lstStyle/>
        <a:p>
          <a:endParaRPr lang="en-US"/>
        </a:p>
      </dgm:t>
    </dgm:pt>
    <dgm:pt modelId="{3AF22C5B-C72C-4AE0-847E-720DCF7FC01B}" type="sibTrans" cxnId="{150E374A-A361-4A2B-9D4D-10FCE534835C}">
      <dgm:prSet/>
      <dgm:spPr/>
      <dgm:t>
        <a:bodyPr/>
        <a:lstStyle/>
        <a:p>
          <a:endParaRPr lang="en-US"/>
        </a:p>
      </dgm:t>
    </dgm:pt>
    <dgm:pt modelId="{F240BC77-B20F-47FF-8D53-E818EE8F11C9}">
      <dgm:prSet custT="1"/>
      <dgm:spPr/>
      <dgm:t>
        <a:bodyPr/>
        <a:lstStyle/>
        <a:p>
          <a:pPr rtl="0"/>
          <a:r>
            <a:rPr lang="en-US" sz="2000" b="1" dirty="0" smtClean="0"/>
            <a:t>Actually consume data</a:t>
          </a:r>
          <a:endParaRPr lang="en-US" sz="2000" b="1" dirty="0"/>
        </a:p>
      </dgm:t>
    </dgm:pt>
    <dgm:pt modelId="{4FF76796-F05C-410B-A5D7-1E54B8039411}" type="parTrans" cxnId="{816C09A2-9B7B-4C81-97F9-263EE8AFF56A}">
      <dgm:prSet/>
      <dgm:spPr/>
      <dgm:t>
        <a:bodyPr/>
        <a:lstStyle/>
        <a:p>
          <a:endParaRPr lang="en-US"/>
        </a:p>
      </dgm:t>
    </dgm:pt>
    <dgm:pt modelId="{3CEF9A96-025C-4780-B4E3-DE2F73BAB55D}" type="sibTrans" cxnId="{816C09A2-9B7B-4C81-97F9-263EE8AFF56A}">
      <dgm:prSet/>
      <dgm:spPr/>
      <dgm:t>
        <a:bodyPr/>
        <a:lstStyle/>
        <a:p>
          <a:endParaRPr lang="en-US"/>
        </a:p>
      </dgm:t>
    </dgm:pt>
    <dgm:pt modelId="{DB8B8884-907A-42CB-BA57-0748ACC33DA8}">
      <dgm:prSet custT="1"/>
      <dgm:spPr/>
      <dgm:t>
        <a:bodyPr/>
        <a:lstStyle/>
        <a:p>
          <a:pPr rtl="0"/>
          <a:r>
            <a:rPr lang="en-US" sz="2000" b="1" dirty="0" smtClean="0"/>
            <a:t>Set up connection</a:t>
          </a:r>
          <a:endParaRPr lang="en-US" sz="2000" b="1" dirty="0"/>
        </a:p>
      </dgm:t>
    </dgm:pt>
    <dgm:pt modelId="{FC4CBBF5-2F3C-4D44-9E47-3454F3571AE2}" type="parTrans" cxnId="{5723E59B-E7BF-4960-BCC2-11BAE55764D3}">
      <dgm:prSet/>
      <dgm:spPr/>
      <dgm:t>
        <a:bodyPr/>
        <a:lstStyle/>
        <a:p>
          <a:endParaRPr lang="en-US"/>
        </a:p>
      </dgm:t>
    </dgm:pt>
    <dgm:pt modelId="{BDF9A999-8106-4231-BE0B-5AE7BCCD01EF}" type="sibTrans" cxnId="{5723E59B-E7BF-4960-BCC2-11BAE55764D3}">
      <dgm:prSet/>
      <dgm:spPr/>
      <dgm:t>
        <a:bodyPr/>
        <a:lstStyle/>
        <a:p>
          <a:endParaRPr lang="en-US"/>
        </a:p>
      </dgm:t>
    </dgm:pt>
    <dgm:pt modelId="{F4EB06CD-2E69-4621-B27C-F32E83BFADA9}" type="pres">
      <dgm:prSet presAssocID="{DD1801D1-E95C-435E-9A6B-BDB98AC6747C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3D9D82-C18C-4E6C-BD78-CAC18A510840}" type="pres">
      <dgm:prSet presAssocID="{DD1801D1-E95C-435E-9A6B-BDB98AC6747C}" presName="arrow" presStyleLbl="bgShp" presStyleIdx="0" presStyleCnt="1"/>
      <dgm:spPr>
        <a:gradFill rotWithShape="0">
          <a:gsLst>
            <a:gs pos="0">
              <a:schemeClr val="accent2"/>
            </a:gs>
            <a:gs pos="11000">
              <a:schemeClr val="accent4">
                <a:lumMod val="50000"/>
              </a:schemeClr>
            </a:gs>
            <a:gs pos="100000">
              <a:schemeClr val="accent4">
                <a:lumMod val="50000"/>
              </a:schemeClr>
            </a:gs>
          </a:gsLst>
        </a:gradFill>
      </dgm:spPr>
      <dgm:t>
        <a:bodyPr/>
        <a:lstStyle/>
        <a:p>
          <a:endParaRPr lang="en-US"/>
        </a:p>
      </dgm:t>
    </dgm:pt>
    <dgm:pt modelId="{C0802C58-1B43-4D83-B2FB-B7051D0060F7}" type="pres">
      <dgm:prSet presAssocID="{DD1801D1-E95C-435E-9A6B-BDB98AC6747C}" presName="linearProcess" presStyleCnt="0"/>
      <dgm:spPr/>
      <dgm:t>
        <a:bodyPr/>
        <a:lstStyle/>
        <a:p>
          <a:endParaRPr lang="en-US"/>
        </a:p>
      </dgm:t>
    </dgm:pt>
    <dgm:pt modelId="{A5606B05-A0C0-4C29-8E8B-C69EB0594E2A}" type="pres">
      <dgm:prSet presAssocID="{DB8B8884-907A-42CB-BA57-0748ACC33DA8}" presName="textNode" presStyleLbl="node1" presStyleIdx="0" presStyleCnt="4" custScaleX="103865" custLinFactNeighborY="-4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E4F54-206B-446C-AF72-F4FD8B6C65C9}" type="pres">
      <dgm:prSet presAssocID="{BDF9A999-8106-4231-BE0B-5AE7BCCD01EF}" presName="sibTrans" presStyleCnt="0"/>
      <dgm:spPr/>
      <dgm:t>
        <a:bodyPr/>
        <a:lstStyle/>
        <a:p>
          <a:endParaRPr lang="en-US"/>
        </a:p>
      </dgm:t>
    </dgm:pt>
    <dgm:pt modelId="{64B1E964-3DC6-4415-9A5E-A83325ACA918}" type="pres">
      <dgm:prSet presAssocID="{24454270-3559-47C5-882E-F0D320EC8AE3}" presName="textNode" presStyleLbl="node1" presStyleIdx="1" presStyleCnt="4" custScaleX="72390" custLinFactNeighborX="-24029" custLinFactNeighborY="-4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6B90DB-FE87-47AE-BD52-F3FE2FECAFFF}" type="pres">
      <dgm:prSet presAssocID="{FA3D90DB-1FBC-4D3F-8837-0DA2EAB01539}" presName="sibTrans" presStyleCnt="0"/>
      <dgm:spPr/>
      <dgm:t>
        <a:bodyPr/>
        <a:lstStyle/>
        <a:p>
          <a:endParaRPr lang="en-US"/>
        </a:p>
      </dgm:t>
    </dgm:pt>
    <dgm:pt modelId="{CD60A385-9B88-44DC-960E-2CDB3996E30E}" type="pres">
      <dgm:prSet presAssocID="{51D6D775-156C-40B4-9D2D-10813F1F5ED1}" presName="textNode" presStyleLbl="node1" presStyleIdx="2" presStyleCnt="4" custScaleX="123686" custLinFactNeighborX="-48058" custLinFactNeighborY="-1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B4E550-0A06-48F6-BF0E-7A4A0E1AF8F8}" type="pres">
      <dgm:prSet presAssocID="{3AF22C5B-C72C-4AE0-847E-720DCF7FC01B}" presName="sibTrans" presStyleCnt="0"/>
      <dgm:spPr/>
      <dgm:t>
        <a:bodyPr/>
        <a:lstStyle/>
        <a:p>
          <a:endParaRPr lang="en-US"/>
        </a:p>
      </dgm:t>
    </dgm:pt>
    <dgm:pt modelId="{A0DBA043-27DC-495C-B1C4-80BB13CF934D}" type="pres">
      <dgm:prSet presAssocID="{F240BC77-B20F-47FF-8D53-E818EE8F11C9}" presName="textNode" presStyleLbl="node1" presStyleIdx="3" presStyleCnt="4" custLinFactNeighborX="-72086" custLinFactNeighborY="-1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23E59B-E7BF-4960-BCC2-11BAE55764D3}" srcId="{DD1801D1-E95C-435E-9A6B-BDB98AC6747C}" destId="{DB8B8884-907A-42CB-BA57-0748ACC33DA8}" srcOrd="0" destOrd="0" parTransId="{FC4CBBF5-2F3C-4D44-9E47-3454F3571AE2}" sibTransId="{BDF9A999-8106-4231-BE0B-5AE7BCCD01EF}"/>
    <dgm:cxn modelId="{BCA97E81-1C2C-4354-B2FA-C22A5C033259}" type="presOf" srcId="{DD1801D1-E95C-435E-9A6B-BDB98AC6747C}" destId="{F4EB06CD-2E69-4621-B27C-F32E83BFADA9}" srcOrd="0" destOrd="0" presId="urn:microsoft.com/office/officeart/2005/8/layout/hProcess9"/>
    <dgm:cxn modelId="{816C09A2-9B7B-4C81-97F9-263EE8AFF56A}" srcId="{DD1801D1-E95C-435E-9A6B-BDB98AC6747C}" destId="{F240BC77-B20F-47FF-8D53-E818EE8F11C9}" srcOrd="3" destOrd="0" parTransId="{4FF76796-F05C-410B-A5D7-1E54B8039411}" sibTransId="{3CEF9A96-025C-4780-B4E3-DE2F73BAB55D}"/>
    <dgm:cxn modelId="{D209AEDE-B67D-49B7-A09B-6A23FFD1A462}" type="presOf" srcId="{F240BC77-B20F-47FF-8D53-E818EE8F11C9}" destId="{A0DBA043-27DC-495C-B1C4-80BB13CF934D}" srcOrd="0" destOrd="0" presId="urn:microsoft.com/office/officeart/2005/8/layout/hProcess9"/>
    <dgm:cxn modelId="{64921933-5BBC-443E-8C71-B63D5E8584B9}" type="presOf" srcId="{24454270-3559-47C5-882E-F0D320EC8AE3}" destId="{64B1E964-3DC6-4415-9A5E-A83325ACA918}" srcOrd="0" destOrd="0" presId="urn:microsoft.com/office/officeart/2005/8/layout/hProcess9"/>
    <dgm:cxn modelId="{0A26BEBE-7497-4DF7-B076-601A70AA1DFA}" type="presOf" srcId="{DB8B8884-907A-42CB-BA57-0748ACC33DA8}" destId="{A5606B05-A0C0-4C29-8E8B-C69EB0594E2A}" srcOrd="0" destOrd="0" presId="urn:microsoft.com/office/officeart/2005/8/layout/hProcess9"/>
    <dgm:cxn modelId="{DBFE924F-FB6C-4683-A204-30204396DCBA}" type="presOf" srcId="{51D6D775-156C-40B4-9D2D-10813F1F5ED1}" destId="{CD60A385-9B88-44DC-960E-2CDB3996E30E}" srcOrd="0" destOrd="0" presId="urn:microsoft.com/office/officeart/2005/8/layout/hProcess9"/>
    <dgm:cxn modelId="{150E374A-A361-4A2B-9D4D-10FCE534835C}" srcId="{DD1801D1-E95C-435E-9A6B-BDB98AC6747C}" destId="{51D6D775-156C-40B4-9D2D-10813F1F5ED1}" srcOrd="2" destOrd="0" parTransId="{14B21A9C-6557-41E9-A03C-54A350C35567}" sibTransId="{3AF22C5B-C72C-4AE0-847E-720DCF7FC01B}"/>
    <dgm:cxn modelId="{D871FEB1-20AE-4F20-98A3-208C15A5DC9F}" srcId="{DD1801D1-E95C-435E-9A6B-BDB98AC6747C}" destId="{24454270-3559-47C5-882E-F0D320EC8AE3}" srcOrd="1" destOrd="0" parTransId="{E3957FDC-111F-47E2-8708-142B65842703}" sibTransId="{FA3D90DB-1FBC-4D3F-8837-0DA2EAB01539}"/>
    <dgm:cxn modelId="{0A1106E5-8F49-486F-81AE-77577FB291B6}" type="presParOf" srcId="{F4EB06CD-2E69-4621-B27C-F32E83BFADA9}" destId="{133D9D82-C18C-4E6C-BD78-CAC18A510840}" srcOrd="0" destOrd="0" presId="urn:microsoft.com/office/officeart/2005/8/layout/hProcess9"/>
    <dgm:cxn modelId="{1CC40E11-3F9D-4C54-BB0C-449D1628D561}" type="presParOf" srcId="{F4EB06CD-2E69-4621-B27C-F32E83BFADA9}" destId="{C0802C58-1B43-4D83-B2FB-B7051D0060F7}" srcOrd="1" destOrd="0" presId="urn:microsoft.com/office/officeart/2005/8/layout/hProcess9"/>
    <dgm:cxn modelId="{7D1B303D-0ECA-4B20-ACA3-C080027C4BA4}" type="presParOf" srcId="{C0802C58-1B43-4D83-B2FB-B7051D0060F7}" destId="{A5606B05-A0C0-4C29-8E8B-C69EB0594E2A}" srcOrd="0" destOrd="0" presId="urn:microsoft.com/office/officeart/2005/8/layout/hProcess9"/>
    <dgm:cxn modelId="{116CAAF5-BEDB-4E9C-8CB5-8EE1012299A8}" type="presParOf" srcId="{C0802C58-1B43-4D83-B2FB-B7051D0060F7}" destId="{618E4F54-206B-446C-AF72-F4FD8B6C65C9}" srcOrd="1" destOrd="0" presId="urn:microsoft.com/office/officeart/2005/8/layout/hProcess9"/>
    <dgm:cxn modelId="{EC9AFDB5-A84A-4653-91E5-4D44796643A3}" type="presParOf" srcId="{C0802C58-1B43-4D83-B2FB-B7051D0060F7}" destId="{64B1E964-3DC6-4415-9A5E-A83325ACA918}" srcOrd="2" destOrd="0" presId="urn:microsoft.com/office/officeart/2005/8/layout/hProcess9"/>
    <dgm:cxn modelId="{25A47BDF-B9D5-4159-9C0C-86BC9E5391CC}" type="presParOf" srcId="{C0802C58-1B43-4D83-B2FB-B7051D0060F7}" destId="{4C6B90DB-FE87-47AE-BD52-F3FE2FECAFFF}" srcOrd="3" destOrd="0" presId="urn:microsoft.com/office/officeart/2005/8/layout/hProcess9"/>
    <dgm:cxn modelId="{42BE5EE6-0D3B-496B-8713-58B8256E9690}" type="presParOf" srcId="{C0802C58-1B43-4D83-B2FB-B7051D0060F7}" destId="{CD60A385-9B88-44DC-960E-2CDB3996E30E}" srcOrd="4" destOrd="0" presId="urn:microsoft.com/office/officeart/2005/8/layout/hProcess9"/>
    <dgm:cxn modelId="{8308AD74-C3DC-417C-AE23-7A4208C6BACE}" type="presParOf" srcId="{C0802C58-1B43-4D83-B2FB-B7051D0060F7}" destId="{9BB4E550-0A06-48F6-BF0E-7A4A0E1AF8F8}" srcOrd="5" destOrd="0" presId="urn:microsoft.com/office/officeart/2005/8/layout/hProcess9"/>
    <dgm:cxn modelId="{AC133B00-7EF3-4DC6-ABD0-0AD0DC3F5F13}" type="presParOf" srcId="{C0802C58-1B43-4D83-B2FB-B7051D0060F7}" destId="{A0DBA043-27DC-495C-B1C4-80BB13CF934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F91389-06D8-487F-93FC-F7B1ADFBF52E}" type="doc">
      <dgm:prSet loTypeId="urn:microsoft.com/office/officeart/2008/layout/PictureStrips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5496FF1-EAD7-4D5D-8738-14D1689D071B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Do you have a reasonably stable schema for your information source?</a:t>
          </a:r>
          <a:endParaRPr lang="en-US" dirty="0"/>
        </a:p>
      </dgm:t>
    </dgm:pt>
    <dgm:pt modelId="{AB7B0E4A-8020-441A-865B-291D03E29623}" type="parTrans" cxnId="{4CAD711F-AA90-428A-819B-FFE76086D31C}">
      <dgm:prSet/>
      <dgm:spPr/>
      <dgm:t>
        <a:bodyPr/>
        <a:lstStyle/>
        <a:p>
          <a:endParaRPr lang="en-US"/>
        </a:p>
      </dgm:t>
    </dgm:pt>
    <dgm:pt modelId="{D0A9A288-538B-4640-825B-0210ABC6AA33}" type="sibTrans" cxnId="{4CAD711F-AA90-428A-819B-FFE76086D31C}">
      <dgm:prSet/>
      <dgm:spPr/>
      <dgm:t>
        <a:bodyPr/>
        <a:lstStyle/>
        <a:p>
          <a:endParaRPr lang="en-US"/>
        </a:p>
      </dgm:t>
    </dgm:pt>
    <dgm:pt modelId="{7C5552F4-100E-4E4D-8401-EBF5190656D8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Will you have enough uses of the type provider to make writing it worthwhile?</a:t>
          </a:r>
          <a:endParaRPr lang="en-US" dirty="0"/>
        </a:p>
      </dgm:t>
    </dgm:pt>
    <dgm:pt modelId="{22AE09E9-D0D6-4BD8-87B2-B50007839EE3}" type="parTrans" cxnId="{348FDB74-285A-4D24-BBA8-A76A8902239F}">
      <dgm:prSet/>
      <dgm:spPr/>
      <dgm:t>
        <a:bodyPr/>
        <a:lstStyle/>
        <a:p>
          <a:endParaRPr lang="en-US"/>
        </a:p>
      </dgm:t>
    </dgm:pt>
    <dgm:pt modelId="{2EC8EA98-85DB-4244-859B-068E94C0ABCB}" type="sibTrans" cxnId="{348FDB74-285A-4D24-BBA8-A76A8902239F}">
      <dgm:prSet/>
      <dgm:spPr/>
      <dgm:t>
        <a:bodyPr/>
        <a:lstStyle/>
        <a:p>
          <a:endParaRPr lang="en-US"/>
        </a:p>
      </dgm:t>
    </dgm:pt>
    <dgm:pt modelId="{E1855D3D-D50D-42F9-81FB-C7D0C8C7E45E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endParaRPr lang="en-US" dirty="0"/>
        </a:p>
      </dgm:t>
    </dgm:pt>
    <dgm:pt modelId="{E7B370E4-EA5C-46A6-967B-728A30171CE2}" type="parTrans" cxnId="{A7A6BA0B-9982-4049-93B3-B2E025B6E856}">
      <dgm:prSet/>
      <dgm:spPr/>
      <dgm:t>
        <a:bodyPr/>
        <a:lstStyle/>
        <a:p>
          <a:endParaRPr lang="en-US"/>
        </a:p>
      </dgm:t>
    </dgm:pt>
    <dgm:pt modelId="{29F9BA46-4D75-4783-813C-2631F4224185}" type="sibTrans" cxnId="{A7A6BA0B-9982-4049-93B3-B2E025B6E856}">
      <dgm:prSet/>
      <dgm:spPr/>
      <dgm:t>
        <a:bodyPr/>
        <a:lstStyle/>
        <a:p>
          <a:endParaRPr lang="en-US"/>
        </a:p>
      </dgm:t>
    </dgm:pt>
    <dgm:pt modelId="{3C99F058-696E-4395-9949-A2EB72A195BF}" type="pres">
      <dgm:prSet presAssocID="{15F91389-06D8-487F-93FC-F7B1ADFBF52E}" presName="Name0" presStyleCnt="0">
        <dgm:presLayoutVars>
          <dgm:dir/>
          <dgm:resizeHandles val="exact"/>
        </dgm:presLayoutVars>
      </dgm:prSet>
      <dgm:spPr/>
    </dgm:pt>
    <dgm:pt modelId="{CFFA1A4F-5531-4E4C-84A2-952B128F2691}" type="pres">
      <dgm:prSet presAssocID="{C5496FF1-EAD7-4D5D-8738-14D1689D071B}" presName="composite" presStyleCnt="0"/>
      <dgm:spPr/>
    </dgm:pt>
    <dgm:pt modelId="{26D35535-CC27-4DC2-A058-0058D835A13A}" type="pres">
      <dgm:prSet presAssocID="{C5496FF1-EAD7-4D5D-8738-14D1689D071B}" presName="rect1" presStyleLbl="trAlignAcc1" presStyleIdx="0" presStyleCnt="3">
        <dgm:presLayoutVars>
          <dgm:bulletEnabled val="1"/>
        </dgm:presLayoutVars>
      </dgm:prSet>
      <dgm:spPr/>
    </dgm:pt>
    <dgm:pt modelId="{1232A581-1C6C-4F83-90D1-C2997068EB7C}" type="pres">
      <dgm:prSet presAssocID="{C5496FF1-EAD7-4D5D-8738-14D1689D071B}" presName="rect2" presStyleLbl="fgImgPlace1" presStyleIdx="0" presStyleCnt="3"/>
      <dgm:spPr>
        <a:solidFill>
          <a:schemeClr val="accent2"/>
        </a:solidFill>
      </dgm:spPr>
    </dgm:pt>
    <dgm:pt modelId="{C4FC6D93-8D08-4A63-B5FA-A9615508AC95}" type="pres">
      <dgm:prSet presAssocID="{D0A9A288-538B-4640-825B-0210ABC6AA33}" presName="sibTrans" presStyleCnt="0"/>
      <dgm:spPr/>
    </dgm:pt>
    <dgm:pt modelId="{A245A461-CE03-4D5B-A6D0-4C22AAC34E1E}" type="pres">
      <dgm:prSet presAssocID="{7C5552F4-100E-4E4D-8401-EBF5190656D8}" presName="composite" presStyleCnt="0"/>
      <dgm:spPr/>
    </dgm:pt>
    <dgm:pt modelId="{FCE01A06-540C-429F-86F0-461800261CDF}" type="pres">
      <dgm:prSet presAssocID="{7C5552F4-100E-4E4D-8401-EBF5190656D8}" presName="rect1" presStyleLbl="trAlignAcc1" presStyleIdx="1" presStyleCnt="3">
        <dgm:presLayoutVars>
          <dgm:bulletEnabled val="1"/>
        </dgm:presLayoutVars>
      </dgm:prSet>
      <dgm:spPr/>
    </dgm:pt>
    <dgm:pt modelId="{D62C2CF1-144F-42DF-AA16-86BEB532AE0D}" type="pres">
      <dgm:prSet presAssocID="{7C5552F4-100E-4E4D-8401-EBF5190656D8}" presName="rect2" presStyleLbl="fgImgPlace1" presStyleIdx="1" presStyleCnt="3"/>
      <dgm:spPr>
        <a:solidFill>
          <a:schemeClr val="accent2"/>
        </a:solidFill>
      </dgm:spPr>
    </dgm:pt>
    <dgm:pt modelId="{22F9173B-5FE5-40C6-9139-7635B0FD27B1}" type="pres">
      <dgm:prSet presAssocID="{2EC8EA98-85DB-4244-859B-068E94C0ABCB}" presName="sibTrans" presStyleCnt="0"/>
      <dgm:spPr/>
    </dgm:pt>
    <dgm:pt modelId="{8461F82C-4DBE-4446-9F53-9CEBEFE8B7C3}" type="pres">
      <dgm:prSet presAssocID="{E1855D3D-D50D-42F9-81FB-C7D0C8C7E45E}" presName="composite" presStyleCnt="0"/>
      <dgm:spPr/>
    </dgm:pt>
    <dgm:pt modelId="{C85B38E0-66F2-4B00-817F-BE0A1EE38A3C}" type="pres">
      <dgm:prSet presAssocID="{E1855D3D-D50D-42F9-81FB-C7D0C8C7E45E}" presName="rect1" presStyleLbl="trAlignAcc1" presStyleIdx="2" presStyleCnt="3">
        <dgm:presLayoutVars>
          <dgm:bulletEnabled val="1"/>
        </dgm:presLayoutVars>
      </dgm:prSet>
      <dgm:spPr/>
    </dgm:pt>
    <dgm:pt modelId="{5DBCA4DB-D937-4A00-80DF-45107AF33011}" type="pres">
      <dgm:prSet presAssocID="{E1855D3D-D50D-42F9-81FB-C7D0C8C7E45E}" presName="rect2" presStyleLbl="fgImgPlace1" presStyleIdx="2" presStyleCnt="3"/>
      <dgm:spPr>
        <a:solidFill>
          <a:schemeClr val="accent2"/>
        </a:solidFill>
      </dgm:spPr>
    </dgm:pt>
  </dgm:ptLst>
  <dgm:cxnLst>
    <dgm:cxn modelId="{4CAD711F-AA90-428A-819B-FFE76086D31C}" srcId="{15F91389-06D8-487F-93FC-F7B1ADFBF52E}" destId="{C5496FF1-EAD7-4D5D-8738-14D1689D071B}" srcOrd="0" destOrd="0" parTransId="{AB7B0E4A-8020-441A-865B-291D03E29623}" sibTransId="{D0A9A288-538B-4640-825B-0210ABC6AA33}"/>
    <dgm:cxn modelId="{C5D059F6-AA62-47D9-A907-DEB5BA139B12}" type="presOf" srcId="{15F91389-06D8-487F-93FC-F7B1ADFBF52E}" destId="{3C99F058-696E-4395-9949-A2EB72A195BF}" srcOrd="0" destOrd="0" presId="urn:microsoft.com/office/officeart/2008/layout/PictureStrips"/>
    <dgm:cxn modelId="{348FDB74-285A-4D24-BBA8-A76A8902239F}" srcId="{15F91389-06D8-487F-93FC-F7B1ADFBF52E}" destId="{7C5552F4-100E-4E4D-8401-EBF5190656D8}" srcOrd="1" destOrd="0" parTransId="{22AE09E9-D0D6-4BD8-87B2-B50007839EE3}" sibTransId="{2EC8EA98-85DB-4244-859B-068E94C0ABCB}"/>
    <dgm:cxn modelId="{8941D42D-EFCB-4A78-8585-F0E73147547A}" type="presOf" srcId="{E1855D3D-D50D-42F9-81FB-C7D0C8C7E45E}" destId="{C85B38E0-66F2-4B00-817F-BE0A1EE38A3C}" srcOrd="0" destOrd="0" presId="urn:microsoft.com/office/officeart/2008/layout/PictureStrips"/>
    <dgm:cxn modelId="{ADACE8E7-2631-4600-99A8-2200CBF3466D}" type="presOf" srcId="{7C5552F4-100E-4E4D-8401-EBF5190656D8}" destId="{FCE01A06-540C-429F-86F0-461800261CDF}" srcOrd="0" destOrd="0" presId="urn:microsoft.com/office/officeart/2008/layout/PictureStrips"/>
    <dgm:cxn modelId="{D8B7CE9C-D09C-4C07-BB44-8FF061EF4BFE}" type="presOf" srcId="{C5496FF1-EAD7-4D5D-8738-14D1689D071B}" destId="{26D35535-CC27-4DC2-A058-0058D835A13A}" srcOrd="0" destOrd="0" presId="urn:microsoft.com/office/officeart/2008/layout/PictureStrips"/>
    <dgm:cxn modelId="{A7A6BA0B-9982-4049-93B3-B2E025B6E856}" srcId="{15F91389-06D8-487F-93FC-F7B1ADFBF52E}" destId="{E1855D3D-D50D-42F9-81FB-C7D0C8C7E45E}" srcOrd="2" destOrd="0" parTransId="{E7B370E4-EA5C-46A6-967B-728A30171CE2}" sibTransId="{29F9BA46-4D75-4783-813C-2631F4224185}"/>
    <dgm:cxn modelId="{6835D8C3-A179-4F3B-BD3C-6A5CB8B8BB90}" type="presParOf" srcId="{3C99F058-696E-4395-9949-A2EB72A195BF}" destId="{CFFA1A4F-5531-4E4C-84A2-952B128F2691}" srcOrd="0" destOrd="0" presId="urn:microsoft.com/office/officeart/2008/layout/PictureStrips"/>
    <dgm:cxn modelId="{9181661E-44F1-4280-86B1-7874835CD195}" type="presParOf" srcId="{CFFA1A4F-5531-4E4C-84A2-952B128F2691}" destId="{26D35535-CC27-4DC2-A058-0058D835A13A}" srcOrd="0" destOrd="0" presId="urn:microsoft.com/office/officeart/2008/layout/PictureStrips"/>
    <dgm:cxn modelId="{EC3D4FC5-1381-4B00-8900-1E6368FB6BD6}" type="presParOf" srcId="{CFFA1A4F-5531-4E4C-84A2-952B128F2691}" destId="{1232A581-1C6C-4F83-90D1-C2997068EB7C}" srcOrd="1" destOrd="0" presId="urn:microsoft.com/office/officeart/2008/layout/PictureStrips"/>
    <dgm:cxn modelId="{95C81997-421B-48E8-8392-538B2CA8DCF0}" type="presParOf" srcId="{3C99F058-696E-4395-9949-A2EB72A195BF}" destId="{C4FC6D93-8D08-4A63-B5FA-A9615508AC95}" srcOrd="1" destOrd="0" presId="urn:microsoft.com/office/officeart/2008/layout/PictureStrips"/>
    <dgm:cxn modelId="{B739E62E-E804-4643-AC3D-99019B47B0AE}" type="presParOf" srcId="{3C99F058-696E-4395-9949-A2EB72A195BF}" destId="{A245A461-CE03-4D5B-A6D0-4C22AAC34E1E}" srcOrd="2" destOrd="0" presId="urn:microsoft.com/office/officeart/2008/layout/PictureStrips"/>
    <dgm:cxn modelId="{4D0C6BDE-57C6-4356-840A-2BB53C75EA27}" type="presParOf" srcId="{A245A461-CE03-4D5B-A6D0-4C22AAC34E1E}" destId="{FCE01A06-540C-429F-86F0-461800261CDF}" srcOrd="0" destOrd="0" presId="urn:microsoft.com/office/officeart/2008/layout/PictureStrips"/>
    <dgm:cxn modelId="{71FBDD01-607B-4194-91CC-284E3D8E6724}" type="presParOf" srcId="{A245A461-CE03-4D5B-A6D0-4C22AAC34E1E}" destId="{D62C2CF1-144F-42DF-AA16-86BEB532AE0D}" srcOrd="1" destOrd="0" presId="urn:microsoft.com/office/officeart/2008/layout/PictureStrips"/>
    <dgm:cxn modelId="{86FDC2BD-89D2-453D-8249-9FC5A5C7BC21}" type="presParOf" srcId="{3C99F058-696E-4395-9949-A2EB72A195BF}" destId="{22F9173B-5FE5-40C6-9139-7635B0FD27B1}" srcOrd="3" destOrd="0" presId="urn:microsoft.com/office/officeart/2008/layout/PictureStrips"/>
    <dgm:cxn modelId="{78087E46-1E2B-4836-81A3-081D15DE5279}" type="presParOf" srcId="{3C99F058-696E-4395-9949-A2EB72A195BF}" destId="{8461F82C-4DBE-4446-9F53-9CEBEFE8B7C3}" srcOrd="4" destOrd="0" presId="urn:microsoft.com/office/officeart/2008/layout/PictureStrips"/>
    <dgm:cxn modelId="{96EE6F2A-F436-48EA-8769-0350B8E8D1A9}" type="presParOf" srcId="{8461F82C-4DBE-4446-9F53-9CEBEFE8B7C3}" destId="{C85B38E0-66F2-4B00-817F-BE0A1EE38A3C}" srcOrd="0" destOrd="0" presId="urn:microsoft.com/office/officeart/2008/layout/PictureStrips"/>
    <dgm:cxn modelId="{25490B58-4519-4945-A616-DB5F6425292C}" type="presParOf" srcId="{8461F82C-4DBE-4446-9F53-9CEBEFE8B7C3}" destId="{5DBCA4DB-D937-4A00-80DF-45107AF33011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DD9B70-2BC5-489D-83C9-72E8AFE8FEA4}" type="doc">
      <dgm:prSet loTypeId="urn:microsoft.com/office/officeart/2005/8/layout/process4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796155A-FAEF-4FC1-AA0C-C98BCF9D311E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b="1" dirty="0" smtClean="0"/>
            <a:t>Implement ITypeProvider interface</a:t>
          </a:r>
          <a:endParaRPr lang="en-US" b="1" dirty="0"/>
        </a:p>
      </dgm:t>
    </dgm:pt>
    <dgm:pt modelId="{B9160ACD-B913-4AFB-9475-827DCD1080EB}" type="parTrans" cxnId="{524133F9-38C9-476A-A947-CE42A1F9E81B}">
      <dgm:prSet/>
      <dgm:spPr/>
      <dgm:t>
        <a:bodyPr/>
        <a:lstStyle/>
        <a:p>
          <a:endParaRPr lang="en-US"/>
        </a:p>
      </dgm:t>
    </dgm:pt>
    <dgm:pt modelId="{341E7AEB-FB15-4EEE-ACD7-5503A04B359B}" type="sibTrans" cxnId="{524133F9-38C9-476A-A947-CE42A1F9E81B}">
      <dgm:prSet/>
      <dgm:spPr/>
      <dgm:t>
        <a:bodyPr/>
        <a:lstStyle/>
        <a:p>
          <a:endParaRPr lang="en-US"/>
        </a:p>
      </dgm:t>
    </dgm:pt>
    <dgm:pt modelId="{EF2F52F9-0252-4244-9004-AA701209616B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b="1" dirty="0" smtClean="0"/>
            <a:t>Define type</a:t>
          </a:r>
          <a:endParaRPr lang="en-US" b="1" dirty="0"/>
        </a:p>
      </dgm:t>
    </dgm:pt>
    <dgm:pt modelId="{EF9EF7C8-2DC7-4055-92E2-AA109C047BF6}" type="parTrans" cxnId="{1D99C634-28A2-4AA6-BFD0-2EB7D196ED3D}">
      <dgm:prSet/>
      <dgm:spPr/>
      <dgm:t>
        <a:bodyPr/>
        <a:lstStyle/>
        <a:p>
          <a:endParaRPr lang="en-US"/>
        </a:p>
      </dgm:t>
    </dgm:pt>
    <dgm:pt modelId="{EF16D143-5D0A-4341-87FF-D94CDA542841}" type="sibTrans" cxnId="{1D99C634-28A2-4AA6-BFD0-2EB7D196ED3D}">
      <dgm:prSet/>
      <dgm:spPr/>
      <dgm:t>
        <a:bodyPr/>
        <a:lstStyle/>
        <a:p>
          <a:endParaRPr lang="en-US"/>
        </a:p>
      </dgm:t>
    </dgm:pt>
    <dgm:pt modelId="{ECB40DFE-78EB-4529-BF78-8DFEA32E6915}">
      <dgm:prSet/>
      <dgm:spPr>
        <a:solidFill>
          <a:schemeClr val="accent2">
            <a:alpha val="90000"/>
          </a:schemeClr>
        </a:solidFill>
      </dgm:spPr>
      <dgm:t>
        <a:bodyPr/>
        <a:lstStyle/>
        <a:p>
          <a:pPr rtl="0"/>
          <a:r>
            <a:rPr lang="en-US" smtClean="0">
              <a:solidFill>
                <a:schemeClr val="bg1"/>
              </a:solidFill>
            </a:rPr>
            <a:t>mark w/ &lt;TypeProvider&gt; attribute</a:t>
          </a:r>
          <a:endParaRPr lang="en-US">
            <a:solidFill>
              <a:schemeClr val="bg1"/>
            </a:solidFill>
          </a:endParaRPr>
        </a:p>
      </dgm:t>
    </dgm:pt>
    <dgm:pt modelId="{F4F50483-5F01-46E0-A5DF-17A3C98ED65F}" type="parTrans" cxnId="{CAFD7F95-EA74-4F00-9E56-3120008AB2E5}">
      <dgm:prSet/>
      <dgm:spPr/>
      <dgm:t>
        <a:bodyPr/>
        <a:lstStyle/>
        <a:p>
          <a:endParaRPr lang="en-US"/>
        </a:p>
      </dgm:t>
    </dgm:pt>
    <dgm:pt modelId="{F5BAF757-E700-41C2-9BA2-9D2D62CDF69A}" type="sibTrans" cxnId="{CAFD7F95-EA74-4F00-9E56-3120008AB2E5}">
      <dgm:prSet/>
      <dgm:spPr/>
      <dgm:t>
        <a:bodyPr/>
        <a:lstStyle/>
        <a:p>
          <a:endParaRPr lang="en-US"/>
        </a:p>
      </dgm:t>
    </dgm:pt>
    <dgm:pt modelId="{37096FC0-D960-4783-98FC-541717CC73BD}">
      <dgm:prSet/>
      <dgm:spPr>
        <a:solidFill>
          <a:schemeClr val="accent2">
            <a:alpha val="90000"/>
          </a:schemeClr>
        </a:solidFill>
      </dgm:spPr>
      <dgm:t>
        <a:bodyPr/>
        <a:lstStyle/>
        <a:p>
          <a:pPr rtl="0"/>
          <a:r>
            <a:rPr lang="en-US" smtClean="0">
              <a:solidFill>
                <a:schemeClr val="bg1"/>
              </a:solidFill>
            </a:rPr>
            <a:t>Add properties &amp; methods</a:t>
          </a:r>
          <a:endParaRPr lang="en-US">
            <a:solidFill>
              <a:schemeClr val="bg1"/>
            </a:solidFill>
          </a:endParaRPr>
        </a:p>
      </dgm:t>
    </dgm:pt>
    <dgm:pt modelId="{FE899E13-86B7-4758-B225-B311B63B200E}" type="parTrans" cxnId="{32F6C79E-50DB-4DEA-BFB4-5B8BEFB05EC7}">
      <dgm:prSet/>
      <dgm:spPr/>
      <dgm:t>
        <a:bodyPr/>
        <a:lstStyle/>
        <a:p>
          <a:endParaRPr lang="en-US"/>
        </a:p>
      </dgm:t>
    </dgm:pt>
    <dgm:pt modelId="{8E71CD80-6DB1-4425-BD46-76D5B7B4748A}" type="sibTrans" cxnId="{32F6C79E-50DB-4DEA-BFB4-5B8BEFB05EC7}">
      <dgm:prSet/>
      <dgm:spPr/>
      <dgm:t>
        <a:bodyPr/>
        <a:lstStyle/>
        <a:p>
          <a:endParaRPr lang="en-US"/>
        </a:p>
      </dgm:t>
    </dgm:pt>
    <dgm:pt modelId="{373DB5E6-68B0-45C0-88B3-552AE7046319}">
      <dgm:prSet/>
      <dgm:spPr>
        <a:solidFill>
          <a:schemeClr val="accent2">
            <a:alpha val="90000"/>
          </a:schemeClr>
        </a:solidFill>
      </dgm:spPr>
      <dgm:t>
        <a:bodyPr/>
        <a:lstStyle/>
        <a:p>
          <a:pPr rtl="0"/>
          <a:r>
            <a:rPr lang="en-US" smtClean="0">
              <a:solidFill>
                <a:schemeClr val="bg1"/>
              </a:solidFill>
            </a:rPr>
            <a:t>Add to created namespace</a:t>
          </a:r>
          <a:endParaRPr lang="en-US">
            <a:solidFill>
              <a:schemeClr val="bg1"/>
            </a:solidFill>
          </a:endParaRPr>
        </a:p>
      </dgm:t>
    </dgm:pt>
    <dgm:pt modelId="{36923A8A-1314-430A-A61D-1A55B8C5C552}" type="parTrans" cxnId="{99D4BD3D-7700-4371-A5DD-8AC121064540}">
      <dgm:prSet/>
      <dgm:spPr/>
      <dgm:t>
        <a:bodyPr/>
        <a:lstStyle/>
        <a:p>
          <a:endParaRPr lang="en-US"/>
        </a:p>
      </dgm:t>
    </dgm:pt>
    <dgm:pt modelId="{8466EB57-DF87-4A51-A33B-E648108A1B0F}" type="sibTrans" cxnId="{99D4BD3D-7700-4371-A5DD-8AC121064540}">
      <dgm:prSet/>
      <dgm:spPr/>
      <dgm:t>
        <a:bodyPr/>
        <a:lstStyle/>
        <a:p>
          <a:endParaRPr lang="en-US"/>
        </a:p>
      </dgm:t>
    </dgm:pt>
    <dgm:pt modelId="{8551E27B-6064-41EC-9805-CEB29D960808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b="1" smtClean="0"/>
            <a:t>Mark assembly with &lt;assembly:TypeProviderAssembly&gt; attribute</a:t>
          </a:r>
          <a:endParaRPr lang="en-US" b="1"/>
        </a:p>
      </dgm:t>
    </dgm:pt>
    <dgm:pt modelId="{23E1B62A-BC6D-40D7-86D4-9EA9104AE4ED}" type="parTrans" cxnId="{654B15AD-689D-44E2-952E-BC94E19EDF27}">
      <dgm:prSet/>
      <dgm:spPr/>
      <dgm:t>
        <a:bodyPr/>
        <a:lstStyle/>
        <a:p>
          <a:endParaRPr lang="en-US"/>
        </a:p>
      </dgm:t>
    </dgm:pt>
    <dgm:pt modelId="{730C7287-D994-4945-A84A-1846F436E15E}" type="sibTrans" cxnId="{654B15AD-689D-44E2-952E-BC94E19EDF27}">
      <dgm:prSet/>
      <dgm:spPr/>
      <dgm:t>
        <a:bodyPr/>
        <a:lstStyle/>
        <a:p>
          <a:endParaRPr lang="en-US"/>
        </a:p>
      </dgm:t>
    </dgm:pt>
    <dgm:pt modelId="{B3A27943-D4D7-4DAE-AADA-B8E8C487D973}">
      <dgm:prSet/>
      <dgm:spPr>
        <a:solidFill>
          <a:schemeClr val="accent2">
            <a:alpha val="90000"/>
          </a:schemeClr>
        </a:solidFill>
      </dgm:spPr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</a:rPr>
            <a:t>Include and inherit </a:t>
          </a:r>
          <a:r>
            <a:rPr lang="en-US" dirty="0" err="1" smtClean="0">
              <a:solidFill>
                <a:schemeClr val="bg1"/>
              </a:solidFill>
            </a:rPr>
            <a:t>ProvidedTypes.fs</a:t>
          </a:r>
          <a:r>
            <a:rPr lang="en-US" dirty="0" smtClean="0">
              <a:solidFill>
                <a:schemeClr val="bg1"/>
              </a:solidFill>
            </a:rPr>
            <a:t> file</a:t>
          </a:r>
          <a:endParaRPr lang="en-US" dirty="0">
            <a:solidFill>
              <a:schemeClr val="bg1"/>
            </a:solidFill>
          </a:endParaRPr>
        </a:p>
      </dgm:t>
    </dgm:pt>
    <dgm:pt modelId="{68B5A809-943D-4163-9E3D-88BD8977B891}" type="parTrans" cxnId="{3142EF5C-3D6C-4BE3-9ACF-C19A7BC1FBFD}">
      <dgm:prSet/>
      <dgm:spPr/>
      <dgm:t>
        <a:bodyPr/>
        <a:lstStyle/>
        <a:p>
          <a:endParaRPr lang="en-US"/>
        </a:p>
      </dgm:t>
    </dgm:pt>
    <dgm:pt modelId="{A1281031-4A79-479B-BCEE-722C3678A08D}" type="sibTrans" cxnId="{3142EF5C-3D6C-4BE3-9ACF-C19A7BC1FBFD}">
      <dgm:prSet/>
      <dgm:spPr/>
      <dgm:t>
        <a:bodyPr/>
        <a:lstStyle/>
        <a:p>
          <a:endParaRPr lang="en-US"/>
        </a:p>
      </dgm:t>
    </dgm:pt>
    <dgm:pt modelId="{5AF610D5-FB90-4DFC-885F-786F63F82356}" type="pres">
      <dgm:prSet presAssocID="{68DD9B70-2BC5-489D-83C9-72E8AFE8FEA4}" presName="Name0" presStyleCnt="0">
        <dgm:presLayoutVars>
          <dgm:dir/>
          <dgm:animLvl val="lvl"/>
          <dgm:resizeHandles val="exact"/>
        </dgm:presLayoutVars>
      </dgm:prSet>
      <dgm:spPr/>
    </dgm:pt>
    <dgm:pt modelId="{3642F4E8-EF04-49E2-A470-24C72AC2F10E}" type="pres">
      <dgm:prSet presAssocID="{8551E27B-6064-41EC-9805-CEB29D960808}" presName="boxAndChildren" presStyleCnt="0"/>
      <dgm:spPr/>
    </dgm:pt>
    <dgm:pt modelId="{03623CB1-05D9-4B7B-B5D2-806DD83B64B1}" type="pres">
      <dgm:prSet presAssocID="{8551E27B-6064-41EC-9805-CEB29D960808}" presName="parentTextBox" presStyleLbl="node1" presStyleIdx="0" presStyleCnt="3"/>
      <dgm:spPr/>
    </dgm:pt>
    <dgm:pt modelId="{D979C78D-8963-43B4-81D9-CF16EE6A0F22}" type="pres">
      <dgm:prSet presAssocID="{EF16D143-5D0A-4341-87FF-D94CDA542841}" presName="sp" presStyleCnt="0"/>
      <dgm:spPr/>
    </dgm:pt>
    <dgm:pt modelId="{EA64CC2C-E18F-42FA-8958-7F54DBC3F73D}" type="pres">
      <dgm:prSet presAssocID="{EF2F52F9-0252-4244-9004-AA701209616B}" presName="arrowAndChildren" presStyleCnt="0"/>
      <dgm:spPr/>
    </dgm:pt>
    <dgm:pt modelId="{80284601-CC57-4DF1-8D1A-D8FD62D29B88}" type="pres">
      <dgm:prSet presAssocID="{EF2F52F9-0252-4244-9004-AA701209616B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467CC831-BE50-4B49-9117-999905A9A190}" type="pres">
      <dgm:prSet presAssocID="{EF2F52F9-0252-4244-9004-AA701209616B}" presName="arrow" presStyleLbl="node1" presStyleIdx="1" presStyleCnt="3"/>
      <dgm:spPr/>
      <dgm:t>
        <a:bodyPr/>
        <a:lstStyle/>
        <a:p>
          <a:endParaRPr lang="en-US"/>
        </a:p>
      </dgm:t>
    </dgm:pt>
    <dgm:pt modelId="{205D2CFB-12EE-46D8-A8E9-8C97E42D710C}" type="pres">
      <dgm:prSet presAssocID="{EF2F52F9-0252-4244-9004-AA701209616B}" presName="descendantArrow" presStyleCnt="0"/>
      <dgm:spPr/>
    </dgm:pt>
    <dgm:pt modelId="{F66A6613-B6D0-4BBB-B495-2E562732B9D8}" type="pres">
      <dgm:prSet presAssocID="{ECB40DFE-78EB-4529-BF78-8DFEA32E6915}" presName="childTextArrow" presStyleLbl="fgAccFollowNode1" presStyleIdx="0" presStyleCnt="4">
        <dgm:presLayoutVars>
          <dgm:bulletEnabled val="1"/>
        </dgm:presLayoutVars>
      </dgm:prSet>
      <dgm:spPr/>
    </dgm:pt>
    <dgm:pt modelId="{5AF2EABB-DA5C-47ED-9C79-A06914DB6B7C}" type="pres">
      <dgm:prSet presAssocID="{37096FC0-D960-4783-98FC-541717CC73BD}" presName="childTextArrow" presStyleLbl="fgAccFollowNode1" presStyleIdx="1" presStyleCnt="4">
        <dgm:presLayoutVars>
          <dgm:bulletEnabled val="1"/>
        </dgm:presLayoutVars>
      </dgm:prSet>
      <dgm:spPr/>
    </dgm:pt>
    <dgm:pt modelId="{9C3DD16C-5CF9-4D27-8C21-3957C5D40833}" type="pres">
      <dgm:prSet presAssocID="{373DB5E6-68B0-45C0-88B3-552AE7046319}" presName="childTextArrow" presStyleLbl="fgAccFollowNode1" presStyleIdx="2" presStyleCnt="4">
        <dgm:presLayoutVars>
          <dgm:bulletEnabled val="1"/>
        </dgm:presLayoutVars>
      </dgm:prSet>
      <dgm:spPr/>
    </dgm:pt>
    <dgm:pt modelId="{FF0BCA70-E392-4930-B47D-F25BE5BBAA62}" type="pres">
      <dgm:prSet presAssocID="{341E7AEB-FB15-4EEE-ACD7-5503A04B359B}" presName="sp" presStyleCnt="0"/>
      <dgm:spPr/>
    </dgm:pt>
    <dgm:pt modelId="{51B402F2-C0E9-4385-B490-6CEBA6B692BD}" type="pres">
      <dgm:prSet presAssocID="{7796155A-FAEF-4FC1-AA0C-C98BCF9D311E}" presName="arrowAndChildren" presStyleCnt="0"/>
      <dgm:spPr/>
    </dgm:pt>
    <dgm:pt modelId="{D6624787-8306-49B9-B091-5809354B3744}" type="pres">
      <dgm:prSet presAssocID="{7796155A-FAEF-4FC1-AA0C-C98BCF9D311E}" presName="parentTextArrow" presStyleLbl="node1" presStyleIdx="1" presStyleCnt="3"/>
      <dgm:spPr/>
    </dgm:pt>
    <dgm:pt modelId="{7640D940-2D93-48EF-BEAF-C42A18F87982}" type="pres">
      <dgm:prSet presAssocID="{7796155A-FAEF-4FC1-AA0C-C98BCF9D311E}" presName="arrow" presStyleLbl="node1" presStyleIdx="2" presStyleCnt="3"/>
      <dgm:spPr/>
    </dgm:pt>
    <dgm:pt modelId="{52EA60BD-99FA-4BD3-AD0B-6F8132676879}" type="pres">
      <dgm:prSet presAssocID="{7796155A-FAEF-4FC1-AA0C-C98BCF9D311E}" presName="descendantArrow" presStyleCnt="0"/>
      <dgm:spPr/>
    </dgm:pt>
    <dgm:pt modelId="{DFBBE341-3038-4052-9CDF-32D84F6520E1}" type="pres">
      <dgm:prSet presAssocID="{B3A27943-D4D7-4DAE-AADA-B8E8C487D973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C4A88B5E-96B1-4B85-A54F-0B85DF22B8BD}" type="presOf" srcId="{8551E27B-6064-41EC-9805-CEB29D960808}" destId="{03623CB1-05D9-4B7B-B5D2-806DD83B64B1}" srcOrd="0" destOrd="0" presId="urn:microsoft.com/office/officeart/2005/8/layout/process4"/>
    <dgm:cxn modelId="{3142EF5C-3D6C-4BE3-9ACF-C19A7BC1FBFD}" srcId="{7796155A-FAEF-4FC1-AA0C-C98BCF9D311E}" destId="{B3A27943-D4D7-4DAE-AADA-B8E8C487D973}" srcOrd="0" destOrd="0" parTransId="{68B5A809-943D-4163-9E3D-88BD8977B891}" sibTransId="{A1281031-4A79-479B-BCEE-722C3678A08D}"/>
    <dgm:cxn modelId="{654B15AD-689D-44E2-952E-BC94E19EDF27}" srcId="{68DD9B70-2BC5-489D-83C9-72E8AFE8FEA4}" destId="{8551E27B-6064-41EC-9805-CEB29D960808}" srcOrd="2" destOrd="0" parTransId="{23E1B62A-BC6D-40D7-86D4-9EA9104AE4ED}" sibTransId="{730C7287-D994-4945-A84A-1846F436E15E}"/>
    <dgm:cxn modelId="{1D99C634-28A2-4AA6-BFD0-2EB7D196ED3D}" srcId="{68DD9B70-2BC5-489D-83C9-72E8AFE8FEA4}" destId="{EF2F52F9-0252-4244-9004-AA701209616B}" srcOrd="1" destOrd="0" parTransId="{EF9EF7C8-2DC7-4055-92E2-AA109C047BF6}" sibTransId="{EF16D143-5D0A-4341-87FF-D94CDA542841}"/>
    <dgm:cxn modelId="{403E6A2E-4A1E-46D7-B64F-53E51C61B156}" type="presOf" srcId="{373DB5E6-68B0-45C0-88B3-552AE7046319}" destId="{9C3DD16C-5CF9-4D27-8C21-3957C5D40833}" srcOrd="0" destOrd="0" presId="urn:microsoft.com/office/officeart/2005/8/layout/process4"/>
    <dgm:cxn modelId="{0C6DD218-9B88-4874-B239-A5F591CD9B56}" type="presOf" srcId="{37096FC0-D960-4783-98FC-541717CC73BD}" destId="{5AF2EABB-DA5C-47ED-9C79-A06914DB6B7C}" srcOrd="0" destOrd="0" presId="urn:microsoft.com/office/officeart/2005/8/layout/process4"/>
    <dgm:cxn modelId="{32F6C79E-50DB-4DEA-BFB4-5B8BEFB05EC7}" srcId="{EF2F52F9-0252-4244-9004-AA701209616B}" destId="{37096FC0-D960-4783-98FC-541717CC73BD}" srcOrd="1" destOrd="0" parTransId="{FE899E13-86B7-4758-B225-B311B63B200E}" sibTransId="{8E71CD80-6DB1-4425-BD46-76D5B7B4748A}"/>
    <dgm:cxn modelId="{CAFD7F95-EA74-4F00-9E56-3120008AB2E5}" srcId="{EF2F52F9-0252-4244-9004-AA701209616B}" destId="{ECB40DFE-78EB-4529-BF78-8DFEA32E6915}" srcOrd="0" destOrd="0" parTransId="{F4F50483-5F01-46E0-A5DF-17A3C98ED65F}" sibTransId="{F5BAF757-E700-41C2-9BA2-9D2D62CDF69A}"/>
    <dgm:cxn modelId="{524133F9-38C9-476A-A947-CE42A1F9E81B}" srcId="{68DD9B70-2BC5-489D-83C9-72E8AFE8FEA4}" destId="{7796155A-FAEF-4FC1-AA0C-C98BCF9D311E}" srcOrd="0" destOrd="0" parTransId="{B9160ACD-B913-4AFB-9475-827DCD1080EB}" sibTransId="{341E7AEB-FB15-4EEE-ACD7-5503A04B359B}"/>
    <dgm:cxn modelId="{5423E7F9-FBE0-443E-8777-18EA3DC52263}" type="presOf" srcId="{68DD9B70-2BC5-489D-83C9-72E8AFE8FEA4}" destId="{5AF610D5-FB90-4DFC-885F-786F63F82356}" srcOrd="0" destOrd="0" presId="urn:microsoft.com/office/officeart/2005/8/layout/process4"/>
    <dgm:cxn modelId="{99D4BD3D-7700-4371-A5DD-8AC121064540}" srcId="{EF2F52F9-0252-4244-9004-AA701209616B}" destId="{373DB5E6-68B0-45C0-88B3-552AE7046319}" srcOrd="2" destOrd="0" parTransId="{36923A8A-1314-430A-A61D-1A55B8C5C552}" sibTransId="{8466EB57-DF87-4A51-A33B-E648108A1B0F}"/>
    <dgm:cxn modelId="{5266F398-CD3E-4FC6-9290-44E02F748210}" type="presOf" srcId="{7796155A-FAEF-4FC1-AA0C-C98BCF9D311E}" destId="{7640D940-2D93-48EF-BEAF-C42A18F87982}" srcOrd="1" destOrd="0" presId="urn:microsoft.com/office/officeart/2005/8/layout/process4"/>
    <dgm:cxn modelId="{BE092841-B0F4-40BC-94EC-2920683D79DD}" type="presOf" srcId="{EF2F52F9-0252-4244-9004-AA701209616B}" destId="{80284601-CC57-4DF1-8D1A-D8FD62D29B88}" srcOrd="0" destOrd="0" presId="urn:microsoft.com/office/officeart/2005/8/layout/process4"/>
    <dgm:cxn modelId="{08F706B4-9254-4B05-AFCD-E508BB855D24}" type="presOf" srcId="{B3A27943-D4D7-4DAE-AADA-B8E8C487D973}" destId="{DFBBE341-3038-4052-9CDF-32D84F6520E1}" srcOrd="0" destOrd="0" presId="urn:microsoft.com/office/officeart/2005/8/layout/process4"/>
    <dgm:cxn modelId="{4556D76C-28A6-4054-B8FD-E21DBFD93C7C}" type="presOf" srcId="{EF2F52F9-0252-4244-9004-AA701209616B}" destId="{467CC831-BE50-4B49-9117-999905A9A190}" srcOrd="1" destOrd="0" presId="urn:microsoft.com/office/officeart/2005/8/layout/process4"/>
    <dgm:cxn modelId="{206B55A0-7EFF-41D9-977A-12E09A0BB509}" type="presOf" srcId="{ECB40DFE-78EB-4529-BF78-8DFEA32E6915}" destId="{F66A6613-B6D0-4BBB-B495-2E562732B9D8}" srcOrd="0" destOrd="0" presId="urn:microsoft.com/office/officeart/2005/8/layout/process4"/>
    <dgm:cxn modelId="{6F236B81-70D3-4B78-9842-3252A38C4143}" type="presOf" srcId="{7796155A-FAEF-4FC1-AA0C-C98BCF9D311E}" destId="{D6624787-8306-49B9-B091-5809354B3744}" srcOrd="0" destOrd="0" presId="urn:microsoft.com/office/officeart/2005/8/layout/process4"/>
    <dgm:cxn modelId="{E44151C1-FF0D-448D-98E9-A9F71F655241}" type="presParOf" srcId="{5AF610D5-FB90-4DFC-885F-786F63F82356}" destId="{3642F4E8-EF04-49E2-A470-24C72AC2F10E}" srcOrd="0" destOrd="0" presId="urn:microsoft.com/office/officeart/2005/8/layout/process4"/>
    <dgm:cxn modelId="{FE3C41EA-CA13-4E4D-B0A0-3D5FDE92DF07}" type="presParOf" srcId="{3642F4E8-EF04-49E2-A470-24C72AC2F10E}" destId="{03623CB1-05D9-4B7B-B5D2-806DD83B64B1}" srcOrd="0" destOrd="0" presId="urn:microsoft.com/office/officeart/2005/8/layout/process4"/>
    <dgm:cxn modelId="{C92AF116-1D74-4BA2-9C20-D95609DE7990}" type="presParOf" srcId="{5AF610D5-FB90-4DFC-885F-786F63F82356}" destId="{D979C78D-8963-43B4-81D9-CF16EE6A0F22}" srcOrd="1" destOrd="0" presId="urn:microsoft.com/office/officeart/2005/8/layout/process4"/>
    <dgm:cxn modelId="{921EFC9E-7A29-471B-A753-C0269176825C}" type="presParOf" srcId="{5AF610D5-FB90-4DFC-885F-786F63F82356}" destId="{EA64CC2C-E18F-42FA-8958-7F54DBC3F73D}" srcOrd="2" destOrd="0" presId="urn:microsoft.com/office/officeart/2005/8/layout/process4"/>
    <dgm:cxn modelId="{D88C5633-9820-4820-A967-0525DE8F5938}" type="presParOf" srcId="{EA64CC2C-E18F-42FA-8958-7F54DBC3F73D}" destId="{80284601-CC57-4DF1-8D1A-D8FD62D29B88}" srcOrd="0" destOrd="0" presId="urn:microsoft.com/office/officeart/2005/8/layout/process4"/>
    <dgm:cxn modelId="{26C7D0A9-0CEF-43AF-8F01-441A8505FBE4}" type="presParOf" srcId="{EA64CC2C-E18F-42FA-8958-7F54DBC3F73D}" destId="{467CC831-BE50-4B49-9117-999905A9A190}" srcOrd="1" destOrd="0" presId="urn:microsoft.com/office/officeart/2005/8/layout/process4"/>
    <dgm:cxn modelId="{D0B3AFB1-2245-4BDA-A5FA-5B60BF6C2280}" type="presParOf" srcId="{EA64CC2C-E18F-42FA-8958-7F54DBC3F73D}" destId="{205D2CFB-12EE-46D8-A8E9-8C97E42D710C}" srcOrd="2" destOrd="0" presId="urn:microsoft.com/office/officeart/2005/8/layout/process4"/>
    <dgm:cxn modelId="{0ABA3091-E57D-45DC-9A8E-8758605627DF}" type="presParOf" srcId="{205D2CFB-12EE-46D8-A8E9-8C97E42D710C}" destId="{F66A6613-B6D0-4BBB-B495-2E562732B9D8}" srcOrd="0" destOrd="0" presId="urn:microsoft.com/office/officeart/2005/8/layout/process4"/>
    <dgm:cxn modelId="{41F21E53-3FAD-4FF3-B82C-505F65B60EF5}" type="presParOf" srcId="{205D2CFB-12EE-46D8-A8E9-8C97E42D710C}" destId="{5AF2EABB-DA5C-47ED-9C79-A06914DB6B7C}" srcOrd="1" destOrd="0" presId="urn:microsoft.com/office/officeart/2005/8/layout/process4"/>
    <dgm:cxn modelId="{F09A1510-5716-4B6A-9EE6-E65DF3FD7F73}" type="presParOf" srcId="{205D2CFB-12EE-46D8-A8E9-8C97E42D710C}" destId="{9C3DD16C-5CF9-4D27-8C21-3957C5D40833}" srcOrd="2" destOrd="0" presId="urn:microsoft.com/office/officeart/2005/8/layout/process4"/>
    <dgm:cxn modelId="{D31C72FB-026E-46CD-98CB-A3675FE3545F}" type="presParOf" srcId="{5AF610D5-FB90-4DFC-885F-786F63F82356}" destId="{FF0BCA70-E392-4930-B47D-F25BE5BBAA62}" srcOrd="3" destOrd="0" presId="urn:microsoft.com/office/officeart/2005/8/layout/process4"/>
    <dgm:cxn modelId="{AD8CB1C6-3393-422D-B4C9-5C321B9D01BE}" type="presParOf" srcId="{5AF610D5-FB90-4DFC-885F-786F63F82356}" destId="{51B402F2-C0E9-4385-B490-6CEBA6B692BD}" srcOrd="4" destOrd="0" presId="urn:microsoft.com/office/officeart/2005/8/layout/process4"/>
    <dgm:cxn modelId="{CB254A54-F028-4CA4-8DDA-2AB594CEEA66}" type="presParOf" srcId="{51B402F2-C0E9-4385-B490-6CEBA6B692BD}" destId="{D6624787-8306-49B9-B091-5809354B3744}" srcOrd="0" destOrd="0" presId="urn:microsoft.com/office/officeart/2005/8/layout/process4"/>
    <dgm:cxn modelId="{D5622130-7F53-4C01-BD2B-17810DD9DA41}" type="presParOf" srcId="{51B402F2-C0E9-4385-B490-6CEBA6B692BD}" destId="{7640D940-2D93-48EF-BEAF-C42A18F87982}" srcOrd="1" destOrd="0" presId="urn:microsoft.com/office/officeart/2005/8/layout/process4"/>
    <dgm:cxn modelId="{902821E6-1A6A-43D6-8752-E9F966A0691E}" type="presParOf" srcId="{51B402F2-C0E9-4385-B490-6CEBA6B692BD}" destId="{52EA60BD-99FA-4BD3-AD0B-6F8132676879}" srcOrd="2" destOrd="0" presId="urn:microsoft.com/office/officeart/2005/8/layout/process4"/>
    <dgm:cxn modelId="{BFCF3EC4-DD87-464F-9049-26C299F8CECD}" type="presParOf" srcId="{52EA60BD-99FA-4BD3-AD0B-6F8132676879}" destId="{DFBBE341-3038-4052-9CDF-32D84F6520E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084D549-0A09-4EDC-BE78-30DC2684F56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DA2EA7-56DB-4B39-B3D6-9E4115CC28DE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400" baseline="0" dirty="0" smtClean="0">
              <a:solidFill>
                <a:schemeClr val="bg1"/>
              </a:solidFill>
              <a:hlinkClick xmlns:r="http://schemas.openxmlformats.org/officeDocument/2006/relationships" r:id="rId1"/>
            </a:rPr>
            <a:t>powershell</a:t>
          </a:r>
          <a:endParaRPr lang="en-US" sz="1400" baseline="0" dirty="0">
            <a:solidFill>
              <a:schemeClr val="bg1"/>
            </a:solidFill>
          </a:endParaRPr>
        </a:p>
      </dgm:t>
    </dgm:pt>
    <dgm:pt modelId="{5A9C6E2E-778A-464D-820E-82A72D52EF49}" type="parTrans" cxnId="{DCC48536-F8B9-41A2-89C3-BFDD3A85FF5F}">
      <dgm:prSet/>
      <dgm:spPr/>
      <dgm:t>
        <a:bodyPr/>
        <a:lstStyle/>
        <a:p>
          <a:endParaRPr lang="en-US"/>
        </a:p>
      </dgm:t>
    </dgm:pt>
    <dgm:pt modelId="{4D44A5AA-2D39-4D3A-8663-58DDC6BC0516}" type="sibTrans" cxnId="{DCC48536-F8B9-41A2-89C3-BFDD3A85FF5F}">
      <dgm:prSet/>
      <dgm:spPr/>
      <dgm:t>
        <a:bodyPr/>
        <a:lstStyle/>
        <a:p>
          <a:endParaRPr lang="en-US"/>
        </a:p>
      </dgm:t>
    </dgm:pt>
    <dgm:pt modelId="{BAE2C8E9-3B2A-4017-BE6A-432F45DDD8F3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2400" baseline="0" dirty="0" smtClean="0">
              <a:solidFill>
                <a:schemeClr val="bg1"/>
              </a:solidFill>
              <a:hlinkClick xmlns:r="http://schemas.openxmlformats.org/officeDocument/2006/relationships" r:id="rId2"/>
            </a:rPr>
            <a:t>Azure</a:t>
          </a:r>
          <a:endParaRPr lang="en-US" sz="2400" baseline="0" dirty="0">
            <a:solidFill>
              <a:schemeClr val="bg1"/>
            </a:solidFill>
          </a:endParaRPr>
        </a:p>
      </dgm:t>
    </dgm:pt>
    <dgm:pt modelId="{89871723-3A4F-4D20-8ED3-1B6A11617CC6}" type="parTrans" cxnId="{463B0B6A-38A5-43A2-BBFB-C6163AED91CE}">
      <dgm:prSet/>
      <dgm:spPr/>
      <dgm:t>
        <a:bodyPr/>
        <a:lstStyle/>
        <a:p>
          <a:endParaRPr lang="en-US"/>
        </a:p>
      </dgm:t>
    </dgm:pt>
    <dgm:pt modelId="{F366458F-52B3-480E-AB49-44CB8172C46B}" type="sibTrans" cxnId="{463B0B6A-38A5-43A2-BBFB-C6163AED91CE}">
      <dgm:prSet/>
      <dgm:spPr/>
      <dgm:t>
        <a:bodyPr/>
        <a:lstStyle/>
        <a:p>
          <a:endParaRPr lang="en-US"/>
        </a:p>
      </dgm:t>
    </dgm:pt>
    <dgm:pt modelId="{13243945-6F7B-4E4D-A4EE-83FEAD841BC5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200" baseline="0" dirty="0" smtClean="0">
              <a:solidFill>
                <a:schemeClr val="bg1"/>
              </a:solidFill>
              <a:hlinkClick xmlns:r="http://schemas.openxmlformats.org/officeDocument/2006/relationships" r:id="rId3"/>
            </a:rPr>
            <a:t>Choose your own adventure</a:t>
          </a:r>
          <a:endParaRPr lang="en-US" sz="1200" baseline="0" dirty="0">
            <a:solidFill>
              <a:schemeClr val="bg1"/>
            </a:solidFill>
          </a:endParaRPr>
        </a:p>
      </dgm:t>
    </dgm:pt>
    <dgm:pt modelId="{1B8661E8-6AEB-4224-A6AB-309C8E3F96F7}" type="parTrans" cxnId="{2C36C03C-EB38-4494-909A-D582E4BD1FC6}">
      <dgm:prSet/>
      <dgm:spPr/>
      <dgm:t>
        <a:bodyPr/>
        <a:lstStyle/>
        <a:p>
          <a:endParaRPr lang="en-US"/>
        </a:p>
      </dgm:t>
    </dgm:pt>
    <dgm:pt modelId="{09A7B169-83A6-4B00-824C-DA682BF53297}" type="sibTrans" cxnId="{2C36C03C-EB38-4494-909A-D582E4BD1FC6}">
      <dgm:prSet/>
      <dgm:spPr/>
      <dgm:t>
        <a:bodyPr/>
        <a:lstStyle/>
        <a:p>
          <a:endParaRPr lang="en-US"/>
        </a:p>
      </dgm:t>
    </dgm:pt>
    <dgm:pt modelId="{9E9F74B9-C5F7-4AF4-A6E0-91D279DCA033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2100" baseline="0" dirty="0" smtClean="0">
              <a:solidFill>
                <a:schemeClr val="bg1"/>
              </a:solidFill>
              <a:hlinkClick xmlns:r="http://schemas.openxmlformats.org/officeDocument/2006/relationships" r:id="rId4"/>
            </a:rPr>
            <a:t>Matlab</a:t>
          </a:r>
          <a:endParaRPr lang="en-US" sz="2100" baseline="0" dirty="0">
            <a:solidFill>
              <a:schemeClr val="bg1"/>
            </a:solidFill>
          </a:endParaRPr>
        </a:p>
      </dgm:t>
    </dgm:pt>
    <dgm:pt modelId="{4B7D697C-187E-43FC-82F9-AEB64809AA0E}" type="parTrans" cxnId="{D1F323A8-4FC4-49A8-9EE3-317955B0AE04}">
      <dgm:prSet/>
      <dgm:spPr/>
      <dgm:t>
        <a:bodyPr/>
        <a:lstStyle/>
        <a:p>
          <a:endParaRPr lang="en-US"/>
        </a:p>
      </dgm:t>
    </dgm:pt>
    <dgm:pt modelId="{A6444EFA-0129-42EC-B380-5BBC727FD9EF}" type="sibTrans" cxnId="{D1F323A8-4FC4-49A8-9EE3-317955B0AE04}">
      <dgm:prSet/>
      <dgm:spPr/>
      <dgm:t>
        <a:bodyPr/>
        <a:lstStyle/>
        <a:p>
          <a:endParaRPr lang="en-US"/>
        </a:p>
      </dgm:t>
    </dgm:pt>
    <dgm:pt modelId="{153C996F-988C-4882-B13D-C1C5C93BDE79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3200" baseline="0" dirty="0" smtClean="0">
              <a:solidFill>
                <a:schemeClr val="bg1"/>
              </a:solidFill>
              <a:hlinkClick xmlns:r="http://schemas.openxmlformats.org/officeDocument/2006/relationships" r:id="rId5"/>
            </a:rPr>
            <a:t>RSS</a:t>
          </a:r>
          <a:endParaRPr lang="en-US" sz="3200" baseline="0" dirty="0">
            <a:solidFill>
              <a:schemeClr val="bg1"/>
            </a:solidFill>
          </a:endParaRPr>
        </a:p>
      </dgm:t>
    </dgm:pt>
    <dgm:pt modelId="{33222183-66B7-474A-A483-420BB490FC26}" type="parTrans" cxnId="{C379CA92-1776-44C3-B654-4296C80187A2}">
      <dgm:prSet/>
      <dgm:spPr/>
      <dgm:t>
        <a:bodyPr/>
        <a:lstStyle/>
        <a:p>
          <a:endParaRPr lang="en-US"/>
        </a:p>
      </dgm:t>
    </dgm:pt>
    <dgm:pt modelId="{F45D5396-DB90-4374-A129-56FAD6B0E39A}" type="sibTrans" cxnId="{C379CA92-1776-44C3-B654-4296C80187A2}">
      <dgm:prSet/>
      <dgm:spPr/>
      <dgm:t>
        <a:bodyPr/>
        <a:lstStyle/>
        <a:p>
          <a:endParaRPr lang="en-US"/>
        </a:p>
      </dgm:t>
    </dgm:pt>
    <dgm:pt modelId="{71B2D664-FBF3-4711-9622-CC86B8EC1DF5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2300" baseline="0" dirty="0" smtClean="0">
              <a:solidFill>
                <a:schemeClr val="bg1"/>
              </a:solidFill>
            </a:rPr>
            <a:t>DBML</a:t>
          </a:r>
          <a:endParaRPr lang="en-US" sz="2300" baseline="0" dirty="0">
            <a:solidFill>
              <a:schemeClr val="bg1"/>
            </a:solidFill>
          </a:endParaRPr>
        </a:p>
      </dgm:t>
    </dgm:pt>
    <dgm:pt modelId="{7AA72E3A-FAAC-4F88-AD31-43C603B6CEBE}" type="parTrans" cxnId="{E2D3F6E0-3BF7-4B04-95DE-3D563ECB32F9}">
      <dgm:prSet/>
      <dgm:spPr/>
      <dgm:t>
        <a:bodyPr/>
        <a:lstStyle/>
        <a:p>
          <a:endParaRPr lang="en-US"/>
        </a:p>
      </dgm:t>
    </dgm:pt>
    <dgm:pt modelId="{44EEF86B-DB7F-4FFF-A26F-3497BFFA1028}" type="sibTrans" cxnId="{E2D3F6E0-3BF7-4B04-95DE-3D563ECB32F9}">
      <dgm:prSet/>
      <dgm:spPr/>
      <dgm:t>
        <a:bodyPr/>
        <a:lstStyle/>
        <a:p>
          <a:endParaRPr lang="en-US"/>
        </a:p>
      </dgm:t>
    </dgm:pt>
    <dgm:pt modelId="{689B73D8-0624-4C37-9373-ACAC1436DEC7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4600" baseline="0" dirty="0" smtClean="0">
              <a:solidFill>
                <a:schemeClr val="bg1"/>
              </a:solidFill>
              <a:hlinkClick xmlns:r="http://schemas.openxmlformats.org/officeDocument/2006/relationships" r:id="rId6"/>
            </a:rPr>
            <a:t>R</a:t>
          </a:r>
          <a:endParaRPr lang="en-US" sz="4600" baseline="0" dirty="0">
            <a:solidFill>
              <a:schemeClr val="bg1"/>
            </a:solidFill>
          </a:endParaRPr>
        </a:p>
      </dgm:t>
    </dgm:pt>
    <dgm:pt modelId="{ADFDE507-628A-4DF0-ADE6-AA6646436D55}" type="parTrans" cxnId="{8B2862B6-84E3-4DA3-BBAF-835E7ABEAA61}">
      <dgm:prSet/>
      <dgm:spPr/>
      <dgm:t>
        <a:bodyPr/>
        <a:lstStyle/>
        <a:p>
          <a:endParaRPr lang="en-US"/>
        </a:p>
      </dgm:t>
    </dgm:pt>
    <dgm:pt modelId="{19A64CBB-CA0E-426D-8734-A4AA14C25BA0}" type="sibTrans" cxnId="{8B2862B6-84E3-4DA3-BBAF-835E7ABEAA61}">
      <dgm:prSet/>
      <dgm:spPr/>
      <dgm:t>
        <a:bodyPr/>
        <a:lstStyle/>
        <a:p>
          <a:endParaRPr lang="en-US"/>
        </a:p>
      </dgm:t>
    </dgm:pt>
    <dgm:pt modelId="{476BB469-C044-4F9E-8971-9476851AA0CA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200" baseline="0" dirty="0" smtClean="0">
              <a:solidFill>
                <a:schemeClr val="bg1"/>
              </a:solidFill>
              <a:hlinkClick xmlns:r="http://schemas.openxmlformats.org/officeDocument/2006/relationships" r:id="rId7"/>
            </a:rPr>
            <a:t>MS Dynamics CRM</a:t>
          </a:r>
          <a:endParaRPr lang="en-US" sz="1200" baseline="0" dirty="0">
            <a:solidFill>
              <a:schemeClr val="bg1"/>
            </a:solidFill>
          </a:endParaRPr>
        </a:p>
      </dgm:t>
    </dgm:pt>
    <dgm:pt modelId="{60E59373-6C7E-4F0C-9374-99B7B26415F3}" type="parTrans" cxnId="{D82BE1AE-8032-4F16-ADFC-6BB496D06D29}">
      <dgm:prSet/>
      <dgm:spPr/>
      <dgm:t>
        <a:bodyPr/>
        <a:lstStyle/>
        <a:p>
          <a:endParaRPr lang="en-US"/>
        </a:p>
      </dgm:t>
    </dgm:pt>
    <dgm:pt modelId="{0F9B0253-956C-4350-B040-364E7AB9FE72}" type="sibTrans" cxnId="{D82BE1AE-8032-4F16-ADFC-6BB496D06D29}">
      <dgm:prSet/>
      <dgm:spPr/>
      <dgm:t>
        <a:bodyPr/>
        <a:lstStyle/>
        <a:p>
          <a:endParaRPr lang="en-US"/>
        </a:p>
      </dgm:t>
    </dgm:pt>
    <dgm:pt modelId="{13B5834C-8C20-4C08-9F48-3F9187F08A8B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800" baseline="0" dirty="0" smtClean="0">
              <a:solidFill>
                <a:schemeClr val="bg1"/>
              </a:solidFill>
              <a:hlinkClick xmlns:r="http://schemas.openxmlformats.org/officeDocument/2006/relationships" r:id="rId8"/>
            </a:rPr>
            <a:t>World Bank</a:t>
          </a:r>
          <a:endParaRPr lang="en-US" sz="1800" baseline="0" dirty="0">
            <a:solidFill>
              <a:schemeClr val="bg1"/>
            </a:solidFill>
          </a:endParaRPr>
        </a:p>
      </dgm:t>
    </dgm:pt>
    <dgm:pt modelId="{080395FD-76D6-4049-9C9E-00CA54F7B96C}" type="parTrans" cxnId="{D411BBCC-21E6-4BED-B071-005741C1E2CC}">
      <dgm:prSet/>
      <dgm:spPr/>
      <dgm:t>
        <a:bodyPr/>
        <a:lstStyle/>
        <a:p>
          <a:endParaRPr lang="en-US"/>
        </a:p>
      </dgm:t>
    </dgm:pt>
    <dgm:pt modelId="{267008EB-A2B7-452A-B40D-BBAAC43790B4}" type="sibTrans" cxnId="{D411BBCC-21E6-4BED-B071-005741C1E2CC}">
      <dgm:prSet/>
      <dgm:spPr/>
      <dgm:t>
        <a:bodyPr/>
        <a:lstStyle/>
        <a:p>
          <a:endParaRPr lang="en-US"/>
        </a:p>
      </dgm:t>
    </dgm:pt>
    <dgm:pt modelId="{52B89021-5DDF-4774-8806-0AEEB613D807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600" baseline="0" dirty="0" smtClean="0">
              <a:solidFill>
                <a:schemeClr val="bg1"/>
              </a:solidFill>
              <a:hlinkClick xmlns:r="http://schemas.openxmlformats.org/officeDocument/2006/relationships" r:id="rId9"/>
            </a:rPr>
            <a:t>Freebase</a:t>
          </a:r>
          <a:endParaRPr lang="en-US" sz="1600" baseline="0" dirty="0">
            <a:solidFill>
              <a:schemeClr val="bg1"/>
            </a:solidFill>
          </a:endParaRPr>
        </a:p>
      </dgm:t>
    </dgm:pt>
    <dgm:pt modelId="{49C7C0F9-06D9-4DB8-9245-FF9826084865}" type="parTrans" cxnId="{40589D0E-60B0-477A-8C79-A6F5D0BEEF7C}">
      <dgm:prSet/>
      <dgm:spPr/>
      <dgm:t>
        <a:bodyPr/>
        <a:lstStyle/>
        <a:p>
          <a:endParaRPr lang="en-US"/>
        </a:p>
      </dgm:t>
    </dgm:pt>
    <dgm:pt modelId="{643E1D18-6316-4296-9AD4-3683AD3BC23F}" type="sibTrans" cxnId="{40589D0E-60B0-477A-8C79-A6F5D0BEEF7C}">
      <dgm:prSet/>
      <dgm:spPr/>
      <dgm:t>
        <a:bodyPr/>
        <a:lstStyle/>
        <a:p>
          <a:endParaRPr lang="en-US"/>
        </a:p>
      </dgm:t>
    </dgm:pt>
    <dgm:pt modelId="{2643A0FF-6ABD-456A-8B5D-CE585401E513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3200" baseline="0" dirty="0" smtClean="0">
              <a:solidFill>
                <a:schemeClr val="bg1"/>
              </a:solidFill>
              <a:hlinkClick xmlns:r="http://schemas.openxmlformats.org/officeDocument/2006/relationships" r:id="rId10"/>
            </a:rPr>
            <a:t>CSV</a:t>
          </a:r>
          <a:endParaRPr lang="en-US" sz="3200" baseline="0" dirty="0">
            <a:solidFill>
              <a:schemeClr val="bg1"/>
            </a:solidFill>
          </a:endParaRPr>
        </a:p>
      </dgm:t>
    </dgm:pt>
    <dgm:pt modelId="{5267F838-62CF-4450-8EB1-8C3981C3F258}" type="parTrans" cxnId="{37A7237F-C48A-4ABC-9EAB-90BA3C6AAE86}">
      <dgm:prSet/>
      <dgm:spPr/>
      <dgm:t>
        <a:bodyPr/>
        <a:lstStyle/>
        <a:p>
          <a:endParaRPr lang="en-US"/>
        </a:p>
      </dgm:t>
    </dgm:pt>
    <dgm:pt modelId="{8556AB64-0837-4739-9E3E-48D623F993E9}" type="sibTrans" cxnId="{37A7237F-C48A-4ABC-9EAB-90BA3C6AAE86}">
      <dgm:prSet/>
      <dgm:spPr/>
      <dgm:t>
        <a:bodyPr/>
        <a:lstStyle/>
        <a:p>
          <a:endParaRPr lang="en-US"/>
        </a:p>
      </dgm:t>
    </dgm:pt>
    <dgm:pt modelId="{3F74F850-6797-47E6-8888-29CEFA1E7FCE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2400" baseline="0" dirty="0" smtClean="0">
              <a:solidFill>
                <a:schemeClr val="bg1"/>
              </a:solidFill>
              <a:hlinkClick xmlns:r="http://schemas.openxmlformats.org/officeDocument/2006/relationships" r:id="rId11"/>
            </a:rPr>
            <a:t>JSON</a:t>
          </a:r>
          <a:endParaRPr lang="en-US" sz="2400" baseline="0" dirty="0">
            <a:solidFill>
              <a:schemeClr val="bg1"/>
            </a:solidFill>
          </a:endParaRPr>
        </a:p>
      </dgm:t>
    </dgm:pt>
    <dgm:pt modelId="{8F2CD1AF-C5A1-4D65-A01B-8544BFC587B7}" type="parTrans" cxnId="{18C9CBE8-6B91-4F83-9ECB-AC90B35E4E9F}">
      <dgm:prSet/>
      <dgm:spPr/>
      <dgm:t>
        <a:bodyPr/>
        <a:lstStyle/>
        <a:p>
          <a:endParaRPr lang="en-US"/>
        </a:p>
      </dgm:t>
    </dgm:pt>
    <dgm:pt modelId="{580AC0FE-5C35-4665-B036-3758FAED0200}" type="sibTrans" cxnId="{18C9CBE8-6B91-4F83-9ECB-AC90B35E4E9F}">
      <dgm:prSet/>
      <dgm:spPr/>
      <dgm:t>
        <a:bodyPr/>
        <a:lstStyle/>
        <a:p>
          <a:endParaRPr lang="en-US"/>
        </a:p>
      </dgm:t>
    </dgm:pt>
    <dgm:pt modelId="{78E15CE8-663D-40BD-B9EC-26F925CBF6B0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3000" baseline="0" dirty="0" smtClean="0">
              <a:solidFill>
                <a:schemeClr val="bg1"/>
              </a:solidFill>
              <a:hlinkClick xmlns:r="http://schemas.openxmlformats.org/officeDocument/2006/relationships" r:id="rId12"/>
            </a:rPr>
            <a:t>XML</a:t>
          </a:r>
          <a:endParaRPr lang="en-US" sz="3000" baseline="0" dirty="0">
            <a:solidFill>
              <a:schemeClr val="bg1"/>
            </a:solidFill>
          </a:endParaRPr>
        </a:p>
      </dgm:t>
    </dgm:pt>
    <dgm:pt modelId="{43BE9FEC-2220-424D-95CE-A077ADCE6234}" type="parTrans" cxnId="{428663E1-33AA-4E18-8EB1-451162889395}">
      <dgm:prSet/>
      <dgm:spPr/>
      <dgm:t>
        <a:bodyPr/>
        <a:lstStyle/>
        <a:p>
          <a:endParaRPr lang="en-US"/>
        </a:p>
      </dgm:t>
    </dgm:pt>
    <dgm:pt modelId="{6210C0DF-B9A2-47C3-95F9-7CFDCF520E61}" type="sibTrans" cxnId="{428663E1-33AA-4E18-8EB1-451162889395}">
      <dgm:prSet/>
      <dgm:spPr/>
      <dgm:t>
        <a:bodyPr/>
        <a:lstStyle/>
        <a:p>
          <a:endParaRPr lang="en-US"/>
        </a:p>
      </dgm:t>
    </dgm:pt>
    <dgm:pt modelId="{2DBD1191-C093-412A-899D-5250C8AFA859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2400" baseline="0" dirty="0" smtClean="0">
              <a:solidFill>
                <a:schemeClr val="bg1"/>
              </a:solidFill>
            </a:rPr>
            <a:t>LINQ</a:t>
          </a:r>
          <a:endParaRPr lang="en-US" sz="2400" baseline="0" dirty="0">
            <a:solidFill>
              <a:schemeClr val="bg1"/>
            </a:solidFill>
          </a:endParaRPr>
        </a:p>
      </dgm:t>
    </dgm:pt>
    <dgm:pt modelId="{339747DA-8735-45EF-9E1B-66A93B88845A}" type="parTrans" cxnId="{0CC688C7-9055-4783-890D-4FD48B74D5B8}">
      <dgm:prSet/>
      <dgm:spPr/>
      <dgm:t>
        <a:bodyPr/>
        <a:lstStyle/>
        <a:p>
          <a:endParaRPr lang="en-US"/>
        </a:p>
      </dgm:t>
    </dgm:pt>
    <dgm:pt modelId="{19A31D49-45E4-4760-8672-13DACC181C48}" type="sibTrans" cxnId="{0CC688C7-9055-4783-890D-4FD48B74D5B8}">
      <dgm:prSet/>
      <dgm:spPr/>
      <dgm:t>
        <a:bodyPr/>
        <a:lstStyle/>
        <a:p>
          <a:endParaRPr lang="en-US"/>
        </a:p>
      </dgm:t>
    </dgm:pt>
    <dgm:pt modelId="{FED3C52F-0BB4-4035-A1A4-D508E95C810F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800" baseline="0" dirty="0" smtClean="0">
              <a:solidFill>
                <a:schemeClr val="bg1"/>
              </a:solidFill>
              <a:hlinkClick xmlns:r="http://schemas.openxmlformats.org/officeDocument/2006/relationships" r:id="rId13"/>
            </a:rPr>
            <a:t>SQL Server</a:t>
          </a:r>
          <a:endParaRPr lang="en-US" sz="1800" baseline="0" dirty="0">
            <a:solidFill>
              <a:schemeClr val="bg1"/>
            </a:solidFill>
          </a:endParaRPr>
        </a:p>
      </dgm:t>
    </dgm:pt>
    <dgm:pt modelId="{36C3E994-6BEB-4BE1-9323-321B11B8CF27}" type="parTrans" cxnId="{C514E05F-3134-4625-94DA-5DFB8C716B33}">
      <dgm:prSet/>
      <dgm:spPr/>
      <dgm:t>
        <a:bodyPr/>
        <a:lstStyle/>
        <a:p>
          <a:endParaRPr lang="en-US"/>
        </a:p>
      </dgm:t>
    </dgm:pt>
    <dgm:pt modelId="{7E44701B-D353-42FA-8B4E-BCF3FA1F087D}" type="sibTrans" cxnId="{C514E05F-3134-4625-94DA-5DFB8C716B33}">
      <dgm:prSet/>
      <dgm:spPr/>
      <dgm:t>
        <a:bodyPr/>
        <a:lstStyle/>
        <a:p>
          <a:endParaRPr lang="en-US"/>
        </a:p>
      </dgm:t>
    </dgm:pt>
    <dgm:pt modelId="{39C70E9F-3779-4CF6-947C-F11B0A7AB418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2400" baseline="0" dirty="0" smtClean="0">
              <a:solidFill>
                <a:schemeClr val="bg1"/>
              </a:solidFill>
              <a:hlinkClick xmlns:r="http://schemas.openxmlformats.org/officeDocument/2006/relationships" r:id="rId14"/>
            </a:rPr>
            <a:t>XAML</a:t>
          </a:r>
          <a:endParaRPr lang="en-US" sz="2400" baseline="0" dirty="0">
            <a:solidFill>
              <a:schemeClr val="bg1"/>
            </a:solidFill>
          </a:endParaRPr>
        </a:p>
      </dgm:t>
    </dgm:pt>
    <dgm:pt modelId="{A968C00F-6CA5-4843-9988-854DAC80F55B}" type="parTrans" cxnId="{70993DE8-E1BE-40DC-9D0A-0C98F93C0761}">
      <dgm:prSet/>
      <dgm:spPr/>
      <dgm:t>
        <a:bodyPr/>
        <a:lstStyle/>
        <a:p>
          <a:endParaRPr lang="en-US"/>
        </a:p>
      </dgm:t>
    </dgm:pt>
    <dgm:pt modelId="{B0AFB3A0-B6FF-403C-8B58-163029ED838C}" type="sibTrans" cxnId="{70993DE8-E1BE-40DC-9D0A-0C98F93C0761}">
      <dgm:prSet/>
      <dgm:spPr/>
      <dgm:t>
        <a:bodyPr/>
        <a:lstStyle/>
        <a:p>
          <a:endParaRPr lang="en-US"/>
        </a:p>
      </dgm:t>
    </dgm:pt>
    <dgm:pt modelId="{0070C40D-A1BF-4247-9AE0-9D6CF1121AA7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2300" baseline="0" dirty="0" smtClean="0">
              <a:solidFill>
                <a:schemeClr val="bg1"/>
              </a:solidFill>
            </a:rPr>
            <a:t>WSDL</a:t>
          </a:r>
          <a:endParaRPr lang="en-US" sz="2300" baseline="0" dirty="0">
            <a:solidFill>
              <a:schemeClr val="bg1"/>
            </a:solidFill>
          </a:endParaRPr>
        </a:p>
      </dgm:t>
    </dgm:pt>
    <dgm:pt modelId="{FBE2895B-01FE-45C9-8E97-F75F09040354}" type="parTrans" cxnId="{FF54DB75-1B0D-4A9C-9063-79B9655348D4}">
      <dgm:prSet/>
      <dgm:spPr/>
      <dgm:t>
        <a:bodyPr/>
        <a:lstStyle/>
        <a:p>
          <a:endParaRPr lang="en-US"/>
        </a:p>
      </dgm:t>
    </dgm:pt>
    <dgm:pt modelId="{11BDE284-CF35-40BA-9A8F-1A4BA6518909}" type="sibTrans" cxnId="{FF54DB75-1B0D-4A9C-9063-79B9655348D4}">
      <dgm:prSet/>
      <dgm:spPr/>
      <dgm:t>
        <a:bodyPr/>
        <a:lstStyle/>
        <a:p>
          <a:endParaRPr lang="en-US"/>
        </a:p>
      </dgm:t>
    </dgm:pt>
    <dgm:pt modelId="{1BDF0CBA-0D89-4D21-8085-CFF8CB366FC0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400" baseline="0" dirty="0" smtClean="0">
              <a:solidFill>
                <a:schemeClr val="bg1"/>
              </a:solidFill>
              <a:hlinkClick xmlns:r="http://schemas.openxmlformats.org/officeDocument/2006/relationships" r:id="rId15"/>
            </a:rPr>
            <a:t>SQL Server with EF</a:t>
          </a:r>
          <a:endParaRPr lang="en-US" sz="1400" baseline="0" dirty="0">
            <a:solidFill>
              <a:schemeClr val="bg1"/>
            </a:solidFill>
          </a:endParaRPr>
        </a:p>
      </dgm:t>
    </dgm:pt>
    <dgm:pt modelId="{A8CCB24A-7933-4F57-9739-DFB3EF45EB1A}" type="parTrans" cxnId="{103AAA88-ABD3-4DB4-BE8A-FAA6135F635D}">
      <dgm:prSet/>
      <dgm:spPr/>
      <dgm:t>
        <a:bodyPr/>
        <a:lstStyle/>
        <a:p>
          <a:endParaRPr lang="en-US"/>
        </a:p>
      </dgm:t>
    </dgm:pt>
    <dgm:pt modelId="{10775961-DD2D-42AE-B822-05DCFCDD5E4F}" type="sibTrans" cxnId="{103AAA88-ABD3-4DB4-BE8A-FAA6135F635D}">
      <dgm:prSet/>
      <dgm:spPr/>
      <dgm:t>
        <a:bodyPr/>
        <a:lstStyle/>
        <a:p>
          <a:endParaRPr lang="en-US"/>
        </a:p>
      </dgm:t>
    </dgm:pt>
    <dgm:pt modelId="{20CC1DA0-3C67-4E97-9EE7-5F6376556022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2000" baseline="0" dirty="0" smtClean="0">
              <a:solidFill>
                <a:schemeClr val="bg1"/>
              </a:solidFill>
              <a:hlinkClick xmlns:r="http://schemas.openxmlformats.org/officeDocument/2006/relationships" r:id="rId16"/>
            </a:rPr>
            <a:t>Python</a:t>
          </a:r>
          <a:endParaRPr lang="en-US" sz="2000" baseline="0" dirty="0">
            <a:solidFill>
              <a:schemeClr val="bg1"/>
            </a:solidFill>
          </a:endParaRPr>
        </a:p>
      </dgm:t>
    </dgm:pt>
    <dgm:pt modelId="{66FD18B2-F4EC-452B-B880-CD4A48E12596}" type="parTrans" cxnId="{DB762D4C-080A-44CB-9740-638B922698C0}">
      <dgm:prSet/>
      <dgm:spPr/>
      <dgm:t>
        <a:bodyPr/>
        <a:lstStyle/>
        <a:p>
          <a:endParaRPr lang="en-US"/>
        </a:p>
      </dgm:t>
    </dgm:pt>
    <dgm:pt modelId="{18F4EC09-5266-49F6-9B21-0BE50249DA6F}" type="sibTrans" cxnId="{DB762D4C-080A-44CB-9740-638B922698C0}">
      <dgm:prSet/>
      <dgm:spPr/>
      <dgm:t>
        <a:bodyPr/>
        <a:lstStyle/>
        <a:p>
          <a:endParaRPr lang="en-US"/>
        </a:p>
      </dgm:t>
    </dgm:pt>
    <dgm:pt modelId="{C4565B9D-4963-4C4D-A0D2-DF5AF2C2266E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2200" baseline="0" dirty="0" smtClean="0">
              <a:solidFill>
                <a:schemeClr val="bg1"/>
              </a:solidFill>
              <a:hlinkClick xmlns:r="http://schemas.openxmlformats.org/officeDocument/2006/relationships" r:id="rId17"/>
            </a:rPr>
            <a:t>OData</a:t>
          </a:r>
          <a:endParaRPr lang="en-US" sz="2200" baseline="0" dirty="0">
            <a:solidFill>
              <a:schemeClr val="bg1"/>
            </a:solidFill>
          </a:endParaRPr>
        </a:p>
      </dgm:t>
    </dgm:pt>
    <dgm:pt modelId="{848F02C0-8087-455D-B82B-3A7BB875C44B}" type="parTrans" cxnId="{79B784B4-0D0B-430C-A3A8-20F155A1A2FF}">
      <dgm:prSet/>
      <dgm:spPr/>
      <dgm:t>
        <a:bodyPr/>
        <a:lstStyle/>
        <a:p>
          <a:endParaRPr lang="en-US"/>
        </a:p>
      </dgm:t>
    </dgm:pt>
    <dgm:pt modelId="{B4CB2AC3-B1DF-453E-99B4-D575B8BB55BC}" type="sibTrans" cxnId="{79B784B4-0D0B-430C-A3A8-20F155A1A2FF}">
      <dgm:prSet/>
      <dgm:spPr/>
      <dgm:t>
        <a:bodyPr/>
        <a:lstStyle/>
        <a:p>
          <a:endParaRPr lang="en-US"/>
        </a:p>
      </dgm:t>
    </dgm:pt>
    <dgm:pt modelId="{2C9B6097-25A2-43F8-81CA-40980B721210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2300" baseline="0" dirty="0" smtClean="0">
              <a:solidFill>
                <a:schemeClr val="bg1"/>
              </a:solidFill>
              <a:hlinkClick xmlns:r="http://schemas.openxmlformats.org/officeDocument/2006/relationships" r:id="rId18"/>
            </a:rPr>
            <a:t>Apiary</a:t>
          </a:r>
          <a:endParaRPr lang="en-US" sz="2300" baseline="0" dirty="0">
            <a:solidFill>
              <a:schemeClr val="bg1"/>
            </a:solidFill>
          </a:endParaRPr>
        </a:p>
      </dgm:t>
    </dgm:pt>
    <dgm:pt modelId="{FDBCC275-5C62-430B-9174-3DE73D560BBB}" type="parTrans" cxnId="{4CD3B71A-5538-4D9B-88E4-13F95E055F4C}">
      <dgm:prSet/>
      <dgm:spPr/>
      <dgm:t>
        <a:bodyPr/>
        <a:lstStyle/>
        <a:p>
          <a:endParaRPr lang="en-US"/>
        </a:p>
      </dgm:t>
    </dgm:pt>
    <dgm:pt modelId="{19D438B1-D571-4E76-9FB4-8679614AD7C5}" type="sibTrans" cxnId="{4CD3B71A-5538-4D9B-88E4-13F95E055F4C}">
      <dgm:prSet/>
      <dgm:spPr/>
      <dgm:t>
        <a:bodyPr/>
        <a:lstStyle/>
        <a:p>
          <a:endParaRPr lang="en-US"/>
        </a:p>
      </dgm:t>
    </dgm:pt>
    <dgm:pt modelId="{50DFE4F4-D34F-4ADF-81B5-72FDD935F3DD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600" baseline="0" dirty="0" smtClean="0">
              <a:solidFill>
                <a:schemeClr val="bg1"/>
              </a:solidFill>
            </a:rPr>
            <a:t>Facebook</a:t>
          </a:r>
          <a:endParaRPr lang="en-US" sz="1600" baseline="0" dirty="0">
            <a:solidFill>
              <a:schemeClr val="bg1"/>
            </a:solidFill>
          </a:endParaRPr>
        </a:p>
      </dgm:t>
    </dgm:pt>
    <dgm:pt modelId="{EE90702F-D113-4CD4-B6EF-D1C67B29A0EF}" type="parTrans" cxnId="{13239F53-1925-4037-9C7C-F26CDAD7067D}">
      <dgm:prSet/>
      <dgm:spPr/>
      <dgm:t>
        <a:bodyPr/>
        <a:lstStyle/>
        <a:p>
          <a:endParaRPr lang="en-US"/>
        </a:p>
      </dgm:t>
    </dgm:pt>
    <dgm:pt modelId="{8A0EA942-B2E3-4F0D-A0EA-0703C92D58DD}" type="sibTrans" cxnId="{13239F53-1925-4037-9C7C-F26CDAD7067D}">
      <dgm:prSet/>
      <dgm:spPr/>
      <dgm:t>
        <a:bodyPr/>
        <a:lstStyle/>
        <a:p>
          <a:endParaRPr lang="en-US"/>
        </a:p>
      </dgm:t>
    </dgm:pt>
    <dgm:pt modelId="{5B7D57D4-23AC-48A5-86A1-7491ACD39830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2000" baseline="0" dirty="0" smtClean="0">
              <a:solidFill>
                <a:schemeClr val="bg1"/>
              </a:solidFill>
            </a:rPr>
            <a:t>EDMX</a:t>
          </a:r>
          <a:endParaRPr lang="en-US" sz="2000" baseline="0" dirty="0">
            <a:solidFill>
              <a:schemeClr val="bg1"/>
            </a:solidFill>
          </a:endParaRPr>
        </a:p>
      </dgm:t>
    </dgm:pt>
    <dgm:pt modelId="{55E3D303-03FC-47B8-8205-75B64847ED82}" type="parTrans" cxnId="{3B4373CB-CF6C-43A1-902A-9A51873748C4}">
      <dgm:prSet/>
      <dgm:spPr/>
      <dgm:t>
        <a:bodyPr/>
        <a:lstStyle/>
        <a:p>
          <a:endParaRPr lang="en-US"/>
        </a:p>
      </dgm:t>
    </dgm:pt>
    <dgm:pt modelId="{BF96DB2E-0EFC-4643-BCA9-D12C7DBC1016}" type="sibTrans" cxnId="{3B4373CB-CF6C-43A1-902A-9A51873748C4}">
      <dgm:prSet/>
      <dgm:spPr/>
      <dgm:t>
        <a:bodyPr/>
        <a:lstStyle/>
        <a:p>
          <a:endParaRPr lang="en-US"/>
        </a:p>
      </dgm:t>
    </dgm:pt>
    <dgm:pt modelId="{5CD7F663-6925-4FBC-B438-A2B798ADD67A}">
      <dgm:prSet custT="1"/>
      <dgm:spPr>
        <a:solidFill>
          <a:schemeClr val="accent2"/>
        </a:solidFill>
      </dgm:spPr>
      <dgm:t>
        <a:bodyPr/>
        <a:lstStyle/>
        <a:p>
          <a:r>
            <a:rPr lang="en-US" sz="2000" baseline="0" dirty="0" smtClean="0">
              <a:solidFill>
                <a:schemeClr val="bg1"/>
              </a:solidFill>
              <a:hlinkClick xmlns:r="http://schemas.openxmlformats.org/officeDocument/2006/relationships" r:id="rId19"/>
            </a:rPr>
            <a:t>SignalR</a:t>
          </a:r>
          <a:endParaRPr lang="en-US" sz="2000" dirty="0"/>
        </a:p>
      </dgm:t>
    </dgm:pt>
    <dgm:pt modelId="{FEBF6FF8-41CC-4B4D-A893-3E462B9F0276}" type="parTrans" cxnId="{8AFEA77C-FC6C-4EE7-AE45-9803F1AF19D4}">
      <dgm:prSet/>
      <dgm:spPr/>
      <dgm:t>
        <a:bodyPr/>
        <a:lstStyle/>
        <a:p>
          <a:endParaRPr lang="en-US"/>
        </a:p>
      </dgm:t>
    </dgm:pt>
    <dgm:pt modelId="{7B18E84D-C9EA-4089-AD28-33D4DA1F440E}" type="sibTrans" cxnId="{8AFEA77C-FC6C-4EE7-AE45-9803F1AF19D4}">
      <dgm:prSet/>
      <dgm:spPr/>
      <dgm:t>
        <a:bodyPr/>
        <a:lstStyle/>
        <a:p>
          <a:endParaRPr lang="en-US"/>
        </a:p>
      </dgm:t>
    </dgm:pt>
    <dgm:pt modelId="{AEC5F5A9-9467-4026-9C72-C97132A54AD5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800" baseline="0" dirty="0" smtClean="0">
              <a:solidFill>
                <a:schemeClr val="bg1"/>
              </a:solidFill>
              <a:hlinkClick xmlns:r="http://schemas.openxmlformats.org/officeDocument/2006/relationships" r:id="rId20"/>
            </a:rPr>
            <a:t>Hadoop</a:t>
          </a:r>
          <a:endParaRPr lang="en-US" sz="1800" baseline="0" dirty="0">
            <a:solidFill>
              <a:schemeClr val="bg1"/>
            </a:solidFill>
          </a:endParaRPr>
        </a:p>
      </dgm:t>
    </dgm:pt>
    <dgm:pt modelId="{83B930BB-61CD-4203-BFD9-DD43A8A884E8}" type="parTrans" cxnId="{C78200E1-C2C7-49B5-949A-687E1451841D}">
      <dgm:prSet/>
      <dgm:spPr/>
      <dgm:t>
        <a:bodyPr/>
        <a:lstStyle/>
        <a:p>
          <a:endParaRPr lang="en-US"/>
        </a:p>
      </dgm:t>
    </dgm:pt>
    <dgm:pt modelId="{3B6190FF-DDF9-4A69-96B6-CFBD68107862}" type="sibTrans" cxnId="{C78200E1-C2C7-49B5-949A-687E1451841D}">
      <dgm:prSet/>
      <dgm:spPr/>
      <dgm:t>
        <a:bodyPr/>
        <a:lstStyle/>
        <a:p>
          <a:endParaRPr lang="en-US"/>
        </a:p>
      </dgm:t>
    </dgm:pt>
    <dgm:pt modelId="{272F978F-0BD8-4377-96EF-D5E728A3E463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2600" baseline="0" dirty="0" smtClean="0">
              <a:solidFill>
                <a:schemeClr val="bg1"/>
              </a:solidFill>
              <a:hlinkClick xmlns:r="http://schemas.openxmlformats.org/officeDocument/2006/relationships" r:id="rId21"/>
            </a:rPr>
            <a:t>IKVM</a:t>
          </a:r>
          <a:endParaRPr lang="en-US" sz="2600" baseline="0" dirty="0">
            <a:solidFill>
              <a:schemeClr val="bg1"/>
            </a:solidFill>
          </a:endParaRPr>
        </a:p>
      </dgm:t>
    </dgm:pt>
    <dgm:pt modelId="{14205EDC-DE74-48A3-86E8-0E75E5BF3705}" type="parTrans" cxnId="{B1CF0709-9EF7-4258-A263-E602254688E2}">
      <dgm:prSet/>
      <dgm:spPr/>
      <dgm:t>
        <a:bodyPr/>
        <a:lstStyle/>
        <a:p>
          <a:endParaRPr lang="en-US"/>
        </a:p>
      </dgm:t>
    </dgm:pt>
    <dgm:pt modelId="{401E5582-94DB-4CE9-92BA-D17544BA498F}" type="sibTrans" cxnId="{B1CF0709-9EF7-4258-A263-E602254688E2}">
      <dgm:prSet/>
      <dgm:spPr/>
      <dgm:t>
        <a:bodyPr/>
        <a:lstStyle/>
        <a:p>
          <a:endParaRPr lang="en-US"/>
        </a:p>
      </dgm:t>
    </dgm:pt>
    <dgm:pt modelId="{63F6D2E8-21ED-4E81-A87A-BDBA6F2B3925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600" baseline="0" dirty="0" smtClean="0">
              <a:solidFill>
                <a:schemeClr val="bg1"/>
              </a:solidFill>
              <a:hlinkClick xmlns:r="http://schemas.openxmlformats.org/officeDocument/2006/relationships" r:id="rId22"/>
            </a:rPr>
            <a:t>FunScript</a:t>
          </a:r>
          <a:endParaRPr lang="en-US" sz="1600" baseline="0" dirty="0">
            <a:solidFill>
              <a:schemeClr val="bg1"/>
            </a:solidFill>
          </a:endParaRPr>
        </a:p>
      </dgm:t>
    </dgm:pt>
    <dgm:pt modelId="{7395084F-D31F-4A17-9D06-853613050D02}" type="parTrans" cxnId="{0807BE95-EBAF-45C7-B406-0F834C1D651E}">
      <dgm:prSet/>
      <dgm:spPr/>
      <dgm:t>
        <a:bodyPr/>
        <a:lstStyle/>
        <a:p>
          <a:endParaRPr lang="en-US"/>
        </a:p>
      </dgm:t>
    </dgm:pt>
    <dgm:pt modelId="{CDE1DE3A-92B3-4A9E-B3C0-680D10B2AB44}" type="sibTrans" cxnId="{0807BE95-EBAF-45C7-B406-0F834C1D651E}">
      <dgm:prSet/>
      <dgm:spPr/>
      <dgm:t>
        <a:bodyPr/>
        <a:lstStyle/>
        <a:p>
          <a:endParaRPr lang="en-US"/>
        </a:p>
      </dgm:t>
    </dgm:pt>
    <dgm:pt modelId="{09DA9F22-6C0B-4EB0-852C-0E09B082891D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2400" baseline="0" dirty="0" smtClean="0">
              <a:solidFill>
                <a:schemeClr val="bg1"/>
              </a:solidFill>
            </a:rPr>
            <a:t>Regex</a:t>
          </a:r>
          <a:endParaRPr lang="en-US" sz="2400" baseline="0" dirty="0">
            <a:solidFill>
              <a:schemeClr val="bg1"/>
            </a:solidFill>
          </a:endParaRPr>
        </a:p>
      </dgm:t>
    </dgm:pt>
    <dgm:pt modelId="{BE0C8FD4-5E08-4305-ADC7-E94914DF8B08}" type="parTrans" cxnId="{5DA0803D-9A97-483A-935F-E5067149E2B4}">
      <dgm:prSet/>
      <dgm:spPr/>
      <dgm:t>
        <a:bodyPr/>
        <a:lstStyle/>
        <a:p>
          <a:endParaRPr lang="en-US"/>
        </a:p>
      </dgm:t>
    </dgm:pt>
    <dgm:pt modelId="{4BD52392-E835-4041-8E1C-9815EE49054C}" type="sibTrans" cxnId="{5DA0803D-9A97-483A-935F-E5067149E2B4}">
      <dgm:prSet/>
      <dgm:spPr/>
      <dgm:t>
        <a:bodyPr/>
        <a:lstStyle/>
        <a:p>
          <a:endParaRPr lang="en-US"/>
        </a:p>
      </dgm:t>
    </dgm:pt>
    <dgm:pt modelId="{A369657C-287C-4A1D-AAB7-A8DF29A8042D}" type="pres">
      <dgm:prSet presAssocID="{A084D549-0A09-4EDC-BE78-30DC2684F56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88C9D4-43DF-41FA-B2EB-A2141A262C3F}" type="pres">
      <dgm:prSet presAssocID="{08DA2EA7-56DB-4B39-B3D6-9E4115CC28DE}" presName="node" presStyleLbl="node1" presStyleIdx="0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B19A8A-FF65-4E2B-9704-0DA9FD1471BD}" type="pres">
      <dgm:prSet presAssocID="{4D44A5AA-2D39-4D3A-8663-58DDC6BC0516}" presName="sibTrans" presStyleCnt="0"/>
      <dgm:spPr/>
    </dgm:pt>
    <dgm:pt modelId="{DEF38988-93B3-44CC-9130-76FF57549860}" type="pres">
      <dgm:prSet presAssocID="{BAE2C8E9-3B2A-4017-BE6A-432F45DDD8F3}" presName="node" presStyleLbl="node1" presStyleIdx="1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DDE740-B76B-483C-922D-0A695CE53119}" type="pres">
      <dgm:prSet presAssocID="{F366458F-52B3-480E-AB49-44CB8172C46B}" presName="sibTrans" presStyleCnt="0"/>
      <dgm:spPr/>
    </dgm:pt>
    <dgm:pt modelId="{0F664ED1-9E15-4A36-8E6F-8AFB7799F781}" type="pres">
      <dgm:prSet presAssocID="{13243945-6F7B-4E4D-A4EE-83FEAD841BC5}" presName="node" presStyleLbl="node1" presStyleIdx="2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D0B81-7657-49F6-8C15-BEBAB441C976}" type="pres">
      <dgm:prSet presAssocID="{09A7B169-83A6-4B00-824C-DA682BF53297}" presName="sibTrans" presStyleCnt="0"/>
      <dgm:spPr/>
    </dgm:pt>
    <dgm:pt modelId="{68595508-6B7C-41BF-B427-CA8030A3B6DD}" type="pres">
      <dgm:prSet presAssocID="{9E9F74B9-C5F7-4AF4-A6E0-91D279DCA033}" presName="node" presStyleLbl="node1" presStyleIdx="3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95F9C0-874F-4D6B-9AA9-09ED89F21054}" type="pres">
      <dgm:prSet presAssocID="{A6444EFA-0129-42EC-B380-5BBC727FD9EF}" presName="sibTrans" presStyleCnt="0"/>
      <dgm:spPr/>
    </dgm:pt>
    <dgm:pt modelId="{81654458-C405-4341-8C38-1872C057BFB4}" type="pres">
      <dgm:prSet presAssocID="{153C996F-988C-4882-B13D-C1C5C93BDE79}" presName="node" presStyleLbl="node1" presStyleIdx="4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F14CAF-80A0-4739-902E-69D72ACDDFF3}" type="pres">
      <dgm:prSet presAssocID="{F45D5396-DB90-4374-A129-56FAD6B0E39A}" presName="sibTrans" presStyleCnt="0"/>
      <dgm:spPr/>
    </dgm:pt>
    <dgm:pt modelId="{34FDB0CA-EA4F-4BFE-96D1-0E54D0B880A9}" type="pres">
      <dgm:prSet presAssocID="{71B2D664-FBF3-4711-9622-CC86B8EC1DF5}" presName="node" presStyleLbl="node1" presStyleIdx="5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2FC13-C999-4A6E-A7EA-B050283F9B62}" type="pres">
      <dgm:prSet presAssocID="{44EEF86B-DB7F-4FFF-A26F-3497BFFA1028}" presName="sibTrans" presStyleCnt="0"/>
      <dgm:spPr/>
    </dgm:pt>
    <dgm:pt modelId="{54788F00-332C-4CF5-93F0-38CA61254BEF}" type="pres">
      <dgm:prSet presAssocID="{5B7D57D4-23AC-48A5-86A1-7491ACD39830}" presName="node" presStyleLbl="node1" presStyleIdx="6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FEA0E-0113-4A4D-83A1-94D930825C7D}" type="pres">
      <dgm:prSet presAssocID="{BF96DB2E-0EFC-4643-BCA9-D12C7DBC1016}" presName="sibTrans" presStyleCnt="0"/>
      <dgm:spPr/>
    </dgm:pt>
    <dgm:pt modelId="{CB127872-49AA-4652-BCC7-A57D81980281}" type="pres">
      <dgm:prSet presAssocID="{5CD7F663-6925-4FBC-B438-A2B798ADD67A}" presName="node" presStyleLbl="node1" presStyleIdx="7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F6790-B86F-4A4B-99E4-90B1D236875D}" type="pres">
      <dgm:prSet presAssocID="{7B18E84D-C9EA-4089-AD28-33D4DA1F440E}" presName="sibTrans" presStyleCnt="0"/>
      <dgm:spPr/>
    </dgm:pt>
    <dgm:pt modelId="{FA328A23-B0DA-44BF-8005-52DA03D7449F}" type="pres">
      <dgm:prSet presAssocID="{63F6D2E8-21ED-4E81-A87A-BDBA6F2B3925}" presName="node" presStyleLbl="node1" presStyleIdx="8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48A7A-63F8-4966-B13A-C64E319C53AC}" type="pres">
      <dgm:prSet presAssocID="{CDE1DE3A-92B3-4A9E-B3C0-680D10B2AB44}" presName="sibTrans" presStyleCnt="0"/>
      <dgm:spPr/>
    </dgm:pt>
    <dgm:pt modelId="{D83F89E9-4A45-44B3-AC02-4867E5F9D4CD}" type="pres">
      <dgm:prSet presAssocID="{689B73D8-0624-4C37-9373-ACAC1436DEC7}" presName="node" presStyleLbl="node1" presStyleIdx="9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A677C-AC4C-4896-AA85-E0B70BEE873E}" type="pres">
      <dgm:prSet presAssocID="{19A64CBB-CA0E-426D-8734-A4AA14C25BA0}" presName="sibTrans" presStyleCnt="0"/>
      <dgm:spPr/>
    </dgm:pt>
    <dgm:pt modelId="{F894333E-0685-4941-BBEF-1EFEA4922A96}" type="pres">
      <dgm:prSet presAssocID="{20CC1DA0-3C67-4E97-9EE7-5F6376556022}" presName="node" presStyleLbl="node1" presStyleIdx="10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6702A-A059-4F41-9861-96A6A965F141}" type="pres">
      <dgm:prSet presAssocID="{18F4EC09-5266-49F6-9B21-0BE50249DA6F}" presName="sibTrans" presStyleCnt="0"/>
      <dgm:spPr/>
    </dgm:pt>
    <dgm:pt modelId="{2595A267-D970-4104-BFFE-400172540BBA}" type="pres">
      <dgm:prSet presAssocID="{476BB469-C044-4F9E-8971-9476851AA0CA}" presName="node" presStyleLbl="node1" presStyleIdx="11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717D9-82F6-47D7-86C2-3DD2AB76CC3C}" type="pres">
      <dgm:prSet presAssocID="{0F9B0253-956C-4350-B040-364E7AB9FE72}" presName="sibTrans" presStyleCnt="0"/>
      <dgm:spPr/>
    </dgm:pt>
    <dgm:pt modelId="{3283098E-8035-4644-B0A0-F5E9B8671307}" type="pres">
      <dgm:prSet presAssocID="{13B5834C-8C20-4C08-9F48-3F9187F08A8B}" presName="node" presStyleLbl="node1" presStyleIdx="12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B909CB-513E-4EBB-8A3F-D50B0A9C9166}" type="pres">
      <dgm:prSet presAssocID="{267008EB-A2B7-452A-B40D-BBAAC43790B4}" presName="sibTrans" presStyleCnt="0"/>
      <dgm:spPr/>
    </dgm:pt>
    <dgm:pt modelId="{8C4399B4-19DE-494A-93D3-99E22C330D97}" type="pres">
      <dgm:prSet presAssocID="{09DA9F22-6C0B-4EB0-852C-0E09B082891D}" presName="node" presStyleLbl="node1" presStyleIdx="13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DDF3A-AAEB-4875-A204-33ECC98EA4F2}" type="pres">
      <dgm:prSet presAssocID="{4BD52392-E835-4041-8E1C-9815EE49054C}" presName="sibTrans" presStyleCnt="0"/>
      <dgm:spPr/>
    </dgm:pt>
    <dgm:pt modelId="{60541CEA-E5E3-43AC-B7FA-C7AFCEE266F4}" type="pres">
      <dgm:prSet presAssocID="{52B89021-5DDF-4774-8806-0AEEB613D807}" presName="node" presStyleLbl="node1" presStyleIdx="14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DAFC5-B55C-4A58-8EC8-3A04F4C0319A}" type="pres">
      <dgm:prSet presAssocID="{643E1D18-6316-4296-9AD4-3683AD3BC23F}" presName="sibTrans" presStyleCnt="0"/>
      <dgm:spPr/>
    </dgm:pt>
    <dgm:pt modelId="{C615881B-37D3-49C3-B16B-5B1B0F5F13D4}" type="pres">
      <dgm:prSet presAssocID="{2643A0FF-6ABD-456A-8B5D-CE585401E513}" presName="node" presStyleLbl="node1" presStyleIdx="15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6A5D72-823E-4AAD-9DD1-9994BEBECDCF}" type="pres">
      <dgm:prSet presAssocID="{8556AB64-0837-4739-9E3E-48D623F993E9}" presName="sibTrans" presStyleCnt="0"/>
      <dgm:spPr/>
    </dgm:pt>
    <dgm:pt modelId="{582C1DC7-FE13-4BD2-83F5-E678FF21599B}" type="pres">
      <dgm:prSet presAssocID="{3F74F850-6797-47E6-8888-29CEFA1E7FCE}" presName="node" presStyleLbl="node1" presStyleIdx="16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938A12-29AC-4E0C-ABA6-BBDEB0B93C52}" type="pres">
      <dgm:prSet presAssocID="{580AC0FE-5C35-4665-B036-3758FAED0200}" presName="sibTrans" presStyleCnt="0"/>
      <dgm:spPr/>
    </dgm:pt>
    <dgm:pt modelId="{03C93693-2A33-4C85-8AE6-190C6E36D59B}" type="pres">
      <dgm:prSet presAssocID="{78E15CE8-663D-40BD-B9EC-26F925CBF6B0}" presName="node" presStyleLbl="node1" presStyleIdx="17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755365-8D21-4179-BECB-4612961E54F1}" type="pres">
      <dgm:prSet presAssocID="{6210C0DF-B9A2-47C3-95F9-7CFDCF520E61}" presName="sibTrans" presStyleCnt="0"/>
      <dgm:spPr/>
    </dgm:pt>
    <dgm:pt modelId="{E764C87E-8B28-4142-AFAD-7059F40D1F83}" type="pres">
      <dgm:prSet presAssocID="{2DBD1191-C093-412A-899D-5250C8AFA859}" presName="node" presStyleLbl="node1" presStyleIdx="18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CCB670-9C3C-4163-BD64-856239CC55A6}" type="pres">
      <dgm:prSet presAssocID="{19A31D49-45E4-4760-8672-13DACC181C48}" presName="sibTrans" presStyleCnt="0"/>
      <dgm:spPr/>
    </dgm:pt>
    <dgm:pt modelId="{A8CC9F3C-CB68-413F-A3D7-658524E77C9D}" type="pres">
      <dgm:prSet presAssocID="{272F978F-0BD8-4377-96EF-D5E728A3E463}" presName="node" presStyleLbl="node1" presStyleIdx="19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DBD66-8760-4F75-9B42-217B72984A9F}" type="pres">
      <dgm:prSet presAssocID="{401E5582-94DB-4CE9-92BA-D17544BA498F}" presName="sibTrans" presStyleCnt="0"/>
      <dgm:spPr/>
    </dgm:pt>
    <dgm:pt modelId="{A8EBF937-4741-4D32-A88D-036F10E6437F}" type="pres">
      <dgm:prSet presAssocID="{FED3C52F-0BB4-4035-A1A4-D508E95C810F}" presName="node" presStyleLbl="node1" presStyleIdx="20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51D772-E405-4753-B6C5-379DF933F5E5}" type="pres">
      <dgm:prSet presAssocID="{7E44701B-D353-42FA-8B4E-BCF3FA1F087D}" presName="sibTrans" presStyleCnt="0"/>
      <dgm:spPr/>
    </dgm:pt>
    <dgm:pt modelId="{1B91DF7A-8D21-412E-8DAE-E791BD6047FE}" type="pres">
      <dgm:prSet presAssocID="{1BDF0CBA-0D89-4D21-8085-CFF8CB366FC0}" presName="node" presStyleLbl="node1" presStyleIdx="21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EB60BE-984B-4ABE-B6C5-1691680D0E10}" type="pres">
      <dgm:prSet presAssocID="{10775961-DD2D-42AE-B822-05DCFCDD5E4F}" presName="sibTrans" presStyleCnt="0"/>
      <dgm:spPr/>
    </dgm:pt>
    <dgm:pt modelId="{2898482B-73DB-448B-A915-359B88204C09}" type="pres">
      <dgm:prSet presAssocID="{39C70E9F-3779-4CF6-947C-F11B0A7AB418}" presName="node" presStyleLbl="node1" presStyleIdx="22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240D8-63A6-4399-B350-164398EB9A8B}" type="pres">
      <dgm:prSet presAssocID="{B0AFB3A0-B6FF-403C-8B58-163029ED838C}" presName="sibTrans" presStyleCnt="0"/>
      <dgm:spPr/>
    </dgm:pt>
    <dgm:pt modelId="{53BF552C-963A-4801-B804-BB298B08F019}" type="pres">
      <dgm:prSet presAssocID="{AEC5F5A9-9467-4026-9C72-C97132A54AD5}" presName="node" presStyleLbl="node1" presStyleIdx="23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0946D2-BE51-4579-9C50-1F25E0DAFB3E}" type="pres">
      <dgm:prSet presAssocID="{3B6190FF-DDF9-4A69-96B6-CFBD68107862}" presName="sibTrans" presStyleCnt="0"/>
      <dgm:spPr/>
    </dgm:pt>
    <dgm:pt modelId="{DF362DCF-95D1-490C-A218-2464D73F29DE}" type="pres">
      <dgm:prSet presAssocID="{0070C40D-A1BF-4247-9AE0-9D6CF1121AA7}" presName="node" presStyleLbl="node1" presStyleIdx="24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5B8743-4156-46A3-9359-1C04861BDF1A}" type="pres">
      <dgm:prSet presAssocID="{11BDE284-CF35-40BA-9A8F-1A4BA6518909}" presName="sibTrans" presStyleCnt="0"/>
      <dgm:spPr/>
    </dgm:pt>
    <dgm:pt modelId="{28162803-DF42-445D-9DA6-64E946932B3C}" type="pres">
      <dgm:prSet presAssocID="{C4565B9D-4963-4C4D-A0D2-DF5AF2C2266E}" presName="node" presStyleLbl="node1" presStyleIdx="25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222F3-A43C-4B2F-95DF-96FB275D5DBB}" type="pres">
      <dgm:prSet presAssocID="{B4CB2AC3-B1DF-453E-99B4-D575B8BB55BC}" presName="sibTrans" presStyleCnt="0"/>
      <dgm:spPr/>
    </dgm:pt>
    <dgm:pt modelId="{9B80A308-CEBD-416D-A1D4-D50030FF1E05}" type="pres">
      <dgm:prSet presAssocID="{2C9B6097-25A2-43F8-81CA-40980B721210}" presName="node" presStyleLbl="node1" presStyleIdx="26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9654D8-5D37-4AE7-9F80-7AE2CD50B73D}" type="pres">
      <dgm:prSet presAssocID="{19D438B1-D571-4E76-9FB4-8679614AD7C5}" presName="sibTrans" presStyleCnt="0"/>
      <dgm:spPr/>
    </dgm:pt>
    <dgm:pt modelId="{6600B78B-B0DF-4F9A-AAA1-1BD4CEDF8FFA}" type="pres">
      <dgm:prSet presAssocID="{50DFE4F4-D34F-4ADF-81B5-72FDD935F3DD}" presName="node" presStyleLbl="node1" presStyleIdx="27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239F53-1925-4037-9C7C-F26CDAD7067D}" srcId="{A084D549-0A09-4EDC-BE78-30DC2684F569}" destId="{50DFE4F4-D34F-4ADF-81B5-72FDD935F3DD}" srcOrd="27" destOrd="0" parTransId="{EE90702F-D113-4CD4-B6EF-D1C67B29A0EF}" sibTransId="{8A0EA942-B2E3-4F0D-A0EA-0703C92D58DD}"/>
    <dgm:cxn modelId="{9E316B23-4235-4CEC-BE1D-54EE2069456C}" type="presOf" srcId="{2DBD1191-C093-412A-899D-5250C8AFA859}" destId="{E764C87E-8B28-4142-AFAD-7059F40D1F83}" srcOrd="0" destOrd="0" presId="urn:microsoft.com/office/officeart/2005/8/layout/default"/>
    <dgm:cxn modelId="{89AC6E70-7F80-482D-B5A3-600C122460A3}" type="presOf" srcId="{20CC1DA0-3C67-4E97-9EE7-5F6376556022}" destId="{F894333E-0685-4941-BBEF-1EFEA4922A96}" srcOrd="0" destOrd="0" presId="urn:microsoft.com/office/officeart/2005/8/layout/default"/>
    <dgm:cxn modelId="{F13A97AA-3CCE-4882-A672-E4441C268742}" type="presOf" srcId="{50DFE4F4-D34F-4ADF-81B5-72FDD935F3DD}" destId="{6600B78B-B0DF-4F9A-AAA1-1BD4CEDF8FFA}" srcOrd="0" destOrd="0" presId="urn:microsoft.com/office/officeart/2005/8/layout/default"/>
    <dgm:cxn modelId="{F38E8D1F-D77D-46E4-B287-9B44FF0EABF8}" type="presOf" srcId="{1BDF0CBA-0D89-4D21-8085-CFF8CB366FC0}" destId="{1B91DF7A-8D21-412E-8DAE-E791BD6047FE}" srcOrd="0" destOrd="0" presId="urn:microsoft.com/office/officeart/2005/8/layout/default"/>
    <dgm:cxn modelId="{7008C780-3E16-435F-B215-68801D4F86BD}" type="presOf" srcId="{A084D549-0A09-4EDC-BE78-30DC2684F569}" destId="{A369657C-287C-4A1D-AAB7-A8DF29A8042D}" srcOrd="0" destOrd="0" presId="urn:microsoft.com/office/officeart/2005/8/layout/default"/>
    <dgm:cxn modelId="{54CFFA6A-8738-4B92-946A-656074F1F8C2}" type="presOf" srcId="{153C996F-988C-4882-B13D-C1C5C93BDE79}" destId="{81654458-C405-4341-8C38-1872C057BFB4}" srcOrd="0" destOrd="0" presId="urn:microsoft.com/office/officeart/2005/8/layout/default"/>
    <dgm:cxn modelId="{634CA3A6-FCD5-46EE-9511-0485B200FB2C}" type="presOf" srcId="{AEC5F5A9-9467-4026-9C72-C97132A54AD5}" destId="{53BF552C-963A-4801-B804-BB298B08F019}" srcOrd="0" destOrd="0" presId="urn:microsoft.com/office/officeart/2005/8/layout/default"/>
    <dgm:cxn modelId="{103AAA88-ABD3-4DB4-BE8A-FAA6135F635D}" srcId="{A084D549-0A09-4EDC-BE78-30DC2684F569}" destId="{1BDF0CBA-0D89-4D21-8085-CFF8CB366FC0}" srcOrd="21" destOrd="0" parTransId="{A8CCB24A-7933-4F57-9739-DFB3EF45EB1A}" sibTransId="{10775961-DD2D-42AE-B822-05DCFCDD5E4F}"/>
    <dgm:cxn modelId="{B5C2F091-FACE-480D-9AB8-482FE7659FF5}" type="presOf" srcId="{2C9B6097-25A2-43F8-81CA-40980B721210}" destId="{9B80A308-CEBD-416D-A1D4-D50030FF1E05}" srcOrd="0" destOrd="0" presId="urn:microsoft.com/office/officeart/2005/8/layout/default"/>
    <dgm:cxn modelId="{2B365D94-BCF6-4A53-91B2-D8DCE8113C20}" type="presOf" srcId="{5CD7F663-6925-4FBC-B438-A2B798ADD67A}" destId="{CB127872-49AA-4652-BCC7-A57D81980281}" srcOrd="0" destOrd="0" presId="urn:microsoft.com/office/officeart/2005/8/layout/default"/>
    <dgm:cxn modelId="{19C0CF8C-CDBC-4184-B5F7-FE87F58A1A93}" type="presOf" srcId="{3F74F850-6797-47E6-8888-29CEFA1E7FCE}" destId="{582C1DC7-FE13-4BD2-83F5-E678FF21599B}" srcOrd="0" destOrd="0" presId="urn:microsoft.com/office/officeart/2005/8/layout/default"/>
    <dgm:cxn modelId="{8B2862B6-84E3-4DA3-BBAF-835E7ABEAA61}" srcId="{A084D549-0A09-4EDC-BE78-30DC2684F569}" destId="{689B73D8-0624-4C37-9373-ACAC1436DEC7}" srcOrd="9" destOrd="0" parTransId="{ADFDE507-628A-4DF0-ADE6-AA6646436D55}" sibTransId="{19A64CBB-CA0E-426D-8734-A4AA14C25BA0}"/>
    <dgm:cxn modelId="{0CC688C7-9055-4783-890D-4FD48B74D5B8}" srcId="{A084D549-0A09-4EDC-BE78-30DC2684F569}" destId="{2DBD1191-C093-412A-899D-5250C8AFA859}" srcOrd="18" destOrd="0" parTransId="{339747DA-8735-45EF-9E1B-66A93B88845A}" sibTransId="{19A31D49-45E4-4760-8672-13DACC181C48}"/>
    <dgm:cxn modelId="{DDADE955-2B82-4C25-BEA3-FE29A7803935}" type="presOf" srcId="{689B73D8-0624-4C37-9373-ACAC1436DEC7}" destId="{D83F89E9-4A45-44B3-AC02-4867E5F9D4CD}" srcOrd="0" destOrd="0" presId="urn:microsoft.com/office/officeart/2005/8/layout/default"/>
    <dgm:cxn modelId="{C379CA92-1776-44C3-B654-4296C80187A2}" srcId="{A084D549-0A09-4EDC-BE78-30DC2684F569}" destId="{153C996F-988C-4882-B13D-C1C5C93BDE79}" srcOrd="4" destOrd="0" parTransId="{33222183-66B7-474A-A483-420BB490FC26}" sibTransId="{F45D5396-DB90-4374-A129-56FAD6B0E39A}"/>
    <dgm:cxn modelId="{8AFEA77C-FC6C-4EE7-AE45-9803F1AF19D4}" srcId="{A084D549-0A09-4EDC-BE78-30DC2684F569}" destId="{5CD7F663-6925-4FBC-B438-A2B798ADD67A}" srcOrd="7" destOrd="0" parTransId="{FEBF6FF8-41CC-4B4D-A893-3E462B9F0276}" sibTransId="{7B18E84D-C9EA-4089-AD28-33D4DA1F440E}"/>
    <dgm:cxn modelId="{3B4373CB-CF6C-43A1-902A-9A51873748C4}" srcId="{A084D549-0A09-4EDC-BE78-30DC2684F569}" destId="{5B7D57D4-23AC-48A5-86A1-7491ACD39830}" srcOrd="6" destOrd="0" parTransId="{55E3D303-03FC-47B8-8205-75B64847ED82}" sibTransId="{BF96DB2E-0EFC-4643-BCA9-D12C7DBC1016}"/>
    <dgm:cxn modelId="{80F519F8-BF56-4DBF-9C7E-07A99B013CBB}" type="presOf" srcId="{9E9F74B9-C5F7-4AF4-A6E0-91D279DCA033}" destId="{68595508-6B7C-41BF-B427-CA8030A3B6DD}" srcOrd="0" destOrd="0" presId="urn:microsoft.com/office/officeart/2005/8/layout/default"/>
    <dgm:cxn modelId="{3EC54383-25D4-4276-B6AF-6B5225A28920}" type="presOf" srcId="{2643A0FF-6ABD-456A-8B5D-CE585401E513}" destId="{C615881B-37D3-49C3-B16B-5B1B0F5F13D4}" srcOrd="0" destOrd="0" presId="urn:microsoft.com/office/officeart/2005/8/layout/default"/>
    <dgm:cxn modelId="{9FBA5B43-0AD2-486E-8DE1-66D63C506670}" type="presOf" srcId="{5B7D57D4-23AC-48A5-86A1-7491ACD39830}" destId="{54788F00-332C-4CF5-93F0-38CA61254BEF}" srcOrd="0" destOrd="0" presId="urn:microsoft.com/office/officeart/2005/8/layout/default"/>
    <dgm:cxn modelId="{0807BE95-EBAF-45C7-B406-0F834C1D651E}" srcId="{A084D549-0A09-4EDC-BE78-30DC2684F569}" destId="{63F6D2E8-21ED-4E81-A87A-BDBA6F2B3925}" srcOrd="8" destOrd="0" parTransId="{7395084F-D31F-4A17-9D06-853613050D02}" sibTransId="{CDE1DE3A-92B3-4A9E-B3C0-680D10B2AB44}"/>
    <dgm:cxn modelId="{D1F323A8-4FC4-49A8-9EE3-317955B0AE04}" srcId="{A084D549-0A09-4EDC-BE78-30DC2684F569}" destId="{9E9F74B9-C5F7-4AF4-A6E0-91D279DCA033}" srcOrd="3" destOrd="0" parTransId="{4B7D697C-187E-43FC-82F9-AEB64809AA0E}" sibTransId="{A6444EFA-0129-42EC-B380-5BBC727FD9EF}"/>
    <dgm:cxn modelId="{B7F180FA-094A-4C79-B6F0-53425B50FA02}" type="presOf" srcId="{13B5834C-8C20-4C08-9F48-3F9187F08A8B}" destId="{3283098E-8035-4644-B0A0-F5E9B8671307}" srcOrd="0" destOrd="0" presId="urn:microsoft.com/office/officeart/2005/8/layout/default"/>
    <dgm:cxn modelId="{DCC48536-F8B9-41A2-89C3-BFDD3A85FF5F}" srcId="{A084D549-0A09-4EDC-BE78-30DC2684F569}" destId="{08DA2EA7-56DB-4B39-B3D6-9E4115CC28DE}" srcOrd="0" destOrd="0" parTransId="{5A9C6E2E-778A-464D-820E-82A72D52EF49}" sibTransId="{4D44A5AA-2D39-4D3A-8663-58DDC6BC0516}"/>
    <dgm:cxn modelId="{40589D0E-60B0-477A-8C79-A6F5D0BEEF7C}" srcId="{A084D549-0A09-4EDC-BE78-30DC2684F569}" destId="{52B89021-5DDF-4774-8806-0AEEB613D807}" srcOrd="14" destOrd="0" parTransId="{49C7C0F9-06D9-4DB8-9245-FF9826084865}" sibTransId="{643E1D18-6316-4296-9AD4-3683AD3BC23F}"/>
    <dgm:cxn modelId="{D411BBCC-21E6-4BED-B071-005741C1E2CC}" srcId="{A084D549-0A09-4EDC-BE78-30DC2684F569}" destId="{13B5834C-8C20-4C08-9F48-3F9187F08A8B}" srcOrd="12" destOrd="0" parTransId="{080395FD-76D6-4049-9C9E-00CA54F7B96C}" sibTransId="{267008EB-A2B7-452A-B40D-BBAAC43790B4}"/>
    <dgm:cxn modelId="{7E8BCF47-36FD-4AB4-B4A6-259A1FB4F0CB}" type="presOf" srcId="{13243945-6F7B-4E4D-A4EE-83FEAD841BC5}" destId="{0F664ED1-9E15-4A36-8E6F-8AFB7799F781}" srcOrd="0" destOrd="0" presId="urn:microsoft.com/office/officeart/2005/8/layout/default"/>
    <dgm:cxn modelId="{463B0B6A-38A5-43A2-BBFB-C6163AED91CE}" srcId="{A084D549-0A09-4EDC-BE78-30DC2684F569}" destId="{BAE2C8E9-3B2A-4017-BE6A-432F45DDD8F3}" srcOrd="1" destOrd="0" parTransId="{89871723-3A4F-4D20-8ED3-1B6A11617CC6}" sibTransId="{F366458F-52B3-480E-AB49-44CB8172C46B}"/>
    <dgm:cxn modelId="{6210A6EB-0814-4D66-A17D-0326E187D5E8}" type="presOf" srcId="{FED3C52F-0BB4-4035-A1A4-D508E95C810F}" destId="{A8EBF937-4741-4D32-A88D-036F10E6437F}" srcOrd="0" destOrd="0" presId="urn:microsoft.com/office/officeart/2005/8/layout/default"/>
    <dgm:cxn modelId="{D60DC14D-FDCE-42C1-9A76-EA274A33F16E}" type="presOf" srcId="{272F978F-0BD8-4377-96EF-D5E728A3E463}" destId="{A8CC9F3C-CB68-413F-A3D7-658524E77C9D}" srcOrd="0" destOrd="0" presId="urn:microsoft.com/office/officeart/2005/8/layout/default"/>
    <dgm:cxn modelId="{C4AE9C17-A972-4481-B283-D276B2395FE4}" type="presOf" srcId="{39C70E9F-3779-4CF6-947C-F11B0A7AB418}" destId="{2898482B-73DB-448B-A915-359B88204C09}" srcOrd="0" destOrd="0" presId="urn:microsoft.com/office/officeart/2005/8/layout/default"/>
    <dgm:cxn modelId="{CBE2D3E3-9004-41E9-A4D7-D7CED598A435}" type="presOf" srcId="{52B89021-5DDF-4774-8806-0AEEB613D807}" destId="{60541CEA-E5E3-43AC-B7FA-C7AFCEE266F4}" srcOrd="0" destOrd="0" presId="urn:microsoft.com/office/officeart/2005/8/layout/default"/>
    <dgm:cxn modelId="{C36A9B1C-3676-4131-A191-2081E330FA7A}" type="presOf" srcId="{08DA2EA7-56DB-4B39-B3D6-9E4115CC28DE}" destId="{1388C9D4-43DF-41FA-B2EB-A2141A262C3F}" srcOrd="0" destOrd="0" presId="urn:microsoft.com/office/officeart/2005/8/layout/default"/>
    <dgm:cxn modelId="{D82BE1AE-8032-4F16-ADFC-6BB496D06D29}" srcId="{A084D549-0A09-4EDC-BE78-30DC2684F569}" destId="{476BB469-C044-4F9E-8971-9476851AA0CA}" srcOrd="11" destOrd="0" parTransId="{60E59373-6C7E-4F0C-9374-99B7B26415F3}" sibTransId="{0F9B0253-956C-4350-B040-364E7AB9FE72}"/>
    <dgm:cxn modelId="{51BBD955-8D6B-4289-9F03-8DD925E12DF3}" type="presOf" srcId="{71B2D664-FBF3-4711-9622-CC86B8EC1DF5}" destId="{34FDB0CA-EA4F-4BFE-96D1-0E54D0B880A9}" srcOrd="0" destOrd="0" presId="urn:microsoft.com/office/officeart/2005/8/layout/default"/>
    <dgm:cxn modelId="{C514E05F-3134-4625-94DA-5DFB8C716B33}" srcId="{A084D549-0A09-4EDC-BE78-30DC2684F569}" destId="{FED3C52F-0BB4-4035-A1A4-D508E95C810F}" srcOrd="20" destOrd="0" parTransId="{36C3E994-6BEB-4BE1-9323-321B11B8CF27}" sibTransId="{7E44701B-D353-42FA-8B4E-BCF3FA1F087D}"/>
    <dgm:cxn modelId="{E2D3F6E0-3BF7-4B04-95DE-3D563ECB32F9}" srcId="{A084D549-0A09-4EDC-BE78-30DC2684F569}" destId="{71B2D664-FBF3-4711-9622-CC86B8EC1DF5}" srcOrd="5" destOrd="0" parTransId="{7AA72E3A-FAAC-4F88-AD31-43C603B6CEBE}" sibTransId="{44EEF86B-DB7F-4FFF-A26F-3497BFFA1028}"/>
    <dgm:cxn modelId="{79B784B4-0D0B-430C-A3A8-20F155A1A2FF}" srcId="{A084D549-0A09-4EDC-BE78-30DC2684F569}" destId="{C4565B9D-4963-4C4D-A0D2-DF5AF2C2266E}" srcOrd="25" destOrd="0" parTransId="{848F02C0-8087-455D-B82B-3A7BB875C44B}" sibTransId="{B4CB2AC3-B1DF-453E-99B4-D575B8BB55BC}"/>
    <dgm:cxn modelId="{73EEFFC5-9333-4FC3-9009-3C7E1161A719}" type="presOf" srcId="{09DA9F22-6C0B-4EB0-852C-0E09B082891D}" destId="{8C4399B4-19DE-494A-93D3-99E22C330D97}" srcOrd="0" destOrd="0" presId="urn:microsoft.com/office/officeart/2005/8/layout/default"/>
    <dgm:cxn modelId="{18C9CBE8-6B91-4F83-9ECB-AC90B35E4E9F}" srcId="{A084D549-0A09-4EDC-BE78-30DC2684F569}" destId="{3F74F850-6797-47E6-8888-29CEFA1E7FCE}" srcOrd="16" destOrd="0" parTransId="{8F2CD1AF-C5A1-4D65-A01B-8544BFC587B7}" sibTransId="{580AC0FE-5C35-4665-B036-3758FAED0200}"/>
    <dgm:cxn modelId="{70993DE8-E1BE-40DC-9D0A-0C98F93C0761}" srcId="{A084D549-0A09-4EDC-BE78-30DC2684F569}" destId="{39C70E9F-3779-4CF6-947C-F11B0A7AB418}" srcOrd="22" destOrd="0" parTransId="{A968C00F-6CA5-4843-9988-854DAC80F55B}" sibTransId="{B0AFB3A0-B6FF-403C-8B58-163029ED838C}"/>
    <dgm:cxn modelId="{80E4E12A-5945-4FFC-8D30-9007B8C18D5E}" type="presOf" srcId="{78E15CE8-663D-40BD-B9EC-26F925CBF6B0}" destId="{03C93693-2A33-4C85-8AE6-190C6E36D59B}" srcOrd="0" destOrd="0" presId="urn:microsoft.com/office/officeart/2005/8/layout/default"/>
    <dgm:cxn modelId="{FF54DB75-1B0D-4A9C-9063-79B9655348D4}" srcId="{A084D549-0A09-4EDC-BE78-30DC2684F569}" destId="{0070C40D-A1BF-4247-9AE0-9D6CF1121AA7}" srcOrd="24" destOrd="0" parTransId="{FBE2895B-01FE-45C9-8E97-F75F09040354}" sibTransId="{11BDE284-CF35-40BA-9A8F-1A4BA6518909}"/>
    <dgm:cxn modelId="{2C36C03C-EB38-4494-909A-D582E4BD1FC6}" srcId="{A084D549-0A09-4EDC-BE78-30DC2684F569}" destId="{13243945-6F7B-4E4D-A4EE-83FEAD841BC5}" srcOrd="2" destOrd="0" parTransId="{1B8661E8-6AEB-4224-A6AB-309C8E3F96F7}" sibTransId="{09A7B169-83A6-4B00-824C-DA682BF53297}"/>
    <dgm:cxn modelId="{0F96561A-FC87-4195-A1B6-7F4B15F05631}" type="presOf" srcId="{C4565B9D-4963-4C4D-A0D2-DF5AF2C2266E}" destId="{28162803-DF42-445D-9DA6-64E946932B3C}" srcOrd="0" destOrd="0" presId="urn:microsoft.com/office/officeart/2005/8/layout/default"/>
    <dgm:cxn modelId="{B1CF0709-9EF7-4258-A263-E602254688E2}" srcId="{A084D549-0A09-4EDC-BE78-30DC2684F569}" destId="{272F978F-0BD8-4377-96EF-D5E728A3E463}" srcOrd="19" destOrd="0" parTransId="{14205EDC-DE74-48A3-86E8-0E75E5BF3705}" sibTransId="{401E5582-94DB-4CE9-92BA-D17544BA498F}"/>
    <dgm:cxn modelId="{C5B80463-FA44-47A3-B6A5-DC5A53E55066}" type="presOf" srcId="{0070C40D-A1BF-4247-9AE0-9D6CF1121AA7}" destId="{DF362DCF-95D1-490C-A218-2464D73F29DE}" srcOrd="0" destOrd="0" presId="urn:microsoft.com/office/officeart/2005/8/layout/default"/>
    <dgm:cxn modelId="{9486E04B-91B1-445B-A214-C02469005C44}" type="presOf" srcId="{63F6D2E8-21ED-4E81-A87A-BDBA6F2B3925}" destId="{FA328A23-B0DA-44BF-8005-52DA03D7449F}" srcOrd="0" destOrd="0" presId="urn:microsoft.com/office/officeart/2005/8/layout/default"/>
    <dgm:cxn modelId="{5DA0803D-9A97-483A-935F-E5067149E2B4}" srcId="{A084D549-0A09-4EDC-BE78-30DC2684F569}" destId="{09DA9F22-6C0B-4EB0-852C-0E09B082891D}" srcOrd="13" destOrd="0" parTransId="{BE0C8FD4-5E08-4305-ADC7-E94914DF8B08}" sibTransId="{4BD52392-E835-4041-8E1C-9815EE49054C}"/>
    <dgm:cxn modelId="{37A7237F-C48A-4ABC-9EAB-90BA3C6AAE86}" srcId="{A084D549-0A09-4EDC-BE78-30DC2684F569}" destId="{2643A0FF-6ABD-456A-8B5D-CE585401E513}" srcOrd="15" destOrd="0" parTransId="{5267F838-62CF-4450-8EB1-8C3981C3F258}" sibTransId="{8556AB64-0837-4739-9E3E-48D623F993E9}"/>
    <dgm:cxn modelId="{0FAD5980-D455-4113-8F20-5B02528304F5}" type="presOf" srcId="{476BB469-C044-4F9E-8971-9476851AA0CA}" destId="{2595A267-D970-4104-BFFE-400172540BBA}" srcOrd="0" destOrd="0" presId="urn:microsoft.com/office/officeart/2005/8/layout/default"/>
    <dgm:cxn modelId="{13D8706D-2B13-4605-9036-AF102A1A0E38}" type="presOf" srcId="{BAE2C8E9-3B2A-4017-BE6A-432F45DDD8F3}" destId="{DEF38988-93B3-44CC-9130-76FF57549860}" srcOrd="0" destOrd="0" presId="urn:microsoft.com/office/officeart/2005/8/layout/default"/>
    <dgm:cxn modelId="{428663E1-33AA-4E18-8EB1-451162889395}" srcId="{A084D549-0A09-4EDC-BE78-30DC2684F569}" destId="{78E15CE8-663D-40BD-B9EC-26F925CBF6B0}" srcOrd="17" destOrd="0" parTransId="{43BE9FEC-2220-424D-95CE-A077ADCE6234}" sibTransId="{6210C0DF-B9A2-47C3-95F9-7CFDCF520E61}"/>
    <dgm:cxn modelId="{4CD3B71A-5538-4D9B-88E4-13F95E055F4C}" srcId="{A084D549-0A09-4EDC-BE78-30DC2684F569}" destId="{2C9B6097-25A2-43F8-81CA-40980B721210}" srcOrd="26" destOrd="0" parTransId="{FDBCC275-5C62-430B-9174-3DE73D560BBB}" sibTransId="{19D438B1-D571-4E76-9FB4-8679614AD7C5}"/>
    <dgm:cxn modelId="{DB762D4C-080A-44CB-9740-638B922698C0}" srcId="{A084D549-0A09-4EDC-BE78-30DC2684F569}" destId="{20CC1DA0-3C67-4E97-9EE7-5F6376556022}" srcOrd="10" destOrd="0" parTransId="{66FD18B2-F4EC-452B-B880-CD4A48E12596}" sibTransId="{18F4EC09-5266-49F6-9B21-0BE50249DA6F}"/>
    <dgm:cxn modelId="{C78200E1-C2C7-49B5-949A-687E1451841D}" srcId="{A084D549-0A09-4EDC-BE78-30DC2684F569}" destId="{AEC5F5A9-9467-4026-9C72-C97132A54AD5}" srcOrd="23" destOrd="0" parTransId="{83B930BB-61CD-4203-BFD9-DD43A8A884E8}" sibTransId="{3B6190FF-DDF9-4A69-96B6-CFBD68107862}"/>
    <dgm:cxn modelId="{978E61F1-2D03-4E87-AAA4-71C179798751}" type="presParOf" srcId="{A369657C-287C-4A1D-AAB7-A8DF29A8042D}" destId="{1388C9D4-43DF-41FA-B2EB-A2141A262C3F}" srcOrd="0" destOrd="0" presId="urn:microsoft.com/office/officeart/2005/8/layout/default"/>
    <dgm:cxn modelId="{CA42801F-917B-4E41-AB36-D33FF81052CF}" type="presParOf" srcId="{A369657C-287C-4A1D-AAB7-A8DF29A8042D}" destId="{A3B19A8A-FF65-4E2B-9704-0DA9FD1471BD}" srcOrd="1" destOrd="0" presId="urn:microsoft.com/office/officeart/2005/8/layout/default"/>
    <dgm:cxn modelId="{4ADF1211-F503-4FF1-8E04-5C3DE1574007}" type="presParOf" srcId="{A369657C-287C-4A1D-AAB7-A8DF29A8042D}" destId="{DEF38988-93B3-44CC-9130-76FF57549860}" srcOrd="2" destOrd="0" presId="urn:microsoft.com/office/officeart/2005/8/layout/default"/>
    <dgm:cxn modelId="{AF57F2CD-D5FB-43C2-8E32-9F7D9B225916}" type="presParOf" srcId="{A369657C-287C-4A1D-AAB7-A8DF29A8042D}" destId="{BEDDE740-B76B-483C-922D-0A695CE53119}" srcOrd="3" destOrd="0" presId="urn:microsoft.com/office/officeart/2005/8/layout/default"/>
    <dgm:cxn modelId="{06ABC994-9B0F-4F0D-B635-9C3F798426C9}" type="presParOf" srcId="{A369657C-287C-4A1D-AAB7-A8DF29A8042D}" destId="{0F664ED1-9E15-4A36-8E6F-8AFB7799F781}" srcOrd="4" destOrd="0" presId="urn:microsoft.com/office/officeart/2005/8/layout/default"/>
    <dgm:cxn modelId="{A7998130-ED58-4485-9E03-4649BD2F6335}" type="presParOf" srcId="{A369657C-287C-4A1D-AAB7-A8DF29A8042D}" destId="{1B7D0B81-7657-49F6-8C15-BEBAB441C976}" srcOrd="5" destOrd="0" presId="urn:microsoft.com/office/officeart/2005/8/layout/default"/>
    <dgm:cxn modelId="{57A0F3B9-2EC6-48A7-B8FC-802CCFE37ADC}" type="presParOf" srcId="{A369657C-287C-4A1D-AAB7-A8DF29A8042D}" destId="{68595508-6B7C-41BF-B427-CA8030A3B6DD}" srcOrd="6" destOrd="0" presId="urn:microsoft.com/office/officeart/2005/8/layout/default"/>
    <dgm:cxn modelId="{B4575BAF-F311-4FB2-8D99-7EC5096E281A}" type="presParOf" srcId="{A369657C-287C-4A1D-AAB7-A8DF29A8042D}" destId="{C395F9C0-874F-4D6B-9AA9-09ED89F21054}" srcOrd="7" destOrd="0" presId="urn:microsoft.com/office/officeart/2005/8/layout/default"/>
    <dgm:cxn modelId="{030A801B-340C-4325-948A-4C03BE1A57C8}" type="presParOf" srcId="{A369657C-287C-4A1D-AAB7-A8DF29A8042D}" destId="{81654458-C405-4341-8C38-1872C057BFB4}" srcOrd="8" destOrd="0" presId="urn:microsoft.com/office/officeart/2005/8/layout/default"/>
    <dgm:cxn modelId="{96A9AAD3-69DA-430C-8A51-A1067B07AB70}" type="presParOf" srcId="{A369657C-287C-4A1D-AAB7-A8DF29A8042D}" destId="{74F14CAF-80A0-4739-902E-69D72ACDDFF3}" srcOrd="9" destOrd="0" presId="urn:microsoft.com/office/officeart/2005/8/layout/default"/>
    <dgm:cxn modelId="{B3F9A7EF-C5C3-43DE-B40A-2F962CE0605C}" type="presParOf" srcId="{A369657C-287C-4A1D-AAB7-A8DF29A8042D}" destId="{34FDB0CA-EA4F-4BFE-96D1-0E54D0B880A9}" srcOrd="10" destOrd="0" presId="urn:microsoft.com/office/officeart/2005/8/layout/default"/>
    <dgm:cxn modelId="{5C65BEAD-62A3-4174-9DA9-8C88AC2A2413}" type="presParOf" srcId="{A369657C-287C-4A1D-AAB7-A8DF29A8042D}" destId="{1092FC13-C999-4A6E-A7EA-B050283F9B62}" srcOrd="11" destOrd="0" presId="urn:microsoft.com/office/officeart/2005/8/layout/default"/>
    <dgm:cxn modelId="{525138C1-A6A6-4F62-AB9E-8E03C70D7420}" type="presParOf" srcId="{A369657C-287C-4A1D-AAB7-A8DF29A8042D}" destId="{54788F00-332C-4CF5-93F0-38CA61254BEF}" srcOrd="12" destOrd="0" presId="urn:microsoft.com/office/officeart/2005/8/layout/default"/>
    <dgm:cxn modelId="{93EC190B-6FBD-49AE-A96D-5021EB0586AA}" type="presParOf" srcId="{A369657C-287C-4A1D-AAB7-A8DF29A8042D}" destId="{FBCFEA0E-0113-4A4D-83A1-94D930825C7D}" srcOrd="13" destOrd="0" presId="urn:microsoft.com/office/officeart/2005/8/layout/default"/>
    <dgm:cxn modelId="{F5E09D7F-99AE-4B38-899D-0FB11C65983A}" type="presParOf" srcId="{A369657C-287C-4A1D-AAB7-A8DF29A8042D}" destId="{CB127872-49AA-4652-BCC7-A57D81980281}" srcOrd="14" destOrd="0" presId="urn:microsoft.com/office/officeart/2005/8/layout/default"/>
    <dgm:cxn modelId="{0E55A44F-FEA7-4A97-B05E-514089E224B9}" type="presParOf" srcId="{A369657C-287C-4A1D-AAB7-A8DF29A8042D}" destId="{F72F6790-B86F-4A4B-99E4-90B1D236875D}" srcOrd="15" destOrd="0" presId="urn:microsoft.com/office/officeart/2005/8/layout/default"/>
    <dgm:cxn modelId="{EF7369A0-A625-4AC9-97A4-25491C7453DC}" type="presParOf" srcId="{A369657C-287C-4A1D-AAB7-A8DF29A8042D}" destId="{FA328A23-B0DA-44BF-8005-52DA03D7449F}" srcOrd="16" destOrd="0" presId="urn:microsoft.com/office/officeart/2005/8/layout/default"/>
    <dgm:cxn modelId="{BD4DAF57-2FC1-443C-962D-B59216D3F9CB}" type="presParOf" srcId="{A369657C-287C-4A1D-AAB7-A8DF29A8042D}" destId="{89748A7A-63F8-4966-B13A-C64E319C53AC}" srcOrd="17" destOrd="0" presId="urn:microsoft.com/office/officeart/2005/8/layout/default"/>
    <dgm:cxn modelId="{1428F8F8-407B-4102-B820-8D4123E2D1F6}" type="presParOf" srcId="{A369657C-287C-4A1D-AAB7-A8DF29A8042D}" destId="{D83F89E9-4A45-44B3-AC02-4867E5F9D4CD}" srcOrd="18" destOrd="0" presId="urn:microsoft.com/office/officeart/2005/8/layout/default"/>
    <dgm:cxn modelId="{AF464223-244F-4055-80F6-D31CD1E06DFD}" type="presParOf" srcId="{A369657C-287C-4A1D-AAB7-A8DF29A8042D}" destId="{BDDA677C-AC4C-4896-AA85-E0B70BEE873E}" srcOrd="19" destOrd="0" presId="urn:microsoft.com/office/officeart/2005/8/layout/default"/>
    <dgm:cxn modelId="{8D0BCC9F-A02A-40B6-A951-DE87EEB1413B}" type="presParOf" srcId="{A369657C-287C-4A1D-AAB7-A8DF29A8042D}" destId="{F894333E-0685-4941-BBEF-1EFEA4922A96}" srcOrd="20" destOrd="0" presId="urn:microsoft.com/office/officeart/2005/8/layout/default"/>
    <dgm:cxn modelId="{0C9B79D8-DC37-462A-90EC-9E2A599ACF1E}" type="presParOf" srcId="{A369657C-287C-4A1D-AAB7-A8DF29A8042D}" destId="{6C76702A-A059-4F41-9861-96A6A965F141}" srcOrd="21" destOrd="0" presId="urn:microsoft.com/office/officeart/2005/8/layout/default"/>
    <dgm:cxn modelId="{50D93A85-70B4-482A-8DD4-5FEEE1F19128}" type="presParOf" srcId="{A369657C-287C-4A1D-AAB7-A8DF29A8042D}" destId="{2595A267-D970-4104-BFFE-400172540BBA}" srcOrd="22" destOrd="0" presId="urn:microsoft.com/office/officeart/2005/8/layout/default"/>
    <dgm:cxn modelId="{9381F2A9-3842-4F45-9F18-C3B75821535B}" type="presParOf" srcId="{A369657C-287C-4A1D-AAB7-A8DF29A8042D}" destId="{DE8717D9-82F6-47D7-86C2-3DD2AB76CC3C}" srcOrd="23" destOrd="0" presId="urn:microsoft.com/office/officeart/2005/8/layout/default"/>
    <dgm:cxn modelId="{9251D1C7-AF86-4706-82ED-03D7A22AD5FC}" type="presParOf" srcId="{A369657C-287C-4A1D-AAB7-A8DF29A8042D}" destId="{3283098E-8035-4644-B0A0-F5E9B8671307}" srcOrd="24" destOrd="0" presId="urn:microsoft.com/office/officeart/2005/8/layout/default"/>
    <dgm:cxn modelId="{593E63E2-D947-4600-BB3F-D021320C6351}" type="presParOf" srcId="{A369657C-287C-4A1D-AAB7-A8DF29A8042D}" destId="{EDB909CB-513E-4EBB-8A3F-D50B0A9C9166}" srcOrd="25" destOrd="0" presId="urn:microsoft.com/office/officeart/2005/8/layout/default"/>
    <dgm:cxn modelId="{052EAA71-CB9E-4CC4-BA21-981A82EC7C7D}" type="presParOf" srcId="{A369657C-287C-4A1D-AAB7-A8DF29A8042D}" destId="{8C4399B4-19DE-494A-93D3-99E22C330D97}" srcOrd="26" destOrd="0" presId="urn:microsoft.com/office/officeart/2005/8/layout/default"/>
    <dgm:cxn modelId="{F36B07CC-22CD-4FBE-9676-6072487BD829}" type="presParOf" srcId="{A369657C-287C-4A1D-AAB7-A8DF29A8042D}" destId="{E40DDF3A-AAEB-4875-A204-33ECC98EA4F2}" srcOrd="27" destOrd="0" presId="urn:microsoft.com/office/officeart/2005/8/layout/default"/>
    <dgm:cxn modelId="{973F4C1D-A069-486A-BF1F-E21B20616FBF}" type="presParOf" srcId="{A369657C-287C-4A1D-AAB7-A8DF29A8042D}" destId="{60541CEA-E5E3-43AC-B7FA-C7AFCEE266F4}" srcOrd="28" destOrd="0" presId="urn:microsoft.com/office/officeart/2005/8/layout/default"/>
    <dgm:cxn modelId="{61832332-1A57-4C9A-9025-76753B75BABB}" type="presParOf" srcId="{A369657C-287C-4A1D-AAB7-A8DF29A8042D}" destId="{D05DAFC5-B55C-4A58-8EC8-3A04F4C0319A}" srcOrd="29" destOrd="0" presId="urn:microsoft.com/office/officeart/2005/8/layout/default"/>
    <dgm:cxn modelId="{2D65EEFD-7460-4E78-8AE8-07DFDD4FA4B3}" type="presParOf" srcId="{A369657C-287C-4A1D-AAB7-A8DF29A8042D}" destId="{C615881B-37D3-49C3-B16B-5B1B0F5F13D4}" srcOrd="30" destOrd="0" presId="urn:microsoft.com/office/officeart/2005/8/layout/default"/>
    <dgm:cxn modelId="{DE4B9D38-FD6D-4798-A9EA-2814F42CA814}" type="presParOf" srcId="{A369657C-287C-4A1D-AAB7-A8DF29A8042D}" destId="{346A5D72-823E-4AAD-9DD1-9994BEBECDCF}" srcOrd="31" destOrd="0" presId="urn:microsoft.com/office/officeart/2005/8/layout/default"/>
    <dgm:cxn modelId="{7860E458-9D67-45EC-8B7B-ADE64616B754}" type="presParOf" srcId="{A369657C-287C-4A1D-AAB7-A8DF29A8042D}" destId="{582C1DC7-FE13-4BD2-83F5-E678FF21599B}" srcOrd="32" destOrd="0" presId="urn:microsoft.com/office/officeart/2005/8/layout/default"/>
    <dgm:cxn modelId="{34743D30-17FD-4FA1-A286-E7B6798C6A65}" type="presParOf" srcId="{A369657C-287C-4A1D-AAB7-A8DF29A8042D}" destId="{9C938A12-29AC-4E0C-ABA6-BBDEB0B93C52}" srcOrd="33" destOrd="0" presId="urn:microsoft.com/office/officeart/2005/8/layout/default"/>
    <dgm:cxn modelId="{B3FDF906-8584-4ADD-B1AD-06C9EEC868F7}" type="presParOf" srcId="{A369657C-287C-4A1D-AAB7-A8DF29A8042D}" destId="{03C93693-2A33-4C85-8AE6-190C6E36D59B}" srcOrd="34" destOrd="0" presId="urn:microsoft.com/office/officeart/2005/8/layout/default"/>
    <dgm:cxn modelId="{D15DB9C6-0BAE-4219-8C3E-E88B6868E3C8}" type="presParOf" srcId="{A369657C-287C-4A1D-AAB7-A8DF29A8042D}" destId="{D1755365-8D21-4179-BECB-4612961E54F1}" srcOrd="35" destOrd="0" presId="urn:microsoft.com/office/officeart/2005/8/layout/default"/>
    <dgm:cxn modelId="{B28DED8B-4D24-4B89-8500-EC18C70B3152}" type="presParOf" srcId="{A369657C-287C-4A1D-AAB7-A8DF29A8042D}" destId="{E764C87E-8B28-4142-AFAD-7059F40D1F83}" srcOrd="36" destOrd="0" presId="urn:microsoft.com/office/officeart/2005/8/layout/default"/>
    <dgm:cxn modelId="{0A098E19-017C-41B0-BE98-EFE0B28C5AF6}" type="presParOf" srcId="{A369657C-287C-4A1D-AAB7-A8DF29A8042D}" destId="{7ACCB670-9C3C-4163-BD64-856239CC55A6}" srcOrd="37" destOrd="0" presId="urn:microsoft.com/office/officeart/2005/8/layout/default"/>
    <dgm:cxn modelId="{03033556-93B9-409B-9F6E-B4205B9AF55F}" type="presParOf" srcId="{A369657C-287C-4A1D-AAB7-A8DF29A8042D}" destId="{A8CC9F3C-CB68-413F-A3D7-658524E77C9D}" srcOrd="38" destOrd="0" presId="urn:microsoft.com/office/officeart/2005/8/layout/default"/>
    <dgm:cxn modelId="{DAC9E6C6-26A5-4A02-9245-6849840FE5A1}" type="presParOf" srcId="{A369657C-287C-4A1D-AAB7-A8DF29A8042D}" destId="{143DBD66-8760-4F75-9B42-217B72984A9F}" srcOrd="39" destOrd="0" presId="urn:microsoft.com/office/officeart/2005/8/layout/default"/>
    <dgm:cxn modelId="{DE6A2A6C-367D-479B-93FD-8F77D5EDA194}" type="presParOf" srcId="{A369657C-287C-4A1D-AAB7-A8DF29A8042D}" destId="{A8EBF937-4741-4D32-A88D-036F10E6437F}" srcOrd="40" destOrd="0" presId="urn:microsoft.com/office/officeart/2005/8/layout/default"/>
    <dgm:cxn modelId="{F1B354FD-1EF5-4DB8-AC25-304A7FC40C68}" type="presParOf" srcId="{A369657C-287C-4A1D-AAB7-A8DF29A8042D}" destId="{E251D772-E405-4753-B6C5-379DF933F5E5}" srcOrd="41" destOrd="0" presId="urn:microsoft.com/office/officeart/2005/8/layout/default"/>
    <dgm:cxn modelId="{F04052EC-5C89-4955-AB80-9AAAA0536691}" type="presParOf" srcId="{A369657C-287C-4A1D-AAB7-A8DF29A8042D}" destId="{1B91DF7A-8D21-412E-8DAE-E791BD6047FE}" srcOrd="42" destOrd="0" presId="urn:microsoft.com/office/officeart/2005/8/layout/default"/>
    <dgm:cxn modelId="{EBB2FE1E-1185-4C44-9845-CCE5AD519708}" type="presParOf" srcId="{A369657C-287C-4A1D-AAB7-A8DF29A8042D}" destId="{B7EB60BE-984B-4ABE-B6C5-1691680D0E10}" srcOrd="43" destOrd="0" presId="urn:microsoft.com/office/officeart/2005/8/layout/default"/>
    <dgm:cxn modelId="{7CAF1C4A-645A-4C63-AAB9-48C9015E06ED}" type="presParOf" srcId="{A369657C-287C-4A1D-AAB7-A8DF29A8042D}" destId="{2898482B-73DB-448B-A915-359B88204C09}" srcOrd="44" destOrd="0" presId="urn:microsoft.com/office/officeart/2005/8/layout/default"/>
    <dgm:cxn modelId="{90EAED43-9239-4A47-898F-66021E9D2CD9}" type="presParOf" srcId="{A369657C-287C-4A1D-AAB7-A8DF29A8042D}" destId="{CC7240D8-63A6-4399-B350-164398EB9A8B}" srcOrd="45" destOrd="0" presId="urn:microsoft.com/office/officeart/2005/8/layout/default"/>
    <dgm:cxn modelId="{1BD218AF-7CAA-452C-9E4F-67531CC704B5}" type="presParOf" srcId="{A369657C-287C-4A1D-AAB7-A8DF29A8042D}" destId="{53BF552C-963A-4801-B804-BB298B08F019}" srcOrd="46" destOrd="0" presId="urn:microsoft.com/office/officeart/2005/8/layout/default"/>
    <dgm:cxn modelId="{1E8BDBD9-7E1E-4DC2-92A5-39AD9543577B}" type="presParOf" srcId="{A369657C-287C-4A1D-AAB7-A8DF29A8042D}" destId="{A60946D2-BE51-4579-9C50-1F25E0DAFB3E}" srcOrd="47" destOrd="0" presId="urn:microsoft.com/office/officeart/2005/8/layout/default"/>
    <dgm:cxn modelId="{94EC321D-C095-442A-8770-9EEE1542D597}" type="presParOf" srcId="{A369657C-287C-4A1D-AAB7-A8DF29A8042D}" destId="{DF362DCF-95D1-490C-A218-2464D73F29DE}" srcOrd="48" destOrd="0" presId="urn:microsoft.com/office/officeart/2005/8/layout/default"/>
    <dgm:cxn modelId="{B23416CA-0B55-4C21-87F9-349D8EEBF58D}" type="presParOf" srcId="{A369657C-287C-4A1D-AAB7-A8DF29A8042D}" destId="{3B5B8743-4156-46A3-9359-1C04861BDF1A}" srcOrd="49" destOrd="0" presId="urn:microsoft.com/office/officeart/2005/8/layout/default"/>
    <dgm:cxn modelId="{9B0F713C-4A19-4ECC-A5E9-C82C49EC33A5}" type="presParOf" srcId="{A369657C-287C-4A1D-AAB7-A8DF29A8042D}" destId="{28162803-DF42-445D-9DA6-64E946932B3C}" srcOrd="50" destOrd="0" presId="urn:microsoft.com/office/officeart/2005/8/layout/default"/>
    <dgm:cxn modelId="{D4FE55CF-3356-44A1-8F04-591D83ADB233}" type="presParOf" srcId="{A369657C-287C-4A1D-AAB7-A8DF29A8042D}" destId="{BDD222F3-A43C-4B2F-95DF-96FB275D5DBB}" srcOrd="51" destOrd="0" presId="urn:microsoft.com/office/officeart/2005/8/layout/default"/>
    <dgm:cxn modelId="{677B17CC-440B-4A7F-8D7C-E436ABF473A2}" type="presParOf" srcId="{A369657C-287C-4A1D-AAB7-A8DF29A8042D}" destId="{9B80A308-CEBD-416D-A1D4-D50030FF1E05}" srcOrd="52" destOrd="0" presId="urn:microsoft.com/office/officeart/2005/8/layout/default"/>
    <dgm:cxn modelId="{6B1E6EDA-CF3D-4B67-972E-25C7E2725C64}" type="presParOf" srcId="{A369657C-287C-4A1D-AAB7-A8DF29A8042D}" destId="{FB9654D8-5D37-4AE7-9F80-7AE2CD50B73D}" srcOrd="53" destOrd="0" presId="urn:microsoft.com/office/officeart/2005/8/layout/default"/>
    <dgm:cxn modelId="{BDC09228-B182-4677-98E5-B9A1D1E58E7B}" type="presParOf" srcId="{A369657C-287C-4A1D-AAB7-A8DF29A8042D}" destId="{6600B78B-B0DF-4F9A-AAA1-1BD4CEDF8FFA}" srcOrd="5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C1F93-2633-4DB7-AA7D-A5DE4FC8CB5A}">
      <dsp:nvSpPr>
        <dsp:cNvPr id="0" name=""/>
        <dsp:cNvSpPr/>
      </dsp:nvSpPr>
      <dsp:spPr>
        <a:xfrm>
          <a:off x="2073862" y="315"/>
          <a:ext cx="3748739" cy="1695495"/>
        </a:xfrm>
        <a:prstGeom prst="rect">
          <a:avLst/>
        </a:prstGeom>
        <a:solidFill>
          <a:schemeClr val="accent4">
            <a:lumMod val="5000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Intellisense, tooltips, &amp; other tooling available</a:t>
          </a:r>
          <a:endParaRPr lang="en-US" sz="2000" b="1" kern="1200" dirty="0"/>
        </a:p>
      </dsp:txBody>
      <dsp:txXfrm>
        <a:off x="2073862" y="315"/>
        <a:ext cx="3748739" cy="1695495"/>
      </dsp:txXfrm>
    </dsp:sp>
    <dsp:sp modelId="{754CBADF-7C1E-4197-9623-DE30F3C029AC}">
      <dsp:nvSpPr>
        <dsp:cNvPr id="0" name=""/>
        <dsp:cNvSpPr/>
      </dsp:nvSpPr>
      <dsp:spPr>
        <a:xfrm>
          <a:off x="227468" y="315"/>
          <a:ext cx="1678540" cy="1695495"/>
        </a:xfrm>
        <a:prstGeom prst="rect">
          <a:avLst/>
        </a:prstGeom>
        <a:solidFill>
          <a:schemeClr val="accent2"/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C18325-64BA-4230-8D42-A8CBBE2E541A}">
      <dsp:nvSpPr>
        <dsp:cNvPr id="0" name=""/>
        <dsp:cNvSpPr/>
      </dsp:nvSpPr>
      <dsp:spPr>
        <a:xfrm>
          <a:off x="227468" y="1975566"/>
          <a:ext cx="3748739" cy="1695495"/>
        </a:xfrm>
        <a:prstGeom prst="rect">
          <a:avLst/>
        </a:prstGeom>
        <a:solidFill>
          <a:schemeClr val="accent4">
            <a:lumMod val="5000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No code generation</a:t>
          </a:r>
          <a:endParaRPr lang="en-US" sz="2000" b="1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Always in sync with the source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No extra bloated code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Scalable to millions of types (e.g. - freebase)</a:t>
          </a:r>
          <a:endParaRPr lang="en-US" sz="1800" kern="1200" dirty="0"/>
        </a:p>
      </dsp:txBody>
      <dsp:txXfrm>
        <a:off x="227468" y="1975566"/>
        <a:ext cx="3748739" cy="1695495"/>
      </dsp:txXfrm>
    </dsp:sp>
    <dsp:sp modelId="{B732AFC3-CBCB-40BD-93FB-614BAC717596}">
      <dsp:nvSpPr>
        <dsp:cNvPr id="0" name=""/>
        <dsp:cNvSpPr/>
      </dsp:nvSpPr>
      <dsp:spPr>
        <a:xfrm>
          <a:off x="4144062" y="1975566"/>
          <a:ext cx="1678540" cy="1695495"/>
        </a:xfrm>
        <a:prstGeom prst="rect">
          <a:avLst/>
        </a:prstGeom>
        <a:solidFill>
          <a:schemeClr val="accent2"/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56E0795-FEBC-41A8-9465-02461723C490}">
      <dsp:nvSpPr>
        <dsp:cNvPr id="0" name=""/>
        <dsp:cNvSpPr/>
      </dsp:nvSpPr>
      <dsp:spPr>
        <a:xfrm>
          <a:off x="2073862" y="3950818"/>
          <a:ext cx="3748739" cy="1695495"/>
        </a:xfrm>
        <a:prstGeom prst="rect">
          <a:avLst/>
        </a:prstGeom>
        <a:solidFill>
          <a:schemeClr val="accent4">
            <a:lumMod val="5000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More natural with REPL</a:t>
          </a:r>
          <a:endParaRPr lang="en-US" sz="2000" b="1" kern="1200" dirty="0"/>
        </a:p>
      </dsp:txBody>
      <dsp:txXfrm>
        <a:off x="2073862" y="3950818"/>
        <a:ext cx="3748739" cy="1695495"/>
      </dsp:txXfrm>
    </dsp:sp>
    <dsp:sp modelId="{9C693826-E8EF-40D9-9ACD-70564CCA445C}">
      <dsp:nvSpPr>
        <dsp:cNvPr id="0" name=""/>
        <dsp:cNvSpPr/>
      </dsp:nvSpPr>
      <dsp:spPr>
        <a:xfrm>
          <a:off x="227468" y="3950818"/>
          <a:ext cx="1678540" cy="1695495"/>
        </a:xfrm>
        <a:prstGeom prst="rect">
          <a:avLst/>
        </a:prstGeom>
        <a:solidFill>
          <a:schemeClr val="accent2"/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D9D82-C18C-4E6C-BD78-CAC18A510840}">
      <dsp:nvSpPr>
        <dsp:cNvPr id="0" name=""/>
        <dsp:cNvSpPr/>
      </dsp:nvSpPr>
      <dsp:spPr>
        <a:xfrm>
          <a:off x="528168" y="0"/>
          <a:ext cx="5985907" cy="2880424"/>
        </a:xfrm>
        <a:prstGeom prst="rightArrow">
          <a:avLst/>
        </a:prstGeom>
        <a:gradFill rotWithShape="0">
          <a:gsLst>
            <a:gs pos="0">
              <a:schemeClr val="accent2"/>
            </a:gs>
            <a:gs pos="11000">
              <a:schemeClr val="accent4">
                <a:lumMod val="50000"/>
              </a:schemeClr>
            </a:gs>
            <a:gs pos="100000">
              <a:schemeClr val="accent4">
                <a:lumMod val="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5606B05-A0C0-4C29-8E8B-C69EB0594E2A}">
      <dsp:nvSpPr>
        <dsp:cNvPr id="0" name=""/>
        <dsp:cNvSpPr/>
      </dsp:nvSpPr>
      <dsp:spPr>
        <a:xfrm>
          <a:off x="2868" y="859391"/>
          <a:ext cx="1624317" cy="11521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Set up connection</a:t>
          </a:r>
          <a:endParaRPr lang="en-US" sz="2000" b="1" kern="1200" dirty="0"/>
        </a:p>
      </dsp:txBody>
      <dsp:txXfrm>
        <a:off x="59112" y="915635"/>
        <a:ext cx="1511829" cy="1039681"/>
      </dsp:txXfrm>
    </dsp:sp>
    <dsp:sp modelId="{64B1E964-3DC6-4415-9A5E-A83325ACA918}">
      <dsp:nvSpPr>
        <dsp:cNvPr id="0" name=""/>
        <dsp:cNvSpPr/>
      </dsp:nvSpPr>
      <dsp:spPr>
        <a:xfrm>
          <a:off x="1825200" y="859391"/>
          <a:ext cx="1132087" cy="11521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Obtain data</a:t>
          </a:r>
          <a:endParaRPr lang="en-US" sz="2000" b="1" kern="1200" dirty="0"/>
        </a:p>
      </dsp:txBody>
      <dsp:txXfrm>
        <a:off x="1880464" y="914655"/>
        <a:ext cx="1021559" cy="1041641"/>
      </dsp:txXfrm>
    </dsp:sp>
    <dsp:sp modelId="{CD60A385-9B88-44DC-960E-2CDB3996E30E}">
      <dsp:nvSpPr>
        <dsp:cNvPr id="0" name=""/>
        <dsp:cNvSpPr/>
      </dsp:nvSpPr>
      <dsp:spPr>
        <a:xfrm>
          <a:off x="3155303" y="862445"/>
          <a:ext cx="1934292" cy="11521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Create infrastructure</a:t>
          </a:r>
          <a:endParaRPr lang="en-US" sz="2000" b="1" kern="1200" dirty="0"/>
        </a:p>
      </dsp:txBody>
      <dsp:txXfrm>
        <a:off x="3211547" y="918689"/>
        <a:ext cx="1821804" cy="1039681"/>
      </dsp:txXfrm>
    </dsp:sp>
    <dsp:sp modelId="{A0DBA043-27DC-495C-B1C4-80BB13CF934D}">
      <dsp:nvSpPr>
        <dsp:cNvPr id="0" name=""/>
        <dsp:cNvSpPr/>
      </dsp:nvSpPr>
      <dsp:spPr>
        <a:xfrm>
          <a:off x="5287613" y="862445"/>
          <a:ext cx="1563873" cy="11521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Actually consume data</a:t>
          </a:r>
          <a:endParaRPr lang="en-US" sz="2000" b="1" kern="1200" dirty="0"/>
        </a:p>
      </dsp:txBody>
      <dsp:txXfrm>
        <a:off x="5343857" y="918689"/>
        <a:ext cx="1451385" cy="10396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35535-CC27-4DC2-A058-0058D835A13A}">
      <dsp:nvSpPr>
        <dsp:cNvPr id="0" name=""/>
        <dsp:cNvSpPr/>
      </dsp:nvSpPr>
      <dsp:spPr>
        <a:xfrm>
          <a:off x="831069" y="379998"/>
          <a:ext cx="3702870" cy="115714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3774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Do you have a reasonably stable schema for your information source?</a:t>
          </a:r>
          <a:endParaRPr lang="en-US" sz="1800" kern="1200" dirty="0"/>
        </a:p>
      </dsp:txBody>
      <dsp:txXfrm>
        <a:off x="831069" y="379998"/>
        <a:ext cx="3702870" cy="1157146"/>
      </dsp:txXfrm>
    </dsp:sp>
    <dsp:sp modelId="{1232A581-1C6C-4F83-90D1-C2997068EB7C}">
      <dsp:nvSpPr>
        <dsp:cNvPr id="0" name=""/>
        <dsp:cNvSpPr/>
      </dsp:nvSpPr>
      <dsp:spPr>
        <a:xfrm>
          <a:off x="676783" y="212855"/>
          <a:ext cx="810002" cy="1215004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01A06-540C-429F-86F0-461800261CDF}">
      <dsp:nvSpPr>
        <dsp:cNvPr id="0" name=""/>
        <dsp:cNvSpPr/>
      </dsp:nvSpPr>
      <dsp:spPr>
        <a:xfrm>
          <a:off x="831069" y="1836718"/>
          <a:ext cx="3702870" cy="115714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3774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Will you have enough uses of the type provider to make writing it worthwhile?</a:t>
          </a:r>
          <a:endParaRPr lang="en-US" sz="1800" kern="1200" dirty="0"/>
        </a:p>
      </dsp:txBody>
      <dsp:txXfrm>
        <a:off x="831069" y="1836718"/>
        <a:ext cx="3702870" cy="1157146"/>
      </dsp:txXfrm>
    </dsp:sp>
    <dsp:sp modelId="{D62C2CF1-144F-42DF-AA16-86BEB532AE0D}">
      <dsp:nvSpPr>
        <dsp:cNvPr id="0" name=""/>
        <dsp:cNvSpPr/>
      </dsp:nvSpPr>
      <dsp:spPr>
        <a:xfrm>
          <a:off x="676783" y="1669574"/>
          <a:ext cx="810002" cy="1215004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5B38E0-66F2-4B00-817F-BE0A1EE38A3C}">
      <dsp:nvSpPr>
        <dsp:cNvPr id="0" name=""/>
        <dsp:cNvSpPr/>
      </dsp:nvSpPr>
      <dsp:spPr>
        <a:xfrm>
          <a:off x="831069" y="3293437"/>
          <a:ext cx="3702870" cy="115714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3774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831069" y="3293437"/>
        <a:ext cx="3702870" cy="1157146"/>
      </dsp:txXfrm>
    </dsp:sp>
    <dsp:sp modelId="{5DBCA4DB-D937-4A00-80DF-45107AF33011}">
      <dsp:nvSpPr>
        <dsp:cNvPr id="0" name=""/>
        <dsp:cNvSpPr/>
      </dsp:nvSpPr>
      <dsp:spPr>
        <a:xfrm>
          <a:off x="676783" y="3126294"/>
          <a:ext cx="810002" cy="1215004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23CB1-05D9-4B7B-B5D2-806DD83B64B1}">
      <dsp:nvSpPr>
        <dsp:cNvPr id="0" name=""/>
        <dsp:cNvSpPr/>
      </dsp:nvSpPr>
      <dsp:spPr>
        <a:xfrm>
          <a:off x="0" y="3510418"/>
          <a:ext cx="5210723" cy="1152197"/>
        </a:xfrm>
        <a:prstGeom prst="rect">
          <a:avLst/>
        </a:prstGeom>
        <a:solidFill>
          <a:schemeClr val="accent4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Mark assembly with &lt;assembly:TypeProviderAssembly&gt; attribute</a:t>
          </a:r>
          <a:endParaRPr lang="en-US" sz="1900" b="1" kern="1200"/>
        </a:p>
      </dsp:txBody>
      <dsp:txXfrm>
        <a:off x="0" y="3510418"/>
        <a:ext cx="5210723" cy="1152197"/>
      </dsp:txXfrm>
    </dsp:sp>
    <dsp:sp modelId="{467CC831-BE50-4B49-9117-999905A9A190}">
      <dsp:nvSpPr>
        <dsp:cNvPr id="0" name=""/>
        <dsp:cNvSpPr/>
      </dsp:nvSpPr>
      <dsp:spPr>
        <a:xfrm rot="10800000">
          <a:off x="0" y="1755621"/>
          <a:ext cx="5210723" cy="1772079"/>
        </a:xfrm>
        <a:prstGeom prst="upArrowCallout">
          <a:avLst/>
        </a:prstGeom>
        <a:solidFill>
          <a:schemeClr val="accent4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Define type</a:t>
          </a:r>
          <a:endParaRPr lang="en-US" sz="1900" b="1" kern="1200" dirty="0"/>
        </a:p>
      </dsp:txBody>
      <dsp:txXfrm rot="-10800000">
        <a:off x="0" y="1755621"/>
        <a:ext cx="5210723" cy="622000"/>
      </dsp:txXfrm>
    </dsp:sp>
    <dsp:sp modelId="{F66A6613-B6D0-4BBB-B495-2E562732B9D8}">
      <dsp:nvSpPr>
        <dsp:cNvPr id="0" name=""/>
        <dsp:cNvSpPr/>
      </dsp:nvSpPr>
      <dsp:spPr>
        <a:xfrm>
          <a:off x="2544" y="2377621"/>
          <a:ext cx="1735211" cy="529851"/>
        </a:xfrm>
        <a:prstGeom prst="rect">
          <a:avLst/>
        </a:prstGeom>
        <a:solidFill>
          <a:schemeClr val="accent2">
            <a:alpha val="90000"/>
          </a:schemeClr>
        </a:solidFill>
        <a:ln w="100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solidFill>
                <a:schemeClr val="bg1"/>
              </a:solidFill>
            </a:rPr>
            <a:t>mark w/ &lt;TypeProvider&gt; attribute</a:t>
          </a:r>
          <a:endParaRPr lang="en-US" sz="1100" kern="1200">
            <a:solidFill>
              <a:schemeClr val="bg1"/>
            </a:solidFill>
          </a:endParaRPr>
        </a:p>
      </dsp:txBody>
      <dsp:txXfrm>
        <a:off x="2544" y="2377621"/>
        <a:ext cx="1735211" cy="529851"/>
      </dsp:txXfrm>
    </dsp:sp>
    <dsp:sp modelId="{5AF2EABB-DA5C-47ED-9C79-A06914DB6B7C}">
      <dsp:nvSpPr>
        <dsp:cNvPr id="0" name=""/>
        <dsp:cNvSpPr/>
      </dsp:nvSpPr>
      <dsp:spPr>
        <a:xfrm>
          <a:off x="1737755" y="2377621"/>
          <a:ext cx="1735211" cy="529851"/>
        </a:xfrm>
        <a:prstGeom prst="rect">
          <a:avLst/>
        </a:prstGeom>
        <a:solidFill>
          <a:schemeClr val="accent2">
            <a:alpha val="90000"/>
          </a:schemeClr>
        </a:solidFill>
        <a:ln w="100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solidFill>
                <a:schemeClr val="bg1"/>
              </a:solidFill>
            </a:rPr>
            <a:t>Add properties &amp; methods</a:t>
          </a:r>
          <a:endParaRPr lang="en-US" sz="1100" kern="1200">
            <a:solidFill>
              <a:schemeClr val="bg1"/>
            </a:solidFill>
          </a:endParaRPr>
        </a:p>
      </dsp:txBody>
      <dsp:txXfrm>
        <a:off x="1737755" y="2377621"/>
        <a:ext cx="1735211" cy="529851"/>
      </dsp:txXfrm>
    </dsp:sp>
    <dsp:sp modelId="{9C3DD16C-5CF9-4D27-8C21-3957C5D40833}">
      <dsp:nvSpPr>
        <dsp:cNvPr id="0" name=""/>
        <dsp:cNvSpPr/>
      </dsp:nvSpPr>
      <dsp:spPr>
        <a:xfrm>
          <a:off x="3472967" y="2377621"/>
          <a:ext cx="1735211" cy="529851"/>
        </a:xfrm>
        <a:prstGeom prst="rect">
          <a:avLst/>
        </a:prstGeom>
        <a:solidFill>
          <a:schemeClr val="accent2">
            <a:alpha val="90000"/>
          </a:schemeClr>
        </a:solidFill>
        <a:ln w="100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solidFill>
                <a:schemeClr val="bg1"/>
              </a:solidFill>
            </a:rPr>
            <a:t>Add to created namespace</a:t>
          </a:r>
          <a:endParaRPr lang="en-US" sz="1100" kern="1200">
            <a:solidFill>
              <a:schemeClr val="bg1"/>
            </a:solidFill>
          </a:endParaRPr>
        </a:p>
      </dsp:txBody>
      <dsp:txXfrm>
        <a:off x="3472967" y="2377621"/>
        <a:ext cx="1735211" cy="529851"/>
      </dsp:txXfrm>
    </dsp:sp>
    <dsp:sp modelId="{7640D940-2D93-48EF-BEAF-C42A18F87982}">
      <dsp:nvSpPr>
        <dsp:cNvPr id="0" name=""/>
        <dsp:cNvSpPr/>
      </dsp:nvSpPr>
      <dsp:spPr>
        <a:xfrm rot="10800000">
          <a:off x="0" y="824"/>
          <a:ext cx="5210723" cy="1772079"/>
        </a:xfrm>
        <a:prstGeom prst="upArrowCallout">
          <a:avLst/>
        </a:prstGeom>
        <a:solidFill>
          <a:schemeClr val="accent4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Implement ITypeProvider interface</a:t>
          </a:r>
          <a:endParaRPr lang="en-US" sz="1900" b="1" kern="1200" dirty="0"/>
        </a:p>
      </dsp:txBody>
      <dsp:txXfrm rot="-10800000">
        <a:off x="0" y="824"/>
        <a:ext cx="5210723" cy="622000"/>
      </dsp:txXfrm>
    </dsp:sp>
    <dsp:sp modelId="{DFBBE341-3038-4052-9CDF-32D84F6520E1}">
      <dsp:nvSpPr>
        <dsp:cNvPr id="0" name=""/>
        <dsp:cNvSpPr/>
      </dsp:nvSpPr>
      <dsp:spPr>
        <a:xfrm>
          <a:off x="0" y="622824"/>
          <a:ext cx="5210723" cy="529851"/>
        </a:xfrm>
        <a:prstGeom prst="rect">
          <a:avLst/>
        </a:prstGeom>
        <a:solidFill>
          <a:schemeClr val="accent2">
            <a:alpha val="90000"/>
          </a:schemeClr>
        </a:solidFill>
        <a:ln w="100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bg1"/>
              </a:solidFill>
            </a:rPr>
            <a:t>Include and inherit </a:t>
          </a:r>
          <a:r>
            <a:rPr lang="en-US" sz="1100" kern="1200" dirty="0" err="1" smtClean="0">
              <a:solidFill>
                <a:schemeClr val="bg1"/>
              </a:solidFill>
            </a:rPr>
            <a:t>ProvidedTypes.fs</a:t>
          </a:r>
          <a:r>
            <a:rPr lang="en-US" sz="1100" kern="1200" dirty="0" smtClean="0">
              <a:solidFill>
                <a:schemeClr val="bg1"/>
              </a:solidFill>
            </a:rPr>
            <a:t> file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0" y="622824"/>
        <a:ext cx="5210723" cy="5298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8C9D4-43DF-41FA-B2EB-A2141A262C3F}">
      <dsp:nvSpPr>
        <dsp:cNvPr id="0" name=""/>
        <dsp:cNvSpPr/>
      </dsp:nvSpPr>
      <dsp:spPr>
        <a:xfrm>
          <a:off x="518464" y="2160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>
              <a:solidFill>
                <a:schemeClr val="bg1"/>
              </a:solidFill>
              <a:hlinkClick xmlns:r="http://schemas.openxmlformats.org/officeDocument/2006/relationships" r:id="rId1"/>
            </a:rPr>
            <a:t>powershell</a:t>
          </a:r>
          <a:endParaRPr lang="en-US" sz="1400" kern="1200" baseline="0" dirty="0">
            <a:solidFill>
              <a:schemeClr val="bg1"/>
            </a:solidFill>
          </a:endParaRPr>
        </a:p>
      </dsp:txBody>
      <dsp:txXfrm>
        <a:off x="518464" y="2160"/>
        <a:ext cx="970649" cy="582389"/>
      </dsp:txXfrm>
    </dsp:sp>
    <dsp:sp modelId="{DEF38988-93B3-44CC-9130-76FF57549860}">
      <dsp:nvSpPr>
        <dsp:cNvPr id="0" name=""/>
        <dsp:cNvSpPr/>
      </dsp:nvSpPr>
      <dsp:spPr>
        <a:xfrm>
          <a:off x="1586179" y="2160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baseline="0" dirty="0" smtClean="0">
              <a:solidFill>
                <a:schemeClr val="bg1"/>
              </a:solidFill>
              <a:hlinkClick xmlns:r="http://schemas.openxmlformats.org/officeDocument/2006/relationships" r:id="rId2"/>
            </a:rPr>
            <a:t>Azure</a:t>
          </a:r>
          <a:endParaRPr lang="en-US" sz="2400" kern="1200" baseline="0" dirty="0">
            <a:solidFill>
              <a:schemeClr val="bg1"/>
            </a:solidFill>
          </a:endParaRPr>
        </a:p>
      </dsp:txBody>
      <dsp:txXfrm>
        <a:off x="1586179" y="2160"/>
        <a:ext cx="970649" cy="582389"/>
      </dsp:txXfrm>
    </dsp:sp>
    <dsp:sp modelId="{0F664ED1-9E15-4A36-8E6F-8AFB7799F781}">
      <dsp:nvSpPr>
        <dsp:cNvPr id="0" name=""/>
        <dsp:cNvSpPr/>
      </dsp:nvSpPr>
      <dsp:spPr>
        <a:xfrm>
          <a:off x="2653893" y="2160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baseline="0" dirty="0" smtClean="0">
              <a:solidFill>
                <a:schemeClr val="bg1"/>
              </a:solidFill>
              <a:hlinkClick xmlns:r="http://schemas.openxmlformats.org/officeDocument/2006/relationships" r:id="rId3"/>
            </a:rPr>
            <a:t>Choose your own adventure</a:t>
          </a:r>
          <a:endParaRPr lang="en-US" sz="1200" kern="1200" baseline="0" dirty="0">
            <a:solidFill>
              <a:schemeClr val="bg1"/>
            </a:solidFill>
          </a:endParaRPr>
        </a:p>
      </dsp:txBody>
      <dsp:txXfrm>
        <a:off x="2653893" y="2160"/>
        <a:ext cx="970649" cy="582389"/>
      </dsp:txXfrm>
    </dsp:sp>
    <dsp:sp modelId="{68595508-6B7C-41BF-B427-CA8030A3B6DD}">
      <dsp:nvSpPr>
        <dsp:cNvPr id="0" name=""/>
        <dsp:cNvSpPr/>
      </dsp:nvSpPr>
      <dsp:spPr>
        <a:xfrm>
          <a:off x="3721608" y="2160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baseline="0" dirty="0" smtClean="0">
              <a:solidFill>
                <a:schemeClr val="bg1"/>
              </a:solidFill>
              <a:hlinkClick xmlns:r="http://schemas.openxmlformats.org/officeDocument/2006/relationships" r:id="rId4"/>
            </a:rPr>
            <a:t>Matlab</a:t>
          </a:r>
          <a:endParaRPr lang="en-US" sz="2100" kern="1200" baseline="0" dirty="0">
            <a:solidFill>
              <a:schemeClr val="bg1"/>
            </a:solidFill>
          </a:endParaRPr>
        </a:p>
      </dsp:txBody>
      <dsp:txXfrm>
        <a:off x="3721608" y="2160"/>
        <a:ext cx="970649" cy="582389"/>
      </dsp:txXfrm>
    </dsp:sp>
    <dsp:sp modelId="{81654458-C405-4341-8C38-1872C057BFB4}">
      <dsp:nvSpPr>
        <dsp:cNvPr id="0" name=""/>
        <dsp:cNvSpPr/>
      </dsp:nvSpPr>
      <dsp:spPr>
        <a:xfrm>
          <a:off x="518464" y="681615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baseline="0" dirty="0" smtClean="0">
              <a:solidFill>
                <a:schemeClr val="bg1"/>
              </a:solidFill>
              <a:hlinkClick xmlns:r="http://schemas.openxmlformats.org/officeDocument/2006/relationships" r:id="rId5"/>
            </a:rPr>
            <a:t>RSS</a:t>
          </a:r>
          <a:endParaRPr lang="en-US" sz="3200" kern="1200" baseline="0" dirty="0">
            <a:solidFill>
              <a:schemeClr val="bg1"/>
            </a:solidFill>
          </a:endParaRPr>
        </a:p>
      </dsp:txBody>
      <dsp:txXfrm>
        <a:off x="518464" y="681615"/>
        <a:ext cx="970649" cy="582389"/>
      </dsp:txXfrm>
    </dsp:sp>
    <dsp:sp modelId="{34FDB0CA-EA4F-4BFE-96D1-0E54D0B880A9}">
      <dsp:nvSpPr>
        <dsp:cNvPr id="0" name=""/>
        <dsp:cNvSpPr/>
      </dsp:nvSpPr>
      <dsp:spPr>
        <a:xfrm>
          <a:off x="1586179" y="681615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baseline="0" dirty="0" smtClean="0">
              <a:solidFill>
                <a:schemeClr val="bg1"/>
              </a:solidFill>
            </a:rPr>
            <a:t>DBML</a:t>
          </a:r>
          <a:endParaRPr lang="en-US" sz="2300" kern="1200" baseline="0" dirty="0">
            <a:solidFill>
              <a:schemeClr val="bg1"/>
            </a:solidFill>
          </a:endParaRPr>
        </a:p>
      </dsp:txBody>
      <dsp:txXfrm>
        <a:off x="1586179" y="681615"/>
        <a:ext cx="970649" cy="582389"/>
      </dsp:txXfrm>
    </dsp:sp>
    <dsp:sp modelId="{54788F00-332C-4CF5-93F0-38CA61254BEF}">
      <dsp:nvSpPr>
        <dsp:cNvPr id="0" name=""/>
        <dsp:cNvSpPr/>
      </dsp:nvSpPr>
      <dsp:spPr>
        <a:xfrm>
          <a:off x="2653893" y="681615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bg1"/>
              </a:solidFill>
            </a:rPr>
            <a:t>EDMX</a:t>
          </a:r>
          <a:endParaRPr lang="en-US" sz="2000" kern="1200" baseline="0" dirty="0">
            <a:solidFill>
              <a:schemeClr val="bg1"/>
            </a:solidFill>
          </a:endParaRPr>
        </a:p>
      </dsp:txBody>
      <dsp:txXfrm>
        <a:off x="2653893" y="681615"/>
        <a:ext cx="970649" cy="582389"/>
      </dsp:txXfrm>
    </dsp:sp>
    <dsp:sp modelId="{CB127872-49AA-4652-BCC7-A57D81980281}">
      <dsp:nvSpPr>
        <dsp:cNvPr id="0" name=""/>
        <dsp:cNvSpPr/>
      </dsp:nvSpPr>
      <dsp:spPr>
        <a:xfrm>
          <a:off x="3721608" y="681615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bg1"/>
              </a:solidFill>
              <a:hlinkClick xmlns:r="http://schemas.openxmlformats.org/officeDocument/2006/relationships" r:id="rId6"/>
            </a:rPr>
            <a:t>SignalR</a:t>
          </a:r>
          <a:endParaRPr lang="en-US" sz="2000" kern="1200" dirty="0"/>
        </a:p>
      </dsp:txBody>
      <dsp:txXfrm>
        <a:off x="3721608" y="681615"/>
        <a:ext cx="970649" cy="582389"/>
      </dsp:txXfrm>
    </dsp:sp>
    <dsp:sp modelId="{FA328A23-B0DA-44BF-8005-52DA03D7449F}">
      <dsp:nvSpPr>
        <dsp:cNvPr id="0" name=""/>
        <dsp:cNvSpPr/>
      </dsp:nvSpPr>
      <dsp:spPr>
        <a:xfrm>
          <a:off x="518464" y="1361070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>
              <a:solidFill>
                <a:schemeClr val="bg1"/>
              </a:solidFill>
              <a:hlinkClick xmlns:r="http://schemas.openxmlformats.org/officeDocument/2006/relationships" r:id="rId7"/>
            </a:rPr>
            <a:t>FunScript</a:t>
          </a:r>
          <a:endParaRPr lang="en-US" sz="1600" kern="1200" baseline="0" dirty="0">
            <a:solidFill>
              <a:schemeClr val="bg1"/>
            </a:solidFill>
          </a:endParaRPr>
        </a:p>
      </dsp:txBody>
      <dsp:txXfrm>
        <a:off x="518464" y="1361070"/>
        <a:ext cx="970649" cy="582389"/>
      </dsp:txXfrm>
    </dsp:sp>
    <dsp:sp modelId="{D83F89E9-4A45-44B3-AC02-4867E5F9D4CD}">
      <dsp:nvSpPr>
        <dsp:cNvPr id="0" name=""/>
        <dsp:cNvSpPr/>
      </dsp:nvSpPr>
      <dsp:spPr>
        <a:xfrm>
          <a:off x="1586179" y="1361070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baseline="0" dirty="0" smtClean="0">
              <a:solidFill>
                <a:schemeClr val="bg1"/>
              </a:solidFill>
              <a:hlinkClick xmlns:r="http://schemas.openxmlformats.org/officeDocument/2006/relationships" r:id="rId8"/>
            </a:rPr>
            <a:t>R</a:t>
          </a:r>
          <a:endParaRPr lang="en-US" sz="4600" kern="1200" baseline="0" dirty="0">
            <a:solidFill>
              <a:schemeClr val="bg1"/>
            </a:solidFill>
          </a:endParaRPr>
        </a:p>
      </dsp:txBody>
      <dsp:txXfrm>
        <a:off x="1586179" y="1361070"/>
        <a:ext cx="970649" cy="582389"/>
      </dsp:txXfrm>
    </dsp:sp>
    <dsp:sp modelId="{F894333E-0685-4941-BBEF-1EFEA4922A96}">
      <dsp:nvSpPr>
        <dsp:cNvPr id="0" name=""/>
        <dsp:cNvSpPr/>
      </dsp:nvSpPr>
      <dsp:spPr>
        <a:xfrm>
          <a:off x="2653893" y="1361070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bg1"/>
              </a:solidFill>
              <a:hlinkClick xmlns:r="http://schemas.openxmlformats.org/officeDocument/2006/relationships" r:id="rId9"/>
            </a:rPr>
            <a:t>Python</a:t>
          </a:r>
          <a:endParaRPr lang="en-US" sz="2000" kern="1200" baseline="0" dirty="0">
            <a:solidFill>
              <a:schemeClr val="bg1"/>
            </a:solidFill>
          </a:endParaRPr>
        </a:p>
      </dsp:txBody>
      <dsp:txXfrm>
        <a:off x="2653893" y="1361070"/>
        <a:ext cx="970649" cy="582389"/>
      </dsp:txXfrm>
    </dsp:sp>
    <dsp:sp modelId="{2595A267-D970-4104-BFFE-400172540BBA}">
      <dsp:nvSpPr>
        <dsp:cNvPr id="0" name=""/>
        <dsp:cNvSpPr/>
      </dsp:nvSpPr>
      <dsp:spPr>
        <a:xfrm>
          <a:off x="3721608" y="1361070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baseline="0" dirty="0" smtClean="0">
              <a:solidFill>
                <a:schemeClr val="bg1"/>
              </a:solidFill>
              <a:hlinkClick xmlns:r="http://schemas.openxmlformats.org/officeDocument/2006/relationships" r:id="rId10"/>
            </a:rPr>
            <a:t>MS Dynamics CRM</a:t>
          </a:r>
          <a:endParaRPr lang="en-US" sz="1200" kern="1200" baseline="0" dirty="0">
            <a:solidFill>
              <a:schemeClr val="bg1"/>
            </a:solidFill>
          </a:endParaRPr>
        </a:p>
      </dsp:txBody>
      <dsp:txXfrm>
        <a:off x="3721608" y="1361070"/>
        <a:ext cx="970649" cy="582389"/>
      </dsp:txXfrm>
    </dsp:sp>
    <dsp:sp modelId="{3283098E-8035-4644-B0A0-F5E9B8671307}">
      <dsp:nvSpPr>
        <dsp:cNvPr id="0" name=""/>
        <dsp:cNvSpPr/>
      </dsp:nvSpPr>
      <dsp:spPr>
        <a:xfrm>
          <a:off x="518464" y="2040525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>
              <a:solidFill>
                <a:schemeClr val="bg1"/>
              </a:solidFill>
              <a:hlinkClick xmlns:r="http://schemas.openxmlformats.org/officeDocument/2006/relationships" r:id="rId11"/>
            </a:rPr>
            <a:t>World Bank</a:t>
          </a:r>
          <a:endParaRPr lang="en-US" sz="1800" kern="1200" baseline="0" dirty="0">
            <a:solidFill>
              <a:schemeClr val="bg1"/>
            </a:solidFill>
          </a:endParaRPr>
        </a:p>
      </dsp:txBody>
      <dsp:txXfrm>
        <a:off x="518464" y="2040525"/>
        <a:ext cx="970649" cy="582389"/>
      </dsp:txXfrm>
    </dsp:sp>
    <dsp:sp modelId="{8C4399B4-19DE-494A-93D3-99E22C330D97}">
      <dsp:nvSpPr>
        <dsp:cNvPr id="0" name=""/>
        <dsp:cNvSpPr/>
      </dsp:nvSpPr>
      <dsp:spPr>
        <a:xfrm>
          <a:off x="1586179" y="2040525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baseline="0" dirty="0" smtClean="0">
              <a:solidFill>
                <a:schemeClr val="bg1"/>
              </a:solidFill>
            </a:rPr>
            <a:t>Regex</a:t>
          </a:r>
          <a:endParaRPr lang="en-US" sz="2400" kern="1200" baseline="0" dirty="0">
            <a:solidFill>
              <a:schemeClr val="bg1"/>
            </a:solidFill>
          </a:endParaRPr>
        </a:p>
      </dsp:txBody>
      <dsp:txXfrm>
        <a:off x="1586179" y="2040525"/>
        <a:ext cx="970649" cy="582389"/>
      </dsp:txXfrm>
    </dsp:sp>
    <dsp:sp modelId="{60541CEA-E5E3-43AC-B7FA-C7AFCEE266F4}">
      <dsp:nvSpPr>
        <dsp:cNvPr id="0" name=""/>
        <dsp:cNvSpPr/>
      </dsp:nvSpPr>
      <dsp:spPr>
        <a:xfrm>
          <a:off x="2653893" y="2040525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>
              <a:solidFill>
                <a:schemeClr val="bg1"/>
              </a:solidFill>
              <a:hlinkClick xmlns:r="http://schemas.openxmlformats.org/officeDocument/2006/relationships" r:id="rId12"/>
            </a:rPr>
            <a:t>Freebase</a:t>
          </a:r>
          <a:endParaRPr lang="en-US" sz="1600" kern="1200" baseline="0" dirty="0">
            <a:solidFill>
              <a:schemeClr val="bg1"/>
            </a:solidFill>
          </a:endParaRPr>
        </a:p>
      </dsp:txBody>
      <dsp:txXfrm>
        <a:off x="2653893" y="2040525"/>
        <a:ext cx="970649" cy="582389"/>
      </dsp:txXfrm>
    </dsp:sp>
    <dsp:sp modelId="{C615881B-37D3-49C3-B16B-5B1B0F5F13D4}">
      <dsp:nvSpPr>
        <dsp:cNvPr id="0" name=""/>
        <dsp:cNvSpPr/>
      </dsp:nvSpPr>
      <dsp:spPr>
        <a:xfrm>
          <a:off x="3721608" y="2040525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baseline="0" dirty="0" smtClean="0">
              <a:solidFill>
                <a:schemeClr val="bg1"/>
              </a:solidFill>
              <a:hlinkClick xmlns:r="http://schemas.openxmlformats.org/officeDocument/2006/relationships" r:id="rId13"/>
            </a:rPr>
            <a:t>CSV</a:t>
          </a:r>
          <a:endParaRPr lang="en-US" sz="3200" kern="1200" baseline="0" dirty="0">
            <a:solidFill>
              <a:schemeClr val="bg1"/>
            </a:solidFill>
          </a:endParaRPr>
        </a:p>
      </dsp:txBody>
      <dsp:txXfrm>
        <a:off x="3721608" y="2040525"/>
        <a:ext cx="970649" cy="582389"/>
      </dsp:txXfrm>
    </dsp:sp>
    <dsp:sp modelId="{582C1DC7-FE13-4BD2-83F5-E678FF21599B}">
      <dsp:nvSpPr>
        <dsp:cNvPr id="0" name=""/>
        <dsp:cNvSpPr/>
      </dsp:nvSpPr>
      <dsp:spPr>
        <a:xfrm>
          <a:off x="518464" y="2719979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baseline="0" dirty="0" smtClean="0">
              <a:solidFill>
                <a:schemeClr val="bg1"/>
              </a:solidFill>
              <a:hlinkClick xmlns:r="http://schemas.openxmlformats.org/officeDocument/2006/relationships" r:id="rId14"/>
            </a:rPr>
            <a:t>JSON</a:t>
          </a:r>
          <a:endParaRPr lang="en-US" sz="2400" kern="1200" baseline="0" dirty="0">
            <a:solidFill>
              <a:schemeClr val="bg1"/>
            </a:solidFill>
          </a:endParaRPr>
        </a:p>
      </dsp:txBody>
      <dsp:txXfrm>
        <a:off x="518464" y="2719979"/>
        <a:ext cx="970649" cy="582389"/>
      </dsp:txXfrm>
    </dsp:sp>
    <dsp:sp modelId="{03C93693-2A33-4C85-8AE6-190C6E36D59B}">
      <dsp:nvSpPr>
        <dsp:cNvPr id="0" name=""/>
        <dsp:cNvSpPr/>
      </dsp:nvSpPr>
      <dsp:spPr>
        <a:xfrm>
          <a:off x="1586179" y="2719979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baseline="0" dirty="0" smtClean="0">
              <a:solidFill>
                <a:schemeClr val="bg1"/>
              </a:solidFill>
              <a:hlinkClick xmlns:r="http://schemas.openxmlformats.org/officeDocument/2006/relationships" r:id="rId15"/>
            </a:rPr>
            <a:t>XML</a:t>
          </a:r>
          <a:endParaRPr lang="en-US" sz="3000" kern="1200" baseline="0" dirty="0">
            <a:solidFill>
              <a:schemeClr val="bg1"/>
            </a:solidFill>
          </a:endParaRPr>
        </a:p>
      </dsp:txBody>
      <dsp:txXfrm>
        <a:off x="1586179" y="2719979"/>
        <a:ext cx="970649" cy="582389"/>
      </dsp:txXfrm>
    </dsp:sp>
    <dsp:sp modelId="{E764C87E-8B28-4142-AFAD-7059F40D1F83}">
      <dsp:nvSpPr>
        <dsp:cNvPr id="0" name=""/>
        <dsp:cNvSpPr/>
      </dsp:nvSpPr>
      <dsp:spPr>
        <a:xfrm>
          <a:off x="2653893" y="2719979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baseline="0" dirty="0" smtClean="0">
              <a:solidFill>
                <a:schemeClr val="bg1"/>
              </a:solidFill>
            </a:rPr>
            <a:t>LINQ</a:t>
          </a:r>
          <a:endParaRPr lang="en-US" sz="2400" kern="1200" baseline="0" dirty="0">
            <a:solidFill>
              <a:schemeClr val="bg1"/>
            </a:solidFill>
          </a:endParaRPr>
        </a:p>
      </dsp:txBody>
      <dsp:txXfrm>
        <a:off x="2653893" y="2719979"/>
        <a:ext cx="970649" cy="582389"/>
      </dsp:txXfrm>
    </dsp:sp>
    <dsp:sp modelId="{A8CC9F3C-CB68-413F-A3D7-658524E77C9D}">
      <dsp:nvSpPr>
        <dsp:cNvPr id="0" name=""/>
        <dsp:cNvSpPr/>
      </dsp:nvSpPr>
      <dsp:spPr>
        <a:xfrm>
          <a:off x="3721608" y="2719979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baseline="0" dirty="0" smtClean="0">
              <a:solidFill>
                <a:schemeClr val="bg1"/>
              </a:solidFill>
              <a:hlinkClick xmlns:r="http://schemas.openxmlformats.org/officeDocument/2006/relationships" r:id="rId16"/>
            </a:rPr>
            <a:t>IKVM</a:t>
          </a:r>
          <a:endParaRPr lang="en-US" sz="2600" kern="1200" baseline="0" dirty="0">
            <a:solidFill>
              <a:schemeClr val="bg1"/>
            </a:solidFill>
          </a:endParaRPr>
        </a:p>
      </dsp:txBody>
      <dsp:txXfrm>
        <a:off x="3721608" y="2719979"/>
        <a:ext cx="970649" cy="582389"/>
      </dsp:txXfrm>
    </dsp:sp>
    <dsp:sp modelId="{A8EBF937-4741-4D32-A88D-036F10E6437F}">
      <dsp:nvSpPr>
        <dsp:cNvPr id="0" name=""/>
        <dsp:cNvSpPr/>
      </dsp:nvSpPr>
      <dsp:spPr>
        <a:xfrm>
          <a:off x="518464" y="3399434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>
              <a:solidFill>
                <a:schemeClr val="bg1"/>
              </a:solidFill>
              <a:hlinkClick xmlns:r="http://schemas.openxmlformats.org/officeDocument/2006/relationships" r:id="rId17"/>
            </a:rPr>
            <a:t>SQL Server</a:t>
          </a:r>
          <a:endParaRPr lang="en-US" sz="1800" kern="1200" baseline="0" dirty="0">
            <a:solidFill>
              <a:schemeClr val="bg1"/>
            </a:solidFill>
          </a:endParaRPr>
        </a:p>
      </dsp:txBody>
      <dsp:txXfrm>
        <a:off x="518464" y="3399434"/>
        <a:ext cx="970649" cy="582389"/>
      </dsp:txXfrm>
    </dsp:sp>
    <dsp:sp modelId="{1B91DF7A-8D21-412E-8DAE-E791BD6047FE}">
      <dsp:nvSpPr>
        <dsp:cNvPr id="0" name=""/>
        <dsp:cNvSpPr/>
      </dsp:nvSpPr>
      <dsp:spPr>
        <a:xfrm>
          <a:off x="1586179" y="3399434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>
              <a:solidFill>
                <a:schemeClr val="bg1"/>
              </a:solidFill>
              <a:hlinkClick xmlns:r="http://schemas.openxmlformats.org/officeDocument/2006/relationships" r:id="rId18"/>
            </a:rPr>
            <a:t>SQL Server with EF</a:t>
          </a:r>
          <a:endParaRPr lang="en-US" sz="1400" kern="1200" baseline="0" dirty="0">
            <a:solidFill>
              <a:schemeClr val="bg1"/>
            </a:solidFill>
          </a:endParaRPr>
        </a:p>
      </dsp:txBody>
      <dsp:txXfrm>
        <a:off x="1586179" y="3399434"/>
        <a:ext cx="970649" cy="582389"/>
      </dsp:txXfrm>
    </dsp:sp>
    <dsp:sp modelId="{2898482B-73DB-448B-A915-359B88204C09}">
      <dsp:nvSpPr>
        <dsp:cNvPr id="0" name=""/>
        <dsp:cNvSpPr/>
      </dsp:nvSpPr>
      <dsp:spPr>
        <a:xfrm>
          <a:off x="2653893" y="3399434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baseline="0" dirty="0" smtClean="0">
              <a:solidFill>
                <a:schemeClr val="bg1"/>
              </a:solidFill>
              <a:hlinkClick xmlns:r="http://schemas.openxmlformats.org/officeDocument/2006/relationships" r:id="rId19"/>
            </a:rPr>
            <a:t>XAML</a:t>
          </a:r>
          <a:endParaRPr lang="en-US" sz="2400" kern="1200" baseline="0" dirty="0">
            <a:solidFill>
              <a:schemeClr val="bg1"/>
            </a:solidFill>
          </a:endParaRPr>
        </a:p>
      </dsp:txBody>
      <dsp:txXfrm>
        <a:off x="2653893" y="3399434"/>
        <a:ext cx="970649" cy="582389"/>
      </dsp:txXfrm>
    </dsp:sp>
    <dsp:sp modelId="{53BF552C-963A-4801-B804-BB298B08F019}">
      <dsp:nvSpPr>
        <dsp:cNvPr id="0" name=""/>
        <dsp:cNvSpPr/>
      </dsp:nvSpPr>
      <dsp:spPr>
        <a:xfrm>
          <a:off x="3721608" y="3399434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>
              <a:solidFill>
                <a:schemeClr val="bg1"/>
              </a:solidFill>
              <a:hlinkClick xmlns:r="http://schemas.openxmlformats.org/officeDocument/2006/relationships" r:id="rId20"/>
            </a:rPr>
            <a:t>Hadoop</a:t>
          </a:r>
          <a:endParaRPr lang="en-US" sz="1800" kern="1200" baseline="0" dirty="0">
            <a:solidFill>
              <a:schemeClr val="bg1"/>
            </a:solidFill>
          </a:endParaRPr>
        </a:p>
      </dsp:txBody>
      <dsp:txXfrm>
        <a:off x="3721608" y="3399434"/>
        <a:ext cx="970649" cy="582389"/>
      </dsp:txXfrm>
    </dsp:sp>
    <dsp:sp modelId="{DF362DCF-95D1-490C-A218-2464D73F29DE}">
      <dsp:nvSpPr>
        <dsp:cNvPr id="0" name=""/>
        <dsp:cNvSpPr/>
      </dsp:nvSpPr>
      <dsp:spPr>
        <a:xfrm>
          <a:off x="518464" y="4078889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baseline="0" dirty="0" smtClean="0">
              <a:solidFill>
                <a:schemeClr val="bg1"/>
              </a:solidFill>
            </a:rPr>
            <a:t>WSDL</a:t>
          </a:r>
          <a:endParaRPr lang="en-US" sz="2300" kern="1200" baseline="0" dirty="0">
            <a:solidFill>
              <a:schemeClr val="bg1"/>
            </a:solidFill>
          </a:endParaRPr>
        </a:p>
      </dsp:txBody>
      <dsp:txXfrm>
        <a:off x="518464" y="4078889"/>
        <a:ext cx="970649" cy="582389"/>
      </dsp:txXfrm>
    </dsp:sp>
    <dsp:sp modelId="{28162803-DF42-445D-9DA6-64E946932B3C}">
      <dsp:nvSpPr>
        <dsp:cNvPr id="0" name=""/>
        <dsp:cNvSpPr/>
      </dsp:nvSpPr>
      <dsp:spPr>
        <a:xfrm>
          <a:off x="1586179" y="4078889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baseline="0" dirty="0" smtClean="0">
              <a:solidFill>
                <a:schemeClr val="bg1"/>
              </a:solidFill>
              <a:hlinkClick xmlns:r="http://schemas.openxmlformats.org/officeDocument/2006/relationships" r:id="rId21"/>
            </a:rPr>
            <a:t>OData</a:t>
          </a:r>
          <a:endParaRPr lang="en-US" sz="2200" kern="1200" baseline="0" dirty="0">
            <a:solidFill>
              <a:schemeClr val="bg1"/>
            </a:solidFill>
          </a:endParaRPr>
        </a:p>
      </dsp:txBody>
      <dsp:txXfrm>
        <a:off x="1586179" y="4078889"/>
        <a:ext cx="970649" cy="582389"/>
      </dsp:txXfrm>
    </dsp:sp>
    <dsp:sp modelId="{9B80A308-CEBD-416D-A1D4-D50030FF1E05}">
      <dsp:nvSpPr>
        <dsp:cNvPr id="0" name=""/>
        <dsp:cNvSpPr/>
      </dsp:nvSpPr>
      <dsp:spPr>
        <a:xfrm>
          <a:off x="2653893" y="4078889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baseline="0" dirty="0" smtClean="0">
              <a:solidFill>
                <a:schemeClr val="bg1"/>
              </a:solidFill>
              <a:hlinkClick xmlns:r="http://schemas.openxmlformats.org/officeDocument/2006/relationships" r:id="rId22"/>
            </a:rPr>
            <a:t>Apiary</a:t>
          </a:r>
          <a:endParaRPr lang="en-US" sz="2300" kern="1200" baseline="0" dirty="0">
            <a:solidFill>
              <a:schemeClr val="bg1"/>
            </a:solidFill>
          </a:endParaRPr>
        </a:p>
      </dsp:txBody>
      <dsp:txXfrm>
        <a:off x="2653893" y="4078889"/>
        <a:ext cx="970649" cy="582389"/>
      </dsp:txXfrm>
    </dsp:sp>
    <dsp:sp modelId="{6600B78B-B0DF-4F9A-AAA1-1BD4CEDF8FFA}">
      <dsp:nvSpPr>
        <dsp:cNvPr id="0" name=""/>
        <dsp:cNvSpPr/>
      </dsp:nvSpPr>
      <dsp:spPr>
        <a:xfrm>
          <a:off x="3721608" y="4078889"/>
          <a:ext cx="970649" cy="582389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>
              <a:solidFill>
                <a:schemeClr val="bg1"/>
              </a:solidFill>
            </a:rPr>
            <a:t>Facebook</a:t>
          </a:r>
          <a:endParaRPr lang="en-US" sz="1600" kern="1200" baseline="0" dirty="0">
            <a:solidFill>
              <a:schemeClr val="bg1"/>
            </a:solidFill>
          </a:endParaRPr>
        </a:p>
      </dsp:txBody>
      <dsp:txXfrm>
        <a:off x="3721608" y="4078889"/>
        <a:ext cx="970649" cy="582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F3420-C2EF-4F9B-B7E0-7B1D6CD072D5}" type="datetimeFigureOut">
              <a:rPr lang="en-US" smtClean="0"/>
              <a:t>11/4/2013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8863F-4CEE-45F4-BAE3-09F17F7E7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28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B89EF-20F4-41E1-849C-92F341F1F0A0}" type="datetimeFigureOut">
              <a:rPr lang="en-US" smtClean="0"/>
              <a:t>11/4/2013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0DD30-86D3-4C75-8BA1-3B5969590A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12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94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51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83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08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202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43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44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88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77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World is information-rich! Exploration is fun! </a:t>
            </a:r>
          </a:p>
          <a:p>
            <a:endParaRPr lang="en-US" dirty="0" smtClean="0"/>
          </a:p>
          <a:p>
            <a:r>
              <a:rPr lang="en-US" dirty="0" smtClean="0"/>
              <a:t>Data has a form to it, a schema.</a:t>
            </a:r>
            <a:r>
              <a:rPr lang="en-US" baseline="0" dirty="0" smtClean="0"/>
              <a:t> Losing that while you’re playing around is </a:t>
            </a:r>
            <a:r>
              <a:rPr lang="en-US" baseline="0" dirty="0" smtClean="0">
                <a:sym typeface="Wingdings" panose="05000000000000000000" pitchFamily="2" charset="2"/>
              </a:rPr>
              <a:t>:(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617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38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109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080" y="243841"/>
            <a:ext cx="11721587" cy="637793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691" y="882376"/>
            <a:ext cx="9964364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8000" b="0" cap="all" baseline="0">
                <a:solidFill>
                  <a:schemeClr val="accent1"/>
                </a:solidFill>
                <a:latin typeface="Gadugi" panose="020B0502040204020203" pitchFamily="34" charset="0"/>
                <a:cs typeface="Aharoni" panose="02010803020104030203" pitchFamily="2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595" y="4077985"/>
            <a:ext cx="10000527" cy="505595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accent2"/>
                </a:solidFill>
                <a:latin typeface="Gadugi" panose="020B0502040204020203" pitchFamily="34" charset="0"/>
                <a:cs typeface="Aharoni" panose="02010803020104030203" pitchFamily="2" charset="-79"/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979612" y="3889093"/>
            <a:ext cx="8229600" cy="11575"/>
          </a:xfrm>
          <a:prstGeom prst="line">
            <a:avLst/>
          </a:prstGeom>
          <a:ln w="317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2387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6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762000"/>
            <a:ext cx="232349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702" y="762000"/>
            <a:ext cx="742756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02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88606" indent="-34290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2800">
                <a:solidFill>
                  <a:schemeClr val="accent4">
                    <a:lumMod val="50000"/>
                  </a:schemeClr>
                </a:solidFill>
              </a:defRPr>
            </a:lvl1pPr>
            <a:lvl2pPr marL="617138" indent="-34290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2400">
                <a:solidFill>
                  <a:schemeClr val="accent4">
                    <a:lumMod val="50000"/>
                  </a:schemeClr>
                </a:solidFill>
              </a:defRPr>
            </a:lvl2pPr>
            <a:lvl3pPr marL="834226" indent="-28575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2200">
                <a:solidFill>
                  <a:schemeClr val="accent4">
                    <a:lumMod val="50000"/>
                  </a:schemeClr>
                </a:solidFill>
              </a:defRPr>
            </a:lvl3pPr>
            <a:lvl4pPr marL="1108463" indent="-28575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50000"/>
                  </a:schemeClr>
                </a:solidFill>
              </a:defRPr>
            </a:lvl4pPr>
            <a:lvl5pPr marL="1382701" indent="-28575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34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136" y="1173575"/>
            <a:ext cx="9964364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198" b="0" cap="all" baseline="0">
                <a:latin typeface="Gadugi" panose="020B0502040204020203" pitchFamily="34" charset="0"/>
                <a:cs typeface="Aharoni" panose="02010803020104030203" pitchFamily="2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594" y="4281844"/>
            <a:ext cx="9977377" cy="429055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 b="1">
                <a:solidFill>
                  <a:schemeClr val="accent2"/>
                </a:solidFill>
                <a:latin typeface="Gadugi" panose="020B0502040204020203" pitchFamily="34" charset="0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979612" y="4155312"/>
            <a:ext cx="8229600" cy="11575"/>
          </a:xfrm>
          <a:prstGeom prst="line">
            <a:avLst/>
          </a:prstGeom>
          <a:ln w="317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79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702" y="2057399"/>
            <a:ext cx="4753642" cy="40233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980" y="2057400"/>
            <a:ext cx="4753642" cy="40233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6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702" y="2001511"/>
            <a:ext cx="4753642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702" y="2721483"/>
            <a:ext cx="4753642" cy="338328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7540" y="1999032"/>
            <a:ext cx="4753642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7540" y="2719322"/>
            <a:ext cx="4753642" cy="338328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4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33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0635" y="1097280"/>
            <a:ext cx="5210723" cy="466344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702" y="2834640"/>
            <a:ext cx="3930896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6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702" y="1097280"/>
            <a:ext cx="3930896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9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49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1838" y="1069847"/>
            <a:ext cx="6097460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702" y="2834640"/>
            <a:ext cx="3930896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6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11/4/2013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702" y="1097280"/>
            <a:ext cx="3930896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9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805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4" userDrawn="1">
          <p15:clr>
            <a:srgbClr val="FBAE40"/>
          </p15:clr>
        </p15:guide>
        <p15:guide id="2" orient="horz" pos="3048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pos="2543" userDrawn="1">
          <p15:clr>
            <a:srgbClr val="FBAE40"/>
          </p15:clr>
        </p15:guide>
        <p15:guide id="5" orient="horz" pos="25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080" y="243841"/>
            <a:ext cx="11721587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702" y="609600"/>
            <a:ext cx="9872948" cy="1356360"/>
          </a:xfrm>
          <a:prstGeom prst="rect">
            <a:avLst/>
          </a:prstGeom>
          <a:solidFill>
            <a:schemeClr val="bg1">
              <a:alpha val="60000"/>
            </a:schemeClr>
          </a:solidFill>
          <a:ln w="63500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703" y="2057400"/>
            <a:ext cx="9870300" cy="403860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699" y="6223829"/>
            <a:ext cx="2328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defTabSz="914126"/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26"/>
              <a:t>11/4/2013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8120" y="6223829"/>
            <a:ext cx="4716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defTabSz="914126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7101" y="6223829"/>
            <a:ext cx="1705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defTabSz="914126"/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26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65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b="1" kern="1200">
          <a:solidFill>
            <a:schemeClr val="accent1"/>
          </a:solidFill>
          <a:latin typeface="Gadugi" panose="020B0502040204020203" pitchFamily="34" charset="0"/>
          <a:ea typeface="+mj-ea"/>
          <a:cs typeface="Aharoni" panose="02010803020104030203" pitchFamily="2" charset="-79"/>
        </a:defRPr>
      </a:lvl1pPr>
    </p:titleStyle>
    <p:bodyStyle>
      <a:lvl1pPr marL="228531" indent="-182825" algn="l" defTabSz="914126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199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999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799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912" userDrawn="1">
          <p15:clr>
            <a:srgbClr val="F26B43"/>
          </p15:clr>
        </p15:guide>
        <p15:guide id="2" pos="503" userDrawn="1">
          <p15:clr>
            <a:srgbClr val="F26B43"/>
          </p15:clr>
        </p15:guide>
        <p15:guide id="3" pos="717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jp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jpg"/><Relationship Id="rId9" Type="http://schemas.microsoft.com/office/2007/relationships/diagramDrawing" Target="../diagrams/drawin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Consuming Data </a:t>
            </a:r>
            <a:br>
              <a:rPr lang="en-US" dirty="0" smtClean="0"/>
            </a:br>
            <a:r>
              <a:rPr lang="en-US" sz="5400" dirty="0" smtClean="0"/>
              <a:t>with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F# Type Providers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TYPE ALL THE DATA</a:t>
            </a:r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798513" y="5768061"/>
            <a:ext cx="10591800" cy="46166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@rachelreese | rachelree.se | </a:t>
            </a:r>
            <a:r>
              <a:rPr lang="en-US" sz="2400" dirty="0" smtClean="0">
                <a:solidFill>
                  <a:schemeClr val="bg1"/>
                </a:solidFill>
              </a:rPr>
              <a:t>github.com/rachelreese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3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your own Type Provider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4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before writing your own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959556"/>
              </p:ext>
            </p:extLst>
          </p:nvPr>
        </p:nvGraphicFramePr>
        <p:xfrm>
          <a:off x="5850635" y="1097280"/>
          <a:ext cx="5210723" cy="4663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15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your own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343423"/>
              </p:ext>
            </p:extLst>
          </p:nvPr>
        </p:nvGraphicFramePr>
        <p:xfrm>
          <a:off x="5850635" y="1097280"/>
          <a:ext cx="5210723" cy="4663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27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Connecting to a homegrown type provider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33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Existing Type Providers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152393"/>
              </p:ext>
            </p:extLst>
          </p:nvPr>
        </p:nvGraphicFramePr>
        <p:xfrm>
          <a:off x="5850635" y="1097280"/>
          <a:ext cx="5210723" cy="4663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1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 smtClean="0"/>
              <a:t>Consuming Data </a:t>
            </a:r>
            <a:br>
              <a:rPr lang="en-US" dirty="0" smtClean="0"/>
            </a:br>
            <a:r>
              <a:rPr lang="en-US" sz="3600" dirty="0" smtClean="0"/>
              <a:t>with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F# Type Providers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TYPE ALL THE 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8513" y="5129235"/>
            <a:ext cx="10591800" cy="46166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@rachelreese | rachelree.se | </a:t>
            </a:r>
            <a:r>
              <a:rPr lang="en-US" sz="2400" dirty="0" smtClean="0">
                <a:solidFill>
                  <a:schemeClr val="bg1"/>
                </a:solidFill>
              </a:rPr>
              <a:t>github.com/rachelreese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33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98513" y="1795567"/>
            <a:ext cx="10591800" cy="4414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type providers?</a:t>
            </a:r>
            <a:endParaRPr lang="en-US" dirty="0"/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1524629" y="2298129"/>
            <a:ext cx="5949755" cy="853218"/>
          </a:xfrm>
          <a:prstGeom prst="rect">
            <a:avLst/>
          </a:prstGeom>
          <a:solidFill>
            <a:schemeClr val="bg1">
              <a:alpha val="75000"/>
            </a:schemeClr>
          </a:solidFill>
          <a:ln w="28575">
            <a:noFill/>
          </a:ln>
          <a:effectLst>
            <a:softEdge rad="63500"/>
          </a:effectLst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ea typeface="+mj-ea"/>
                <a:cs typeface="+mj-cs"/>
              </a:rPr>
              <a:t>A mechanism to 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ea typeface="+mj-ea"/>
                <a:cs typeface="+mj-cs"/>
              </a:rPr>
              <a:t>provide types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ea typeface="+mj-ea"/>
                <a:cs typeface="+mj-cs"/>
              </a:rPr>
              <a:t>to the compiler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ea typeface="+mj-ea"/>
                <a:cs typeface="+mj-cs"/>
              </a:rPr>
              <a:t>.</a:t>
            </a:r>
          </a:p>
        </p:txBody>
      </p:sp>
      <p:pic>
        <p:nvPicPr>
          <p:cNvPr id="24" name="Picture Placeholder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" r="2838"/>
          <a:stretch>
            <a:fillRect/>
          </a:stretch>
        </p:blipFill>
        <p:spPr>
          <a:xfrm>
            <a:off x="8010719" y="3477023"/>
            <a:ext cx="3679036" cy="2905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2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305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do we need type providers?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713" lvl="3" indent="0">
              <a:buNone/>
            </a:pPr>
            <a:r>
              <a:rPr lang="en-US" sz="2400" dirty="0" smtClean="0"/>
              <a:t>“..part of the role of F# is about proving that statically-typed languages can play fully in the modern world of connected programming, without losing the simplicity, elegance or tooling that come with strong types.</a:t>
            </a:r>
          </a:p>
          <a:p>
            <a:pPr marL="822713" lvl="3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Type providers are an essential part of tackling this, because we can no longer ignore the information-richness of external data sources, and have to change language and compiler architecture to adapt.”</a:t>
            </a:r>
          </a:p>
          <a:p>
            <a:pPr marL="822713" lvl="3" indent="0" algn="r">
              <a:buNone/>
            </a:pPr>
            <a:r>
              <a:rPr lang="en-US" sz="2400" dirty="0" smtClean="0"/>
              <a:t>- Don Syme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840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do we need type providers?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713" lvl="3" indent="0">
              <a:buNone/>
            </a:pPr>
            <a:r>
              <a:rPr lang="en-US" sz="2400" dirty="0" smtClean="0"/>
              <a:t>“..part of the role of F# is about proving that statically-typed languages can play fully in the modern world of connected programming, without losing the </a:t>
            </a:r>
            <a:r>
              <a:rPr lang="en-US" sz="2400" b="1" dirty="0" smtClean="0">
                <a:solidFill>
                  <a:schemeClr val="accent2"/>
                </a:solidFill>
              </a:rPr>
              <a:t>simplicity, elegance or tooling </a:t>
            </a:r>
            <a:r>
              <a:rPr lang="en-US" sz="2400" dirty="0" smtClean="0"/>
              <a:t>that come with strong types.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Type providers are an essential part of tackling this, because we can no longer ignore the information-richness of external data sources, and have to change language and compiler architecture to adapt.”</a:t>
            </a:r>
          </a:p>
          <a:p>
            <a:pPr marL="822713" lvl="3" indent="0" algn="r">
              <a:buNone/>
            </a:pPr>
            <a:r>
              <a:rPr lang="en-US" sz="2400" dirty="0" smtClean="0"/>
              <a:t>- Don Syme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180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do we need type providers?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713" lvl="3" indent="0">
              <a:buNone/>
            </a:pPr>
            <a:r>
              <a:rPr lang="en-US" sz="2400" dirty="0" smtClean="0"/>
              <a:t>“..part of the role of F# is about proving that statically-typed languages can play fully in the modern world of connected programming, without losing the </a:t>
            </a:r>
            <a:r>
              <a:rPr lang="en-US" sz="2400" b="1" dirty="0" smtClean="0">
                <a:solidFill>
                  <a:schemeClr val="accent2"/>
                </a:solidFill>
              </a:rPr>
              <a:t>simplicity, elegance or tooling </a:t>
            </a:r>
            <a:r>
              <a:rPr lang="en-US" sz="2400" dirty="0" smtClean="0"/>
              <a:t>that come with strong types.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Type providers are an essential part of tackling this, because we can no longer ignore the </a:t>
            </a:r>
            <a:r>
              <a:rPr lang="en-US" sz="2400" b="1" dirty="0" smtClean="0">
                <a:solidFill>
                  <a:schemeClr val="accent2"/>
                </a:solidFill>
              </a:rPr>
              <a:t>information-richness of external data sources</a:t>
            </a:r>
            <a:r>
              <a:rPr lang="en-US" sz="2400" dirty="0" smtClean="0"/>
              <a:t>, and have to change language and compiler architecture to adapt.”</a:t>
            </a:r>
          </a:p>
          <a:p>
            <a:pPr marL="822713" lvl="3" indent="0" algn="r">
              <a:buNone/>
            </a:pPr>
            <a:r>
              <a:rPr lang="en-US" sz="2400" dirty="0" smtClean="0"/>
              <a:t>- Don Syme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917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4196373220"/>
              </p:ext>
            </p:extLst>
          </p:nvPr>
        </p:nvGraphicFramePr>
        <p:xfrm>
          <a:off x="5574082" y="563671"/>
          <a:ext cx="6050071" cy="5646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1097280"/>
            <a:ext cx="4575153" cy="1737360"/>
          </a:xfrm>
        </p:spPr>
        <p:txBody>
          <a:bodyPr/>
          <a:lstStyle/>
          <a:p>
            <a:r>
              <a:rPr lang="en-US" sz="4000" dirty="0" smtClean="0"/>
              <a:t>Why do we need type providers? </a:t>
            </a:r>
            <a:br>
              <a:rPr lang="en-US" sz="4000" dirty="0" smtClean="0"/>
            </a:br>
            <a:r>
              <a:rPr lang="en-US" sz="2800" dirty="0" smtClean="0">
                <a:solidFill>
                  <a:schemeClr val="accent2"/>
                </a:solidFill>
              </a:rPr>
              <a:t>Simplicity, Elegance, Tooling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513" y="2834640"/>
            <a:ext cx="4575153" cy="2880360"/>
          </a:xfrm>
        </p:spPr>
        <p:txBody>
          <a:bodyPr/>
          <a:lstStyle/>
          <a:p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“Type Providers are about replacing our conventional notion of a “library” with a provider model. This allows a type provider to project an external information source into F# and makes it </a:t>
            </a:r>
            <a:r>
              <a:rPr lang="en-US" b="1" dirty="0" smtClean="0">
                <a:solidFill>
                  <a:schemeClr val="accent2"/>
                </a:solidFill>
              </a:rPr>
              <a:t>easier to access diverse sources of data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2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54CBADF-7C1E-4197-9623-DE30F3C029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>
                                            <p:graphicEl>
                                              <a:dgm id="{754CBADF-7C1E-4197-9623-DE30F3C029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>
                                            <p:graphicEl>
                                              <a:dgm id="{754CBADF-7C1E-4197-9623-DE30F3C029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538C1F93-2633-4DB7-AA7D-A5DE4FC8CB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>
                                            <p:graphicEl>
                                              <a:dgm id="{538C1F93-2633-4DB7-AA7D-A5DE4FC8CB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>
                                            <p:graphicEl>
                                              <a:dgm id="{538C1F93-2633-4DB7-AA7D-A5DE4FC8CB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B732AFC3-CBCB-40BD-93FB-614BAC717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>
                                            <p:graphicEl>
                                              <a:dgm id="{B732AFC3-CBCB-40BD-93FB-614BAC717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>
                                            <p:graphicEl>
                                              <a:dgm id="{B732AFC3-CBCB-40BD-93FB-614BAC717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00C18325-64BA-4230-8D42-A8CBBE2E54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>
                                            <p:graphicEl>
                                              <a:dgm id="{00C18325-64BA-4230-8D42-A8CBBE2E54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>
                                            <p:graphicEl>
                                              <a:dgm id="{00C18325-64BA-4230-8D42-A8CBBE2E54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9C693826-E8EF-40D9-9ACD-70564CCA44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>
                                            <p:graphicEl>
                                              <a:dgm id="{9C693826-E8EF-40D9-9ACD-70564CCA44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>
                                            <p:graphicEl>
                                              <a:dgm id="{9C693826-E8EF-40D9-9ACD-70564CCA44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056E0795-FEBC-41A8-9465-02461723C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>
                                            <p:graphicEl>
                                              <a:dgm id="{056E0795-FEBC-41A8-9465-02461723C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graphicEl>
                                              <a:dgm id="{056E0795-FEBC-41A8-9465-02461723C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1097280"/>
            <a:ext cx="4572000" cy="1737360"/>
          </a:xfrm>
        </p:spPr>
        <p:txBody>
          <a:bodyPr/>
          <a:lstStyle/>
          <a:p>
            <a:r>
              <a:rPr lang="en-US" sz="4000" dirty="0" smtClean="0"/>
              <a:t>Why do we need type providers? </a:t>
            </a:r>
            <a:br>
              <a:rPr lang="en-US" sz="4000" dirty="0" smtClean="0"/>
            </a:br>
            <a:r>
              <a:rPr lang="en-US" sz="2800" dirty="0">
                <a:solidFill>
                  <a:schemeClr val="accent2"/>
                </a:solidFill>
              </a:rPr>
              <a:t>Information-richness of external data sources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5" r="21895"/>
          <a:stretch/>
        </p:blipFill>
        <p:spPr>
          <a:xfrm>
            <a:off x="5931582" y="861173"/>
            <a:ext cx="5135655" cy="5135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513" y="2834640"/>
            <a:ext cx="4572000" cy="3017520"/>
          </a:xfrm>
        </p:spPr>
        <p:txBody>
          <a:bodyPr/>
          <a:lstStyle/>
          <a:p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“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With type providers, the compiler can understand structure of databases, XML files, and web services. This makes it possible to </a:t>
            </a:r>
            <a:r>
              <a:rPr lang="en-US" b="1" dirty="0">
                <a:solidFill>
                  <a:schemeClr val="accent2"/>
                </a:solidFill>
              </a:rPr>
              <a:t>access data from any external data source in a type-safe way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with a smooth IDE experience.”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74082" y="563671"/>
            <a:ext cx="5987441" cy="564662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4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9202" y="228600"/>
            <a:ext cx="7817664" cy="4982227"/>
          </a:xfrm>
        </p:spPr>
        <p:txBody>
          <a:bodyPr/>
          <a:lstStyle/>
          <a:p>
            <a:pPr algn="r"/>
            <a:r>
              <a:rPr lang="en-US" sz="3700" dirty="0" smtClean="0"/>
              <a:t>Data consumption: current methods</a:t>
            </a:r>
            <a:endParaRPr lang="en-US" sz="3700" dirty="0"/>
          </a:p>
        </p:txBody>
      </p:sp>
      <p:pic>
        <p:nvPicPr>
          <p:cNvPr id="5" name="Picture Placeholder 4"/>
          <p:cNvPicPr preferRelativeResize="0"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" r="578"/>
          <a:stretch/>
        </p:blipFill>
        <p:spPr>
          <a:xfrm>
            <a:off x="9124151" y="4221271"/>
            <a:ext cx="2266162" cy="19890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3"/>
          <a:stretch/>
        </p:blipFill>
        <p:spPr>
          <a:xfrm>
            <a:off x="397680" y="465340"/>
            <a:ext cx="4069414" cy="2808651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64839067"/>
              </p:ext>
            </p:extLst>
          </p:nvPr>
        </p:nvGraphicFramePr>
        <p:xfrm>
          <a:off x="4694831" y="464024"/>
          <a:ext cx="7042244" cy="2880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3257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3D9D82-C18C-4E6C-BD78-CAC18A5108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133D9D82-C18C-4E6C-BD78-CAC18A5108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133D9D82-C18C-4E6C-BD78-CAC18A5108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606B05-A0C0-4C29-8E8B-C69EB0594E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A5606B05-A0C0-4C29-8E8B-C69EB0594E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A5606B05-A0C0-4C29-8E8B-C69EB0594E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B1E964-3DC6-4415-9A5E-A83325ACA9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64B1E964-3DC6-4415-9A5E-A83325ACA9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64B1E964-3DC6-4415-9A5E-A83325ACA9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60A385-9B88-44DC-960E-2CDB3996E3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CD60A385-9B88-44DC-960E-2CDB3996E3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CD60A385-9B88-44DC-960E-2CDB3996E3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DBA043-27DC-495C-B1C4-80BB13CF9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graphicEl>
                                              <a:dgm id="{A0DBA043-27DC-495C-B1C4-80BB13CF9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graphicEl>
                                              <a:dgm id="{A0DBA043-27DC-495C-B1C4-80BB13CF9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en-US" smtClean="0"/>
              <a:t>WSDL Mash-up</a:t>
            </a:r>
          </a:p>
          <a:p>
            <a:pPr lvl="0"/>
            <a:r>
              <a:rPr lang="en-US" smtClean="0"/>
              <a:t>SQLDataConnection</a:t>
            </a:r>
          </a:p>
          <a:p>
            <a:pPr lvl="0"/>
            <a:r>
              <a:rPr lang="en-US" smtClean="0"/>
              <a:t>SQLEntityConnection</a:t>
            </a:r>
          </a:p>
          <a:p>
            <a:pPr lvl="0"/>
            <a:r>
              <a:rPr lang="en-US" smtClean="0"/>
              <a:t>Powershell</a:t>
            </a:r>
          </a:p>
          <a:p>
            <a:pPr lvl="0"/>
            <a:r>
              <a:rPr lang="en-US" smtClean="0"/>
              <a:t>World Bank/R Mash-up</a:t>
            </a:r>
          </a:p>
          <a:p>
            <a:pPr lvl="0"/>
            <a:r>
              <a:rPr lang="en-US" smtClean="0"/>
              <a:t>Freebase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Demos</a:t>
            </a:r>
            <a:endParaRPr lang="en-US" dirty="0"/>
          </a:p>
        </p:txBody>
      </p:sp>
      <p:pic>
        <p:nvPicPr>
          <p:cNvPr id="7" name="Picture Placeholder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" t="-3534" r="-469" b="-3532"/>
          <a:stretch/>
        </p:blipFill>
        <p:spPr>
          <a:xfrm>
            <a:off x="6339157" y="1281362"/>
            <a:ext cx="4717255" cy="4295275"/>
          </a:xfrm>
          <a:prstGeom prst="rect">
            <a:avLst/>
          </a:prstGeom>
          <a:ln w="57150" cmpd="thickThin">
            <a:noFill/>
            <a:miter lim="800000"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2844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Custom 6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204559"/>
      </a:hlink>
      <a:folHlink>
        <a:srgbClr val="B2B2B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37574</TotalTime>
  <Words>500</Words>
  <Application>Microsoft Office PowerPoint</Application>
  <PresentationFormat>Custom</PresentationFormat>
  <Paragraphs>100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Aharoni</vt:lpstr>
      <vt:lpstr>Arial</vt:lpstr>
      <vt:lpstr>Calibri</vt:lpstr>
      <vt:lpstr>Corbel</vt:lpstr>
      <vt:lpstr>Gadugi</vt:lpstr>
      <vt:lpstr>Wingdings</vt:lpstr>
      <vt:lpstr>Basis</vt:lpstr>
      <vt:lpstr>Consuming Data  with  F# Type Providers</vt:lpstr>
      <vt:lpstr>What are type providers?</vt:lpstr>
      <vt:lpstr>Why do we need type providers?</vt:lpstr>
      <vt:lpstr>Why do we need type providers?</vt:lpstr>
      <vt:lpstr>Why do we need type providers?</vt:lpstr>
      <vt:lpstr>Why do we need type providers?  Simplicity, Elegance, Tooling</vt:lpstr>
      <vt:lpstr>Why do we need type providers?  Information-richness of external data sources</vt:lpstr>
      <vt:lpstr>Data consumption: current methods</vt:lpstr>
      <vt:lpstr>Demos</vt:lpstr>
      <vt:lpstr>Writing your own Type Provider</vt:lpstr>
      <vt:lpstr>Considerations before writing your own</vt:lpstr>
      <vt:lpstr>How to write your own </vt:lpstr>
      <vt:lpstr>Demo</vt:lpstr>
      <vt:lpstr>Some Existing Type Providers</vt:lpstr>
      <vt:lpstr>Consuming Data  with  F# Type Providers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Type Providers</dc:title>
  <dc:creator>rachel</dc:creator>
  <cp:lastModifiedBy>rachel reese</cp:lastModifiedBy>
  <cp:revision>1001</cp:revision>
  <dcterms:created xsi:type="dcterms:W3CDTF">2012-12-30T17:45:58Z</dcterms:created>
  <dcterms:modified xsi:type="dcterms:W3CDTF">2013-11-05T23:19:21Z</dcterms:modified>
</cp:coreProperties>
</file>