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handoutMasterIdLst>
    <p:handoutMasterId r:id="rId16"/>
  </p:handoutMasterIdLst>
  <p:sldIdLst>
    <p:sldId id="295" r:id="rId2"/>
    <p:sldId id="296" r:id="rId3"/>
    <p:sldId id="302" r:id="rId4"/>
    <p:sldId id="304" r:id="rId5"/>
    <p:sldId id="298" r:id="rId6"/>
    <p:sldId id="305" r:id="rId7"/>
    <p:sldId id="282" r:id="rId8"/>
    <p:sldId id="299" r:id="rId9"/>
    <p:sldId id="307" r:id="rId10"/>
    <p:sldId id="288" r:id="rId11"/>
    <p:sldId id="292" r:id="rId12"/>
    <p:sldId id="267" r:id="rId13"/>
    <p:sldId id="306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." id="{767F82C2-1E70-408E-AEA5-A2734D85527F}">
          <p14:sldIdLst>
            <p14:sldId id="295"/>
            <p14:sldId id="296"/>
            <p14:sldId id="302"/>
            <p14:sldId id="304"/>
          </p14:sldIdLst>
        </p14:section>
        <p14:section name="Benefits: Simplicity, elegance, &amp; tooling" id="{84C85F2A-5352-4D0A-9D81-66233650DAAE}">
          <p14:sldIdLst>
            <p14:sldId id="298"/>
          </p14:sldIdLst>
        </p14:section>
        <p14:section name="Benefits: Information-richness of external data sources" id="{95AA213E-DA4D-4DA8-9183-60D55CD84142}">
          <p14:sldIdLst>
            <p14:sldId id="305"/>
            <p14:sldId id="282"/>
          </p14:sldIdLst>
        </p14:section>
        <p14:section name="Demos, Demos, Demos" id="{EDEB05AC-5CE8-45FF-8112-F9B74FA069D6}">
          <p14:sldIdLst>
            <p14:sldId id="299"/>
          </p14:sldIdLst>
        </p14:section>
        <p14:section name="Writing your own" id="{510154A3-3C4B-4E34-A491-D5FE9E9A4F38}">
          <p14:sldIdLst>
            <p14:sldId id="307"/>
            <p14:sldId id="288"/>
            <p14:sldId id="292"/>
          </p14:sldIdLst>
        </p14:section>
        <p14:section name="Fin" id="{5F1EF70A-8888-4D30-BC25-BF9736AC4D9E}">
          <p14:sldIdLst>
            <p14:sldId id="26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pos="338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reese" initials="rr" lastIdx="1" clrIdx="0">
    <p:extLst>
      <p:ext uri="{19B8F6BF-5375-455C-9EA6-DF929625EA0E}">
        <p15:presenceInfo xmlns:p15="http://schemas.microsoft.com/office/powerpoint/2012/main" userId="0db48057b5979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5B"/>
    <a:srgbClr val="401309"/>
    <a:srgbClr val="EAC880"/>
    <a:srgbClr val="EBBB5E"/>
    <a:srgbClr val="E1C790"/>
    <a:srgbClr val="B99559"/>
    <a:srgbClr val="B27E2D"/>
    <a:srgbClr val="AD7529"/>
    <a:srgbClr val="B4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1" autoAdjust="0"/>
    <p:restoredTop sz="68653" autoAdjust="0"/>
  </p:normalViewPr>
  <p:slideViewPr>
    <p:cSldViewPr snapToGrid="0">
      <p:cViewPr varScale="1">
        <p:scale>
          <a:sx n="77" d="100"/>
          <a:sy n="77" d="100"/>
        </p:scale>
        <p:origin x="1032" y="84"/>
      </p:cViewPr>
      <p:guideLst>
        <p:guide pos="338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notesViewPr>
    <p:cSldViewPr snapToGrid="0">
      <p:cViewPr varScale="1">
        <p:scale>
          <a:sx n="50" d="100"/>
          <a:sy n="50" d="100"/>
        </p:scale>
        <p:origin x="21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.github.io/FSharp.Data/library/WorldBank.html" TargetMode="External"/><Relationship Id="rId13" Type="http://schemas.openxmlformats.org/officeDocument/2006/relationships/hyperlink" Target="http://msdn.microsoft.com/en-us/library/vstudio/hh361033.aspx" TargetMode="External"/><Relationship Id="rId18" Type="http://schemas.openxmlformats.org/officeDocument/2006/relationships/hyperlink" Target="http://fsharp.github.io/FSharp.Data/experimental/ApiaryProvider.html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colinbul.wordpress.com/2013/02/28/f-ikvm-type-provider/" TargetMode="External"/><Relationship Id="rId7" Type="http://schemas.openxmlformats.org/officeDocument/2006/relationships/hyperlink" Target="http://blogs.msdn.com/b/fsharpteam/archive/2013/03/01/the-microsoft-dynamics-crm-type-provider-sample-static-parameters.aspx" TargetMode="External"/><Relationship Id="rId12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msdn.microsoft.com/en-us/library/hh362325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www.nuget.org/packages/RProvider/" TargetMode="External"/><Relationship Id="rId11" Type="http://schemas.openxmlformats.org/officeDocument/2006/relationships/hyperlink" Target="http://fsharp.github.io/FSharp.Data/library/JsonProvider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msdn.microsoft.com/en-us/library/vstudio/hh361035.aspx" TargetMode="External"/><Relationship Id="rId10" Type="http://schemas.openxmlformats.org/officeDocument/2006/relationships/hyperlink" Target="http://fsharp.github.io/FSharp.Data/library/CsvProvider.html" TargetMode="External"/><Relationship Id="rId19" Type="http://schemas.openxmlformats.org/officeDocument/2006/relationships/hyperlink" Target="https://twitter.com/mark_dj/status/348346798735241216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://fsharp.github.io/FSharp.Data/library/Freebase.html" TargetMode="External"/><Relationship Id="rId14" Type="http://schemas.openxmlformats.org/officeDocument/2006/relationships/hyperlink" Target="http://sergeytihon.wordpress.com/2013/04/27/wpf-mvvm-with-xaml-type-provider/" TargetMode="External"/><Relationship Id="rId22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E4C3E-5D80-4250-A36F-E2D6F8CE2114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CB2E3-D8BE-404E-A0D2-EEB3E1242A50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Intellisense, tooltips, &amp; other tooling available</a:t>
          </a:r>
          <a:endParaRPr lang="en-US" sz="2000" b="1" dirty="0"/>
        </a:p>
      </dgm:t>
    </dgm:pt>
    <dgm:pt modelId="{82AB8F63-BF4E-41E3-9A9D-3BCBF2FE527C}" type="sibTrans" cxnId="{E1B13E87-781A-4F9F-97A0-C3B2392EABE4}">
      <dgm:prSet/>
      <dgm:spPr/>
      <dgm:t>
        <a:bodyPr/>
        <a:lstStyle/>
        <a:p>
          <a:endParaRPr lang="en-US"/>
        </a:p>
      </dgm:t>
    </dgm:pt>
    <dgm:pt modelId="{6CF4DB19-53FF-4B32-AC92-262597995234}" type="parTrans" cxnId="{E1B13E87-781A-4F9F-97A0-C3B2392EABE4}">
      <dgm:prSet/>
      <dgm:spPr/>
      <dgm:t>
        <a:bodyPr/>
        <a:lstStyle/>
        <a:p>
          <a:endParaRPr lang="en-US"/>
        </a:p>
      </dgm:t>
    </dgm:pt>
    <dgm:pt modelId="{62789F8F-8373-41C2-B251-6D01984E98B8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rtl="0"/>
          <a:r>
            <a:rPr lang="en-US" sz="2000" b="1" dirty="0" smtClean="0"/>
            <a:t>More natural with REPL</a:t>
          </a:r>
          <a:endParaRPr lang="en-US" sz="2000" b="1" dirty="0"/>
        </a:p>
      </dgm:t>
    </dgm:pt>
    <dgm:pt modelId="{4473C666-AF80-4BCD-A592-730D0B531396}" type="sibTrans" cxnId="{466AD506-9076-4455-8821-7E9DD51949CA}">
      <dgm:prSet/>
      <dgm:spPr/>
      <dgm:t>
        <a:bodyPr/>
        <a:lstStyle/>
        <a:p>
          <a:endParaRPr lang="en-US"/>
        </a:p>
      </dgm:t>
    </dgm:pt>
    <dgm:pt modelId="{6FEF799D-56FF-4996-B3C1-11D76DCBF84F}" type="parTrans" cxnId="{466AD506-9076-4455-8821-7E9DD51949CA}">
      <dgm:prSet/>
      <dgm:spPr/>
      <dgm:t>
        <a:bodyPr/>
        <a:lstStyle/>
        <a:p>
          <a:endParaRPr lang="en-US"/>
        </a:p>
      </dgm:t>
    </dgm:pt>
    <dgm:pt modelId="{1B025A62-D98E-488F-8749-BA0463D60F8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Scalable to millions of types (e.g. - freebase)</a:t>
          </a:r>
          <a:endParaRPr lang="en-US" sz="1800" dirty="0"/>
        </a:p>
      </dgm:t>
    </dgm:pt>
    <dgm:pt modelId="{B5557B3C-A729-44E7-B06E-8E406FFFF1B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No extra bloated code</a:t>
          </a:r>
          <a:endParaRPr lang="en-US" sz="1800" dirty="0"/>
        </a:p>
      </dgm:t>
    </dgm:pt>
    <dgm:pt modelId="{B9CFF899-EA87-447F-8310-377F7EA336B9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Always in sync with the source</a:t>
          </a:r>
          <a:endParaRPr lang="en-US" sz="1800" dirty="0"/>
        </a:p>
      </dgm:t>
    </dgm:pt>
    <dgm:pt modelId="{0B1D3EB6-DDAD-4074-AD89-1328ED18442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2000" b="1" dirty="0" smtClean="0"/>
            <a:t>No code generation</a:t>
          </a:r>
          <a:endParaRPr lang="en-US" sz="2000" b="1" dirty="0"/>
        </a:p>
      </dgm:t>
    </dgm:pt>
    <dgm:pt modelId="{02B22490-15FC-4C3F-8863-8A3E5A29C80C}" type="sibTrans" cxnId="{9725BDCF-4BB2-42FD-A2FB-17C284C08CD7}">
      <dgm:prSet/>
      <dgm:spPr/>
      <dgm:t>
        <a:bodyPr/>
        <a:lstStyle/>
        <a:p>
          <a:endParaRPr lang="en-US"/>
        </a:p>
      </dgm:t>
    </dgm:pt>
    <dgm:pt modelId="{A0B0BA24-7BBD-4169-A6E4-C30BE3C7D4C6}" type="parTrans" cxnId="{9725BDCF-4BB2-42FD-A2FB-17C284C08CD7}">
      <dgm:prSet/>
      <dgm:spPr/>
      <dgm:t>
        <a:bodyPr/>
        <a:lstStyle/>
        <a:p>
          <a:endParaRPr lang="en-US"/>
        </a:p>
      </dgm:t>
    </dgm:pt>
    <dgm:pt modelId="{22F000A9-97E2-496A-9B91-F14232842A47}" type="sibTrans" cxnId="{3BB9ED55-0389-44A7-AAC3-ED39DBBF1106}">
      <dgm:prSet/>
      <dgm:spPr/>
      <dgm:t>
        <a:bodyPr/>
        <a:lstStyle/>
        <a:p>
          <a:endParaRPr lang="en-US"/>
        </a:p>
      </dgm:t>
    </dgm:pt>
    <dgm:pt modelId="{10F46B48-4083-440F-9FAD-1CD75ED9164D}" type="parTrans" cxnId="{3BB9ED55-0389-44A7-AAC3-ED39DBBF1106}">
      <dgm:prSet/>
      <dgm:spPr/>
      <dgm:t>
        <a:bodyPr/>
        <a:lstStyle/>
        <a:p>
          <a:endParaRPr lang="en-US"/>
        </a:p>
      </dgm:t>
    </dgm:pt>
    <dgm:pt modelId="{138A8399-7FDA-4CA4-AB2B-D6D64FA5D682}" type="sibTrans" cxnId="{B3060CEB-B955-4ABF-8714-857ED9A2A44F}">
      <dgm:prSet/>
      <dgm:spPr/>
      <dgm:t>
        <a:bodyPr/>
        <a:lstStyle/>
        <a:p>
          <a:endParaRPr lang="en-US"/>
        </a:p>
      </dgm:t>
    </dgm:pt>
    <dgm:pt modelId="{9B0ACE6D-CF28-47A6-BE42-2EE8D0A3E2E5}" type="parTrans" cxnId="{B3060CEB-B955-4ABF-8714-857ED9A2A44F}">
      <dgm:prSet/>
      <dgm:spPr/>
      <dgm:t>
        <a:bodyPr/>
        <a:lstStyle/>
        <a:p>
          <a:endParaRPr lang="en-US"/>
        </a:p>
      </dgm:t>
    </dgm:pt>
    <dgm:pt modelId="{DDC7F697-1D79-4A68-AD43-E40B28D1EE4E}" type="sibTrans" cxnId="{DF629EDD-CDDD-4422-BD5A-CACB7A74E2A8}">
      <dgm:prSet/>
      <dgm:spPr/>
      <dgm:t>
        <a:bodyPr/>
        <a:lstStyle/>
        <a:p>
          <a:endParaRPr lang="en-US"/>
        </a:p>
      </dgm:t>
    </dgm:pt>
    <dgm:pt modelId="{516D0FCC-58B7-4A3F-875C-505C5BEE0B2A}" type="parTrans" cxnId="{DF629EDD-CDDD-4422-BD5A-CACB7A74E2A8}">
      <dgm:prSet/>
      <dgm:spPr/>
      <dgm:t>
        <a:bodyPr/>
        <a:lstStyle/>
        <a:p>
          <a:endParaRPr lang="en-US"/>
        </a:p>
      </dgm:t>
    </dgm:pt>
    <dgm:pt modelId="{93B9BA54-2639-40D8-A77F-6507188E5805}" type="pres">
      <dgm:prSet presAssocID="{4E1E4C3E-5D80-4250-A36F-E2D6F8CE21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988A5-8910-4372-A69B-06C687B1B135}" type="pres">
      <dgm:prSet presAssocID="{F48CB2E3-D8BE-404E-A0D2-EEB3E1242A50}" presName="comp" presStyleCnt="0"/>
      <dgm:spPr/>
    </dgm:pt>
    <dgm:pt modelId="{538C1F93-2633-4DB7-AA7D-A5DE4FC8CB5A}" type="pres">
      <dgm:prSet presAssocID="{F48CB2E3-D8BE-404E-A0D2-EEB3E1242A50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BADF-7C1E-4197-9623-DE30F3C029AC}" type="pres">
      <dgm:prSet presAssocID="{F48CB2E3-D8BE-404E-A0D2-EEB3E1242A50}" presName="rect1" presStyleLbl="lnNode1" presStyleIdx="0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F7BC4FA-5FCF-4CC5-A19F-C250359123AA}" type="pres">
      <dgm:prSet presAssocID="{82AB8F63-BF4E-41E3-9A9D-3BCBF2FE527C}" presName="sibTrans" presStyleCnt="0"/>
      <dgm:spPr/>
    </dgm:pt>
    <dgm:pt modelId="{2C13D31C-B869-4AA8-B030-28E1E7CF6B67}" type="pres">
      <dgm:prSet presAssocID="{0B1D3EB6-DDAD-4074-AD89-1328ED184427}" presName="comp" presStyleCnt="0"/>
      <dgm:spPr/>
    </dgm:pt>
    <dgm:pt modelId="{00C18325-64BA-4230-8D42-A8CBBE2E541A}" type="pres">
      <dgm:prSet presAssocID="{0B1D3EB6-DDAD-4074-AD89-1328ED18442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2AFC3-CBCB-40BD-93FB-614BAC717596}" type="pres">
      <dgm:prSet presAssocID="{0B1D3EB6-DDAD-4074-AD89-1328ED184427}" presName="rect1" presStyleLbl="lnNode1" presStyleIdx="1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FB6299AE-A95F-44BF-B7E7-4FFDFE7D0352}" type="pres">
      <dgm:prSet presAssocID="{02B22490-15FC-4C3F-8863-8A3E5A29C80C}" presName="sibTrans" presStyleCnt="0"/>
      <dgm:spPr/>
    </dgm:pt>
    <dgm:pt modelId="{313D52E1-C7C8-4638-9BF3-8FD4C74962C8}" type="pres">
      <dgm:prSet presAssocID="{62789F8F-8373-41C2-B251-6D01984E98B8}" presName="comp" presStyleCnt="0"/>
      <dgm:spPr/>
    </dgm:pt>
    <dgm:pt modelId="{056E0795-FEBC-41A8-9465-02461723C490}" type="pres">
      <dgm:prSet presAssocID="{62789F8F-8373-41C2-B251-6D01984E98B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93826-E8EF-40D9-9ACD-70564CCA445C}" type="pres">
      <dgm:prSet presAssocID="{62789F8F-8373-41C2-B251-6D01984E98B8}" presName="rect1" presStyleLbl="lnNode1" presStyleIdx="2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</dgm:ptLst>
  <dgm:cxnLst>
    <dgm:cxn modelId="{0C002D68-C70A-4E2E-9131-43095AFC4899}" type="presOf" srcId="{B5557B3C-A729-44E7-B06E-8E406FFFF1BD}" destId="{00C18325-64BA-4230-8D42-A8CBBE2E541A}" srcOrd="0" destOrd="2" presId="urn:microsoft.com/office/officeart/2008/layout/AlternatingPictureBlocks"/>
    <dgm:cxn modelId="{466AD506-9076-4455-8821-7E9DD51949CA}" srcId="{4E1E4C3E-5D80-4250-A36F-E2D6F8CE2114}" destId="{62789F8F-8373-41C2-B251-6D01984E98B8}" srcOrd="2" destOrd="0" parTransId="{6FEF799D-56FF-4996-B3C1-11D76DCBF84F}" sibTransId="{4473C666-AF80-4BCD-A592-730D0B531396}"/>
    <dgm:cxn modelId="{5B716D18-6E5A-4028-A051-D3671DFC6B5C}" type="presOf" srcId="{4E1E4C3E-5D80-4250-A36F-E2D6F8CE2114}" destId="{93B9BA54-2639-40D8-A77F-6507188E5805}" srcOrd="0" destOrd="0" presId="urn:microsoft.com/office/officeart/2008/layout/AlternatingPictureBlocks"/>
    <dgm:cxn modelId="{D53ED446-15A3-4147-8D8F-06DDF2CA9F35}" type="presOf" srcId="{62789F8F-8373-41C2-B251-6D01984E98B8}" destId="{056E0795-FEBC-41A8-9465-02461723C490}" srcOrd="0" destOrd="0" presId="urn:microsoft.com/office/officeart/2008/layout/AlternatingPictureBlocks"/>
    <dgm:cxn modelId="{3BB9ED55-0389-44A7-AAC3-ED39DBBF1106}" srcId="{0B1D3EB6-DDAD-4074-AD89-1328ED184427}" destId="{1B025A62-D98E-488F-8749-BA0463D60F82}" srcOrd="2" destOrd="0" parTransId="{10F46B48-4083-440F-9FAD-1CD75ED9164D}" sibTransId="{22F000A9-97E2-496A-9B91-F14232842A47}"/>
    <dgm:cxn modelId="{D56EB2D8-5FDF-4692-9920-FD79A3311815}" type="presOf" srcId="{0B1D3EB6-DDAD-4074-AD89-1328ED184427}" destId="{00C18325-64BA-4230-8D42-A8CBBE2E541A}" srcOrd="0" destOrd="0" presId="urn:microsoft.com/office/officeart/2008/layout/AlternatingPictureBlocks"/>
    <dgm:cxn modelId="{5605B05D-9DD7-4070-B3CE-BAEE4864C5BE}" type="presOf" srcId="{F48CB2E3-D8BE-404E-A0D2-EEB3E1242A50}" destId="{538C1F93-2633-4DB7-AA7D-A5DE4FC8CB5A}" srcOrd="0" destOrd="0" presId="urn:microsoft.com/office/officeart/2008/layout/AlternatingPictureBlocks"/>
    <dgm:cxn modelId="{9725BDCF-4BB2-42FD-A2FB-17C284C08CD7}" srcId="{4E1E4C3E-5D80-4250-A36F-E2D6F8CE2114}" destId="{0B1D3EB6-DDAD-4074-AD89-1328ED184427}" srcOrd="1" destOrd="0" parTransId="{A0B0BA24-7BBD-4169-A6E4-C30BE3C7D4C6}" sibTransId="{02B22490-15FC-4C3F-8863-8A3E5A29C80C}"/>
    <dgm:cxn modelId="{DF629EDD-CDDD-4422-BD5A-CACB7A74E2A8}" srcId="{0B1D3EB6-DDAD-4074-AD89-1328ED184427}" destId="{B9CFF899-EA87-447F-8310-377F7EA336B9}" srcOrd="0" destOrd="0" parTransId="{516D0FCC-58B7-4A3F-875C-505C5BEE0B2A}" sibTransId="{DDC7F697-1D79-4A68-AD43-E40B28D1EE4E}"/>
    <dgm:cxn modelId="{B3060CEB-B955-4ABF-8714-857ED9A2A44F}" srcId="{0B1D3EB6-DDAD-4074-AD89-1328ED184427}" destId="{B5557B3C-A729-44E7-B06E-8E406FFFF1BD}" srcOrd="1" destOrd="0" parTransId="{9B0ACE6D-CF28-47A6-BE42-2EE8D0A3E2E5}" sibTransId="{138A8399-7FDA-4CA4-AB2B-D6D64FA5D682}"/>
    <dgm:cxn modelId="{E1B13E87-781A-4F9F-97A0-C3B2392EABE4}" srcId="{4E1E4C3E-5D80-4250-A36F-E2D6F8CE2114}" destId="{F48CB2E3-D8BE-404E-A0D2-EEB3E1242A50}" srcOrd="0" destOrd="0" parTransId="{6CF4DB19-53FF-4B32-AC92-262597995234}" sibTransId="{82AB8F63-BF4E-41E3-9A9D-3BCBF2FE527C}"/>
    <dgm:cxn modelId="{3A6F834D-3602-42EA-AFA3-C4E4D706522C}" type="presOf" srcId="{B9CFF899-EA87-447F-8310-377F7EA336B9}" destId="{00C18325-64BA-4230-8D42-A8CBBE2E541A}" srcOrd="0" destOrd="1" presId="urn:microsoft.com/office/officeart/2008/layout/AlternatingPictureBlocks"/>
    <dgm:cxn modelId="{ACE51563-F509-4B08-90DE-35F8A1487771}" type="presOf" srcId="{1B025A62-D98E-488F-8749-BA0463D60F82}" destId="{00C18325-64BA-4230-8D42-A8CBBE2E541A}" srcOrd="0" destOrd="3" presId="urn:microsoft.com/office/officeart/2008/layout/AlternatingPictureBlocks"/>
    <dgm:cxn modelId="{B51C84A2-8319-458F-BAD4-EA2DEB8FC58D}" type="presParOf" srcId="{93B9BA54-2639-40D8-A77F-6507188E5805}" destId="{1B2988A5-8910-4372-A69B-06C687B1B135}" srcOrd="0" destOrd="0" presId="urn:microsoft.com/office/officeart/2008/layout/AlternatingPictureBlocks"/>
    <dgm:cxn modelId="{0074DEB8-0BFF-4BB8-A56C-235225175AFE}" type="presParOf" srcId="{1B2988A5-8910-4372-A69B-06C687B1B135}" destId="{538C1F93-2633-4DB7-AA7D-A5DE4FC8CB5A}" srcOrd="0" destOrd="0" presId="urn:microsoft.com/office/officeart/2008/layout/AlternatingPictureBlocks"/>
    <dgm:cxn modelId="{9B64F08C-2BA5-4DEE-A626-3618C9FDBC72}" type="presParOf" srcId="{1B2988A5-8910-4372-A69B-06C687B1B135}" destId="{754CBADF-7C1E-4197-9623-DE30F3C029AC}" srcOrd="1" destOrd="0" presId="urn:microsoft.com/office/officeart/2008/layout/AlternatingPictureBlocks"/>
    <dgm:cxn modelId="{9837F919-E74F-4686-9A85-9677B631F1D6}" type="presParOf" srcId="{93B9BA54-2639-40D8-A77F-6507188E5805}" destId="{EF7BC4FA-5FCF-4CC5-A19F-C250359123AA}" srcOrd="1" destOrd="0" presId="urn:microsoft.com/office/officeart/2008/layout/AlternatingPictureBlocks"/>
    <dgm:cxn modelId="{F880347E-A44F-46AA-964C-62D94DD8AA70}" type="presParOf" srcId="{93B9BA54-2639-40D8-A77F-6507188E5805}" destId="{2C13D31C-B869-4AA8-B030-28E1E7CF6B67}" srcOrd="2" destOrd="0" presId="urn:microsoft.com/office/officeart/2008/layout/AlternatingPictureBlocks"/>
    <dgm:cxn modelId="{7BC93727-42A6-4738-A601-AE7A4CA6265B}" type="presParOf" srcId="{2C13D31C-B869-4AA8-B030-28E1E7CF6B67}" destId="{00C18325-64BA-4230-8D42-A8CBBE2E541A}" srcOrd="0" destOrd="0" presId="urn:microsoft.com/office/officeart/2008/layout/AlternatingPictureBlocks"/>
    <dgm:cxn modelId="{FF1DFC71-0AC5-47FA-B20C-3302D1D24E8D}" type="presParOf" srcId="{2C13D31C-B869-4AA8-B030-28E1E7CF6B67}" destId="{B732AFC3-CBCB-40BD-93FB-614BAC717596}" srcOrd="1" destOrd="0" presId="urn:microsoft.com/office/officeart/2008/layout/AlternatingPictureBlocks"/>
    <dgm:cxn modelId="{F91E7E9E-0D3E-4CFA-BCF4-5FC46440DAFD}" type="presParOf" srcId="{93B9BA54-2639-40D8-A77F-6507188E5805}" destId="{FB6299AE-A95F-44BF-B7E7-4FFDFE7D0352}" srcOrd="3" destOrd="0" presId="urn:microsoft.com/office/officeart/2008/layout/AlternatingPictureBlocks"/>
    <dgm:cxn modelId="{86DB8EDE-8A26-46F6-ADFE-93BEA77E35E2}" type="presParOf" srcId="{93B9BA54-2639-40D8-A77F-6507188E5805}" destId="{313D52E1-C7C8-4638-9BF3-8FD4C74962C8}" srcOrd="4" destOrd="0" presId="urn:microsoft.com/office/officeart/2008/layout/AlternatingPictureBlocks"/>
    <dgm:cxn modelId="{239FFC94-9521-41E6-8A74-3B7031A6BD30}" type="presParOf" srcId="{313D52E1-C7C8-4638-9BF3-8FD4C74962C8}" destId="{056E0795-FEBC-41A8-9465-02461723C490}" srcOrd="0" destOrd="0" presId="urn:microsoft.com/office/officeart/2008/layout/AlternatingPictureBlocks"/>
    <dgm:cxn modelId="{B151FA9E-066D-44A1-8691-EC7D0F9A82DC}" type="presParOf" srcId="{313D52E1-C7C8-4638-9BF3-8FD4C74962C8}" destId="{9C693826-E8EF-40D9-9ACD-70564CCA44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01D1-E95C-435E-9A6B-BDB98AC6747C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454270-3559-47C5-882E-F0D320EC8AE3}">
      <dgm:prSet custT="1"/>
      <dgm:spPr/>
      <dgm:t>
        <a:bodyPr/>
        <a:lstStyle/>
        <a:p>
          <a:pPr rtl="0"/>
          <a:r>
            <a:rPr lang="en-US" sz="2000" b="1" dirty="0" smtClean="0"/>
            <a:t>Obtain data</a:t>
          </a:r>
          <a:endParaRPr lang="en-US" sz="2000" b="1" dirty="0"/>
        </a:p>
      </dgm:t>
    </dgm:pt>
    <dgm:pt modelId="{E3957FDC-111F-47E2-8708-142B65842703}" type="parTrans" cxnId="{D871FEB1-20AE-4F20-98A3-208C15A5DC9F}">
      <dgm:prSet/>
      <dgm:spPr/>
      <dgm:t>
        <a:bodyPr/>
        <a:lstStyle/>
        <a:p>
          <a:endParaRPr lang="en-US"/>
        </a:p>
      </dgm:t>
    </dgm:pt>
    <dgm:pt modelId="{FA3D90DB-1FBC-4D3F-8837-0DA2EAB01539}" type="sibTrans" cxnId="{D871FEB1-20AE-4F20-98A3-208C15A5DC9F}">
      <dgm:prSet/>
      <dgm:spPr/>
      <dgm:t>
        <a:bodyPr/>
        <a:lstStyle/>
        <a:p>
          <a:endParaRPr lang="en-US"/>
        </a:p>
      </dgm:t>
    </dgm:pt>
    <dgm:pt modelId="{51D6D775-156C-40B4-9D2D-10813F1F5ED1}">
      <dgm:prSet custT="1"/>
      <dgm:spPr/>
      <dgm:t>
        <a:bodyPr/>
        <a:lstStyle/>
        <a:p>
          <a:pPr rtl="0"/>
          <a:r>
            <a:rPr lang="en-US" sz="2000" b="1" dirty="0" smtClean="0"/>
            <a:t>Create infrastructure</a:t>
          </a:r>
          <a:endParaRPr lang="en-US" sz="2000" b="1" dirty="0"/>
        </a:p>
      </dgm:t>
    </dgm:pt>
    <dgm:pt modelId="{14B21A9C-6557-41E9-A03C-54A350C35567}" type="parTrans" cxnId="{150E374A-A361-4A2B-9D4D-10FCE534835C}">
      <dgm:prSet/>
      <dgm:spPr/>
      <dgm:t>
        <a:bodyPr/>
        <a:lstStyle/>
        <a:p>
          <a:endParaRPr lang="en-US"/>
        </a:p>
      </dgm:t>
    </dgm:pt>
    <dgm:pt modelId="{3AF22C5B-C72C-4AE0-847E-720DCF7FC01B}" type="sibTrans" cxnId="{150E374A-A361-4A2B-9D4D-10FCE534835C}">
      <dgm:prSet/>
      <dgm:spPr/>
      <dgm:t>
        <a:bodyPr/>
        <a:lstStyle/>
        <a:p>
          <a:endParaRPr lang="en-US"/>
        </a:p>
      </dgm:t>
    </dgm:pt>
    <dgm:pt modelId="{F240BC77-B20F-47FF-8D53-E818EE8F11C9}">
      <dgm:prSet custT="1"/>
      <dgm:spPr/>
      <dgm:t>
        <a:bodyPr/>
        <a:lstStyle/>
        <a:p>
          <a:pPr rtl="0"/>
          <a:r>
            <a:rPr lang="en-US" sz="2000" b="1" dirty="0" smtClean="0"/>
            <a:t>Actually consume data</a:t>
          </a:r>
          <a:endParaRPr lang="en-US" sz="2000" b="1" dirty="0"/>
        </a:p>
      </dgm:t>
    </dgm:pt>
    <dgm:pt modelId="{4FF76796-F05C-410B-A5D7-1E54B8039411}" type="parTrans" cxnId="{816C09A2-9B7B-4C81-97F9-263EE8AFF56A}">
      <dgm:prSet/>
      <dgm:spPr/>
      <dgm:t>
        <a:bodyPr/>
        <a:lstStyle/>
        <a:p>
          <a:endParaRPr lang="en-US"/>
        </a:p>
      </dgm:t>
    </dgm:pt>
    <dgm:pt modelId="{3CEF9A96-025C-4780-B4E3-DE2F73BAB55D}" type="sibTrans" cxnId="{816C09A2-9B7B-4C81-97F9-263EE8AFF56A}">
      <dgm:prSet/>
      <dgm:spPr/>
      <dgm:t>
        <a:bodyPr/>
        <a:lstStyle/>
        <a:p>
          <a:endParaRPr lang="en-US"/>
        </a:p>
      </dgm:t>
    </dgm:pt>
    <dgm:pt modelId="{DB8B8884-907A-42CB-BA57-0748ACC33DA8}">
      <dgm:prSet custT="1"/>
      <dgm:spPr/>
      <dgm:t>
        <a:bodyPr/>
        <a:lstStyle/>
        <a:p>
          <a:pPr rtl="0"/>
          <a:r>
            <a:rPr lang="en-US" sz="2000" b="1" dirty="0" smtClean="0"/>
            <a:t>Set up connection</a:t>
          </a:r>
          <a:endParaRPr lang="en-US" sz="2000" b="1" dirty="0"/>
        </a:p>
      </dgm:t>
    </dgm:pt>
    <dgm:pt modelId="{FC4CBBF5-2F3C-4D44-9E47-3454F3571AE2}" type="parTrans" cxnId="{5723E59B-E7BF-4960-BCC2-11BAE55764D3}">
      <dgm:prSet/>
      <dgm:spPr/>
      <dgm:t>
        <a:bodyPr/>
        <a:lstStyle/>
        <a:p>
          <a:endParaRPr lang="en-US"/>
        </a:p>
      </dgm:t>
    </dgm:pt>
    <dgm:pt modelId="{BDF9A999-8106-4231-BE0B-5AE7BCCD01EF}" type="sibTrans" cxnId="{5723E59B-E7BF-4960-BCC2-11BAE55764D3}">
      <dgm:prSet/>
      <dgm:spPr/>
      <dgm:t>
        <a:bodyPr/>
        <a:lstStyle/>
        <a:p>
          <a:endParaRPr lang="en-US"/>
        </a:p>
      </dgm:t>
    </dgm:pt>
    <dgm:pt modelId="{F4EB06CD-2E69-4621-B27C-F32E83BFADA9}" type="pres">
      <dgm:prSet presAssocID="{DD1801D1-E95C-435E-9A6B-BDB98AC6747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D9D82-C18C-4E6C-BD78-CAC18A510840}" type="pres">
      <dgm:prSet presAssocID="{DD1801D1-E95C-435E-9A6B-BDB98AC6747C}" presName="arrow" presStyleLbl="bgShp" presStyleIdx="0" presStyleCnt="1"/>
      <dgm:spPr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C0802C58-1B43-4D83-B2FB-B7051D0060F7}" type="pres">
      <dgm:prSet presAssocID="{DD1801D1-E95C-435E-9A6B-BDB98AC6747C}" presName="linearProcess" presStyleCnt="0"/>
      <dgm:spPr/>
      <dgm:t>
        <a:bodyPr/>
        <a:lstStyle/>
        <a:p>
          <a:endParaRPr lang="en-US"/>
        </a:p>
      </dgm:t>
    </dgm:pt>
    <dgm:pt modelId="{A5606B05-A0C0-4C29-8E8B-C69EB0594E2A}" type="pres">
      <dgm:prSet presAssocID="{DB8B8884-907A-42CB-BA57-0748ACC33DA8}" presName="textNode" presStyleLbl="node1" presStyleIdx="0" presStyleCnt="4" custScaleX="96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E4F54-206B-446C-AF72-F4FD8B6C65C9}" type="pres">
      <dgm:prSet presAssocID="{BDF9A999-8106-4231-BE0B-5AE7BCCD01EF}" presName="sibTrans" presStyleCnt="0"/>
      <dgm:spPr/>
      <dgm:t>
        <a:bodyPr/>
        <a:lstStyle/>
        <a:p>
          <a:endParaRPr lang="en-US"/>
        </a:p>
      </dgm:t>
    </dgm:pt>
    <dgm:pt modelId="{64B1E964-3DC6-4415-9A5E-A83325ACA918}" type="pres">
      <dgm:prSet presAssocID="{24454270-3559-47C5-882E-F0D320EC8AE3}" presName="textNode" presStyleLbl="node1" presStyleIdx="1" presStyleCnt="4" custScaleX="63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B90DB-FE87-47AE-BD52-F3FE2FECAFFF}" type="pres">
      <dgm:prSet presAssocID="{FA3D90DB-1FBC-4D3F-8837-0DA2EAB01539}" presName="sibTrans" presStyleCnt="0"/>
      <dgm:spPr/>
      <dgm:t>
        <a:bodyPr/>
        <a:lstStyle/>
        <a:p>
          <a:endParaRPr lang="en-US"/>
        </a:p>
      </dgm:t>
    </dgm:pt>
    <dgm:pt modelId="{CD60A385-9B88-44DC-960E-2CDB3996E30E}" type="pres">
      <dgm:prSet presAssocID="{51D6D775-156C-40B4-9D2D-10813F1F5ED1}" presName="textNode" presStyleLbl="node1" presStyleIdx="2" presStyleCnt="4" custScaleX="113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4E550-0A06-48F6-BF0E-7A4A0E1AF8F8}" type="pres">
      <dgm:prSet presAssocID="{3AF22C5B-C72C-4AE0-847E-720DCF7FC01B}" presName="sibTrans" presStyleCnt="0"/>
      <dgm:spPr/>
      <dgm:t>
        <a:bodyPr/>
        <a:lstStyle/>
        <a:p>
          <a:endParaRPr lang="en-US"/>
        </a:p>
      </dgm:t>
    </dgm:pt>
    <dgm:pt modelId="{A0DBA043-27DC-495C-B1C4-80BB13CF934D}" type="pres">
      <dgm:prSet presAssocID="{F240BC77-B20F-47FF-8D53-E818EE8F11C9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3E59B-E7BF-4960-BCC2-11BAE55764D3}" srcId="{DD1801D1-E95C-435E-9A6B-BDB98AC6747C}" destId="{DB8B8884-907A-42CB-BA57-0748ACC33DA8}" srcOrd="0" destOrd="0" parTransId="{FC4CBBF5-2F3C-4D44-9E47-3454F3571AE2}" sibTransId="{BDF9A999-8106-4231-BE0B-5AE7BCCD01EF}"/>
    <dgm:cxn modelId="{BCA97E81-1C2C-4354-B2FA-C22A5C033259}" type="presOf" srcId="{DD1801D1-E95C-435E-9A6B-BDB98AC6747C}" destId="{F4EB06CD-2E69-4621-B27C-F32E83BFADA9}" srcOrd="0" destOrd="0" presId="urn:microsoft.com/office/officeart/2005/8/layout/hProcess9"/>
    <dgm:cxn modelId="{816C09A2-9B7B-4C81-97F9-263EE8AFF56A}" srcId="{DD1801D1-E95C-435E-9A6B-BDB98AC6747C}" destId="{F240BC77-B20F-47FF-8D53-E818EE8F11C9}" srcOrd="3" destOrd="0" parTransId="{4FF76796-F05C-410B-A5D7-1E54B8039411}" sibTransId="{3CEF9A96-025C-4780-B4E3-DE2F73BAB55D}"/>
    <dgm:cxn modelId="{D209AEDE-B67D-49B7-A09B-6A23FFD1A462}" type="presOf" srcId="{F240BC77-B20F-47FF-8D53-E818EE8F11C9}" destId="{A0DBA043-27DC-495C-B1C4-80BB13CF934D}" srcOrd="0" destOrd="0" presId="urn:microsoft.com/office/officeart/2005/8/layout/hProcess9"/>
    <dgm:cxn modelId="{64921933-5BBC-443E-8C71-B63D5E8584B9}" type="presOf" srcId="{24454270-3559-47C5-882E-F0D320EC8AE3}" destId="{64B1E964-3DC6-4415-9A5E-A83325ACA918}" srcOrd="0" destOrd="0" presId="urn:microsoft.com/office/officeart/2005/8/layout/hProcess9"/>
    <dgm:cxn modelId="{0A26BEBE-7497-4DF7-B076-601A70AA1DFA}" type="presOf" srcId="{DB8B8884-907A-42CB-BA57-0748ACC33DA8}" destId="{A5606B05-A0C0-4C29-8E8B-C69EB0594E2A}" srcOrd="0" destOrd="0" presId="urn:microsoft.com/office/officeart/2005/8/layout/hProcess9"/>
    <dgm:cxn modelId="{DBFE924F-FB6C-4683-A204-30204396DCBA}" type="presOf" srcId="{51D6D775-156C-40B4-9D2D-10813F1F5ED1}" destId="{CD60A385-9B88-44DC-960E-2CDB3996E30E}" srcOrd="0" destOrd="0" presId="urn:microsoft.com/office/officeart/2005/8/layout/hProcess9"/>
    <dgm:cxn modelId="{150E374A-A361-4A2B-9D4D-10FCE534835C}" srcId="{DD1801D1-E95C-435E-9A6B-BDB98AC6747C}" destId="{51D6D775-156C-40B4-9D2D-10813F1F5ED1}" srcOrd="2" destOrd="0" parTransId="{14B21A9C-6557-41E9-A03C-54A350C35567}" sibTransId="{3AF22C5B-C72C-4AE0-847E-720DCF7FC01B}"/>
    <dgm:cxn modelId="{D871FEB1-20AE-4F20-98A3-208C15A5DC9F}" srcId="{DD1801D1-E95C-435E-9A6B-BDB98AC6747C}" destId="{24454270-3559-47C5-882E-F0D320EC8AE3}" srcOrd="1" destOrd="0" parTransId="{E3957FDC-111F-47E2-8708-142B65842703}" sibTransId="{FA3D90DB-1FBC-4D3F-8837-0DA2EAB01539}"/>
    <dgm:cxn modelId="{0A1106E5-8F49-486F-81AE-77577FB291B6}" type="presParOf" srcId="{F4EB06CD-2E69-4621-B27C-F32E83BFADA9}" destId="{133D9D82-C18C-4E6C-BD78-CAC18A510840}" srcOrd="0" destOrd="0" presId="urn:microsoft.com/office/officeart/2005/8/layout/hProcess9"/>
    <dgm:cxn modelId="{1CC40E11-3F9D-4C54-BB0C-449D1628D561}" type="presParOf" srcId="{F4EB06CD-2E69-4621-B27C-F32E83BFADA9}" destId="{C0802C58-1B43-4D83-B2FB-B7051D0060F7}" srcOrd="1" destOrd="0" presId="urn:microsoft.com/office/officeart/2005/8/layout/hProcess9"/>
    <dgm:cxn modelId="{7D1B303D-0ECA-4B20-ACA3-C080027C4BA4}" type="presParOf" srcId="{C0802C58-1B43-4D83-B2FB-B7051D0060F7}" destId="{A5606B05-A0C0-4C29-8E8B-C69EB0594E2A}" srcOrd="0" destOrd="0" presId="urn:microsoft.com/office/officeart/2005/8/layout/hProcess9"/>
    <dgm:cxn modelId="{116CAAF5-BEDB-4E9C-8CB5-8EE1012299A8}" type="presParOf" srcId="{C0802C58-1B43-4D83-B2FB-B7051D0060F7}" destId="{618E4F54-206B-446C-AF72-F4FD8B6C65C9}" srcOrd="1" destOrd="0" presId="urn:microsoft.com/office/officeart/2005/8/layout/hProcess9"/>
    <dgm:cxn modelId="{EC9AFDB5-A84A-4653-91E5-4D44796643A3}" type="presParOf" srcId="{C0802C58-1B43-4D83-B2FB-B7051D0060F7}" destId="{64B1E964-3DC6-4415-9A5E-A83325ACA918}" srcOrd="2" destOrd="0" presId="urn:microsoft.com/office/officeart/2005/8/layout/hProcess9"/>
    <dgm:cxn modelId="{25A47BDF-B9D5-4159-9C0C-86BC9E5391CC}" type="presParOf" srcId="{C0802C58-1B43-4D83-B2FB-B7051D0060F7}" destId="{4C6B90DB-FE87-47AE-BD52-F3FE2FECAFFF}" srcOrd="3" destOrd="0" presId="urn:microsoft.com/office/officeart/2005/8/layout/hProcess9"/>
    <dgm:cxn modelId="{42BE5EE6-0D3B-496B-8713-58B8256E9690}" type="presParOf" srcId="{C0802C58-1B43-4D83-B2FB-B7051D0060F7}" destId="{CD60A385-9B88-44DC-960E-2CDB3996E30E}" srcOrd="4" destOrd="0" presId="urn:microsoft.com/office/officeart/2005/8/layout/hProcess9"/>
    <dgm:cxn modelId="{8308AD74-C3DC-417C-AE23-7A4208C6BACE}" type="presParOf" srcId="{C0802C58-1B43-4D83-B2FB-B7051D0060F7}" destId="{9BB4E550-0A06-48F6-BF0E-7A4A0E1AF8F8}" srcOrd="5" destOrd="0" presId="urn:microsoft.com/office/officeart/2005/8/layout/hProcess9"/>
    <dgm:cxn modelId="{AC133B00-7EF3-4DC6-ABD0-0AD0DC3F5F13}" type="presParOf" srcId="{C0802C58-1B43-4D83-B2FB-B7051D0060F7}" destId="{A0DBA043-27DC-495C-B1C4-80BB13CF934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84D549-0A09-4EDC-BE78-30DC2684F5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A2EA7-56DB-4B39-B3D6-9E4115CC28DE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40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baseline="0" dirty="0">
            <a:solidFill>
              <a:schemeClr val="bg1"/>
            </a:solidFill>
          </a:endParaRPr>
        </a:p>
      </dgm:t>
    </dgm:pt>
    <dgm:pt modelId="{5A9C6E2E-778A-464D-820E-82A72D52EF49}" type="parTrans" cxnId="{DCC48536-F8B9-41A2-89C3-BFDD3A85FF5F}">
      <dgm:prSet/>
      <dgm:spPr/>
      <dgm:t>
        <a:bodyPr/>
        <a:lstStyle/>
        <a:p>
          <a:endParaRPr lang="en-US"/>
        </a:p>
      </dgm:t>
    </dgm:pt>
    <dgm:pt modelId="{4D44A5AA-2D39-4D3A-8663-58DDC6BC0516}" type="sibTrans" cxnId="{DCC48536-F8B9-41A2-89C3-BFDD3A85FF5F}">
      <dgm:prSet/>
      <dgm:spPr/>
      <dgm:t>
        <a:bodyPr/>
        <a:lstStyle/>
        <a:p>
          <a:endParaRPr lang="en-US"/>
        </a:p>
      </dgm:t>
    </dgm:pt>
    <dgm:pt modelId="{BAE2C8E9-3B2A-4017-BE6A-432F45DDD8F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baseline="0" dirty="0">
            <a:solidFill>
              <a:schemeClr val="bg1"/>
            </a:solidFill>
          </a:endParaRPr>
        </a:p>
      </dgm:t>
    </dgm:pt>
    <dgm:pt modelId="{89871723-3A4F-4D20-8ED3-1B6A11617CC6}" type="parTrans" cxnId="{463B0B6A-38A5-43A2-BBFB-C6163AED91CE}">
      <dgm:prSet/>
      <dgm:spPr/>
      <dgm:t>
        <a:bodyPr/>
        <a:lstStyle/>
        <a:p>
          <a:endParaRPr lang="en-US"/>
        </a:p>
      </dgm:t>
    </dgm:pt>
    <dgm:pt modelId="{F366458F-52B3-480E-AB49-44CB8172C46B}" type="sibTrans" cxnId="{463B0B6A-38A5-43A2-BBFB-C6163AED91CE}">
      <dgm:prSet/>
      <dgm:spPr/>
      <dgm:t>
        <a:bodyPr/>
        <a:lstStyle/>
        <a:p>
          <a:endParaRPr lang="en-US"/>
        </a:p>
      </dgm:t>
    </dgm:pt>
    <dgm:pt modelId="{13243945-6F7B-4E4D-A4EE-83FEAD841BC5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20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200" baseline="0" dirty="0">
            <a:solidFill>
              <a:schemeClr val="bg1"/>
            </a:solidFill>
          </a:endParaRPr>
        </a:p>
      </dgm:t>
    </dgm:pt>
    <dgm:pt modelId="{1B8661E8-6AEB-4224-A6AB-309C8E3F96F7}" type="parTrans" cxnId="{2C36C03C-EB38-4494-909A-D582E4BD1FC6}">
      <dgm:prSet/>
      <dgm:spPr/>
      <dgm:t>
        <a:bodyPr/>
        <a:lstStyle/>
        <a:p>
          <a:endParaRPr lang="en-US"/>
        </a:p>
      </dgm:t>
    </dgm:pt>
    <dgm:pt modelId="{09A7B169-83A6-4B00-824C-DA682BF53297}" type="sibTrans" cxnId="{2C36C03C-EB38-4494-909A-D582E4BD1FC6}">
      <dgm:prSet/>
      <dgm:spPr/>
      <dgm:t>
        <a:bodyPr/>
        <a:lstStyle/>
        <a:p>
          <a:endParaRPr lang="en-US"/>
        </a:p>
      </dgm:t>
    </dgm:pt>
    <dgm:pt modelId="{9E9F74B9-C5F7-4AF4-A6E0-91D279DCA03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10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baseline="0" dirty="0">
            <a:solidFill>
              <a:schemeClr val="bg1"/>
            </a:solidFill>
          </a:endParaRPr>
        </a:p>
      </dgm:t>
    </dgm:pt>
    <dgm:pt modelId="{4B7D697C-187E-43FC-82F9-AEB64809AA0E}" type="parTrans" cxnId="{D1F323A8-4FC4-49A8-9EE3-317955B0AE04}">
      <dgm:prSet/>
      <dgm:spPr/>
      <dgm:t>
        <a:bodyPr/>
        <a:lstStyle/>
        <a:p>
          <a:endParaRPr lang="en-US"/>
        </a:p>
      </dgm:t>
    </dgm:pt>
    <dgm:pt modelId="{A6444EFA-0129-42EC-B380-5BBC727FD9EF}" type="sibTrans" cxnId="{D1F323A8-4FC4-49A8-9EE3-317955B0AE04}">
      <dgm:prSet/>
      <dgm:spPr/>
      <dgm:t>
        <a:bodyPr/>
        <a:lstStyle/>
        <a:p>
          <a:endParaRPr lang="en-US"/>
        </a:p>
      </dgm:t>
    </dgm:pt>
    <dgm:pt modelId="{153C996F-988C-4882-B13D-C1C5C93BDE79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320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baseline="0" dirty="0">
            <a:solidFill>
              <a:schemeClr val="bg1"/>
            </a:solidFill>
          </a:endParaRPr>
        </a:p>
      </dgm:t>
    </dgm:pt>
    <dgm:pt modelId="{33222183-66B7-474A-A483-420BB490FC26}" type="parTrans" cxnId="{C379CA92-1776-44C3-B654-4296C80187A2}">
      <dgm:prSet/>
      <dgm:spPr/>
      <dgm:t>
        <a:bodyPr/>
        <a:lstStyle/>
        <a:p>
          <a:endParaRPr lang="en-US"/>
        </a:p>
      </dgm:t>
    </dgm:pt>
    <dgm:pt modelId="{F45D5396-DB90-4374-A129-56FAD6B0E39A}" type="sibTrans" cxnId="{C379CA92-1776-44C3-B654-4296C80187A2}">
      <dgm:prSet/>
      <dgm:spPr/>
      <dgm:t>
        <a:bodyPr/>
        <a:lstStyle/>
        <a:p>
          <a:endParaRPr lang="en-US"/>
        </a:p>
      </dgm:t>
    </dgm:pt>
    <dgm:pt modelId="{71B2D664-FBF3-4711-9622-CC86B8EC1DF5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300" baseline="0" dirty="0" smtClean="0">
              <a:solidFill>
                <a:schemeClr val="bg1"/>
              </a:solidFill>
            </a:rPr>
            <a:t>DBML</a:t>
          </a:r>
          <a:endParaRPr lang="en-US" sz="2300" baseline="0" dirty="0">
            <a:solidFill>
              <a:schemeClr val="bg1"/>
            </a:solidFill>
          </a:endParaRPr>
        </a:p>
      </dgm:t>
    </dgm:pt>
    <dgm:pt modelId="{7AA72E3A-FAAC-4F88-AD31-43C603B6CEBE}" type="parTrans" cxnId="{E2D3F6E0-3BF7-4B04-95DE-3D563ECB32F9}">
      <dgm:prSet/>
      <dgm:spPr/>
      <dgm:t>
        <a:bodyPr/>
        <a:lstStyle/>
        <a:p>
          <a:endParaRPr lang="en-US"/>
        </a:p>
      </dgm:t>
    </dgm:pt>
    <dgm:pt modelId="{44EEF86B-DB7F-4FFF-A26F-3497BFFA1028}" type="sibTrans" cxnId="{E2D3F6E0-3BF7-4B04-95DE-3D563ECB32F9}">
      <dgm:prSet/>
      <dgm:spPr/>
      <dgm:t>
        <a:bodyPr/>
        <a:lstStyle/>
        <a:p>
          <a:endParaRPr lang="en-US"/>
        </a:p>
      </dgm:t>
    </dgm:pt>
    <dgm:pt modelId="{689B73D8-0624-4C37-9373-ACAC1436DEC7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460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R</a:t>
          </a:r>
          <a:endParaRPr lang="en-US" sz="4600" baseline="0" dirty="0">
            <a:solidFill>
              <a:schemeClr val="bg1"/>
            </a:solidFill>
          </a:endParaRPr>
        </a:p>
      </dgm:t>
    </dgm:pt>
    <dgm:pt modelId="{ADFDE507-628A-4DF0-ADE6-AA6646436D55}" type="parTrans" cxnId="{8B2862B6-84E3-4DA3-BBAF-835E7ABEAA61}">
      <dgm:prSet/>
      <dgm:spPr/>
      <dgm:t>
        <a:bodyPr/>
        <a:lstStyle/>
        <a:p>
          <a:endParaRPr lang="en-US"/>
        </a:p>
      </dgm:t>
    </dgm:pt>
    <dgm:pt modelId="{19A64CBB-CA0E-426D-8734-A4AA14C25BA0}" type="sibTrans" cxnId="{8B2862B6-84E3-4DA3-BBAF-835E7ABEAA61}">
      <dgm:prSet/>
      <dgm:spPr/>
      <dgm:t>
        <a:bodyPr/>
        <a:lstStyle/>
        <a:p>
          <a:endParaRPr lang="en-US"/>
        </a:p>
      </dgm:t>
    </dgm:pt>
    <dgm:pt modelId="{476BB469-C044-4F9E-8971-9476851AA0CA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20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MS Dynamics CRM</a:t>
          </a:r>
          <a:endParaRPr lang="en-US" sz="1200" baseline="0" dirty="0">
            <a:solidFill>
              <a:schemeClr val="bg1"/>
            </a:solidFill>
          </a:endParaRPr>
        </a:p>
      </dgm:t>
    </dgm:pt>
    <dgm:pt modelId="{60E59373-6C7E-4F0C-9374-99B7B26415F3}" type="parTrans" cxnId="{D82BE1AE-8032-4F16-ADFC-6BB496D06D29}">
      <dgm:prSet/>
      <dgm:spPr/>
      <dgm:t>
        <a:bodyPr/>
        <a:lstStyle/>
        <a:p>
          <a:endParaRPr lang="en-US"/>
        </a:p>
      </dgm:t>
    </dgm:pt>
    <dgm:pt modelId="{0F9B0253-956C-4350-B040-364E7AB9FE72}" type="sibTrans" cxnId="{D82BE1AE-8032-4F16-ADFC-6BB496D06D29}">
      <dgm:prSet/>
      <dgm:spPr/>
      <dgm:t>
        <a:bodyPr/>
        <a:lstStyle/>
        <a:p>
          <a:endParaRPr lang="en-US"/>
        </a:p>
      </dgm:t>
    </dgm:pt>
    <dgm:pt modelId="{13B5834C-8C20-4C08-9F48-3F9187F08A8B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World Bank</a:t>
          </a:r>
          <a:endParaRPr lang="en-US" sz="1800" baseline="0" dirty="0">
            <a:solidFill>
              <a:schemeClr val="bg1"/>
            </a:solidFill>
          </a:endParaRPr>
        </a:p>
      </dgm:t>
    </dgm:pt>
    <dgm:pt modelId="{080395FD-76D6-4049-9C9E-00CA54F7B96C}" type="parTrans" cxnId="{D411BBCC-21E6-4BED-B071-005741C1E2CC}">
      <dgm:prSet/>
      <dgm:spPr/>
      <dgm:t>
        <a:bodyPr/>
        <a:lstStyle/>
        <a:p>
          <a:endParaRPr lang="en-US"/>
        </a:p>
      </dgm:t>
    </dgm:pt>
    <dgm:pt modelId="{267008EB-A2B7-452A-B40D-BBAAC43790B4}" type="sibTrans" cxnId="{D411BBCC-21E6-4BED-B071-005741C1E2CC}">
      <dgm:prSet/>
      <dgm:spPr/>
      <dgm:t>
        <a:bodyPr/>
        <a:lstStyle/>
        <a:p>
          <a:endParaRPr lang="en-US"/>
        </a:p>
      </dgm:t>
    </dgm:pt>
    <dgm:pt modelId="{52B89021-5DDF-4774-8806-0AEEB613D807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Freebase</a:t>
          </a:r>
          <a:endParaRPr lang="en-US" sz="1600" baseline="0" dirty="0">
            <a:solidFill>
              <a:schemeClr val="bg1"/>
            </a:solidFill>
          </a:endParaRPr>
        </a:p>
      </dgm:t>
    </dgm:pt>
    <dgm:pt modelId="{49C7C0F9-06D9-4DB8-9245-FF9826084865}" type="parTrans" cxnId="{40589D0E-60B0-477A-8C79-A6F5D0BEEF7C}">
      <dgm:prSet/>
      <dgm:spPr/>
      <dgm:t>
        <a:bodyPr/>
        <a:lstStyle/>
        <a:p>
          <a:endParaRPr lang="en-US"/>
        </a:p>
      </dgm:t>
    </dgm:pt>
    <dgm:pt modelId="{643E1D18-6316-4296-9AD4-3683AD3BC23F}" type="sibTrans" cxnId="{40589D0E-60B0-477A-8C79-A6F5D0BEEF7C}">
      <dgm:prSet/>
      <dgm:spPr/>
      <dgm:t>
        <a:bodyPr/>
        <a:lstStyle/>
        <a:p>
          <a:endParaRPr lang="en-US"/>
        </a:p>
      </dgm:t>
    </dgm:pt>
    <dgm:pt modelId="{2643A0FF-6ABD-456A-8B5D-CE585401E51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320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CSV</a:t>
          </a:r>
          <a:endParaRPr lang="en-US" sz="3200" baseline="0" dirty="0">
            <a:solidFill>
              <a:schemeClr val="bg1"/>
            </a:solidFill>
          </a:endParaRPr>
        </a:p>
      </dgm:t>
    </dgm:pt>
    <dgm:pt modelId="{5267F838-62CF-4450-8EB1-8C3981C3F258}" type="parTrans" cxnId="{37A7237F-C48A-4ABC-9EAB-90BA3C6AAE86}">
      <dgm:prSet/>
      <dgm:spPr/>
      <dgm:t>
        <a:bodyPr/>
        <a:lstStyle/>
        <a:p>
          <a:endParaRPr lang="en-US"/>
        </a:p>
      </dgm:t>
    </dgm:pt>
    <dgm:pt modelId="{8556AB64-0837-4739-9E3E-48D623F993E9}" type="sibTrans" cxnId="{37A7237F-C48A-4ABC-9EAB-90BA3C6AAE86}">
      <dgm:prSet/>
      <dgm:spPr/>
      <dgm:t>
        <a:bodyPr/>
        <a:lstStyle/>
        <a:p>
          <a:endParaRPr lang="en-US"/>
        </a:p>
      </dgm:t>
    </dgm:pt>
    <dgm:pt modelId="{3F74F850-6797-47E6-8888-29CEFA1E7FCE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JSON</a:t>
          </a:r>
          <a:endParaRPr lang="en-US" sz="2400" baseline="0" dirty="0">
            <a:solidFill>
              <a:schemeClr val="bg1"/>
            </a:solidFill>
          </a:endParaRPr>
        </a:p>
      </dgm:t>
    </dgm:pt>
    <dgm:pt modelId="{8F2CD1AF-C5A1-4D65-A01B-8544BFC587B7}" type="parTrans" cxnId="{18C9CBE8-6B91-4F83-9ECB-AC90B35E4E9F}">
      <dgm:prSet/>
      <dgm:spPr/>
      <dgm:t>
        <a:bodyPr/>
        <a:lstStyle/>
        <a:p>
          <a:endParaRPr lang="en-US"/>
        </a:p>
      </dgm:t>
    </dgm:pt>
    <dgm:pt modelId="{580AC0FE-5C35-4665-B036-3758FAED0200}" type="sibTrans" cxnId="{18C9CBE8-6B91-4F83-9ECB-AC90B35E4E9F}">
      <dgm:prSet/>
      <dgm:spPr/>
      <dgm:t>
        <a:bodyPr/>
        <a:lstStyle/>
        <a:p>
          <a:endParaRPr lang="en-US"/>
        </a:p>
      </dgm:t>
    </dgm:pt>
    <dgm:pt modelId="{78E15CE8-663D-40BD-B9EC-26F925CBF6B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300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XML</a:t>
          </a:r>
          <a:endParaRPr lang="en-US" sz="3000" baseline="0" dirty="0">
            <a:solidFill>
              <a:schemeClr val="bg1"/>
            </a:solidFill>
          </a:endParaRPr>
        </a:p>
      </dgm:t>
    </dgm:pt>
    <dgm:pt modelId="{43BE9FEC-2220-424D-95CE-A077ADCE6234}" type="parTrans" cxnId="{428663E1-33AA-4E18-8EB1-451162889395}">
      <dgm:prSet/>
      <dgm:spPr/>
      <dgm:t>
        <a:bodyPr/>
        <a:lstStyle/>
        <a:p>
          <a:endParaRPr lang="en-US"/>
        </a:p>
      </dgm:t>
    </dgm:pt>
    <dgm:pt modelId="{6210C0DF-B9A2-47C3-95F9-7CFDCF520E61}" type="sibTrans" cxnId="{428663E1-33AA-4E18-8EB1-451162889395}">
      <dgm:prSet/>
      <dgm:spPr/>
      <dgm:t>
        <a:bodyPr/>
        <a:lstStyle/>
        <a:p>
          <a:endParaRPr lang="en-US"/>
        </a:p>
      </dgm:t>
    </dgm:pt>
    <dgm:pt modelId="{2DBD1191-C093-412A-899D-5250C8AFA859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</a:rPr>
            <a:t>LINQ</a:t>
          </a:r>
          <a:endParaRPr lang="en-US" sz="2400" baseline="0" dirty="0">
            <a:solidFill>
              <a:schemeClr val="bg1"/>
            </a:solidFill>
          </a:endParaRPr>
        </a:p>
      </dgm:t>
    </dgm:pt>
    <dgm:pt modelId="{339747DA-8735-45EF-9E1B-66A93B88845A}" type="parTrans" cxnId="{0CC688C7-9055-4783-890D-4FD48B74D5B8}">
      <dgm:prSet/>
      <dgm:spPr/>
      <dgm:t>
        <a:bodyPr/>
        <a:lstStyle/>
        <a:p>
          <a:endParaRPr lang="en-US"/>
        </a:p>
      </dgm:t>
    </dgm:pt>
    <dgm:pt modelId="{19A31D49-45E4-4760-8672-13DACC181C48}" type="sibTrans" cxnId="{0CC688C7-9055-4783-890D-4FD48B74D5B8}">
      <dgm:prSet/>
      <dgm:spPr/>
      <dgm:t>
        <a:bodyPr/>
        <a:lstStyle/>
        <a:p>
          <a:endParaRPr lang="en-US"/>
        </a:p>
      </dgm:t>
    </dgm:pt>
    <dgm:pt modelId="{FED3C52F-0BB4-4035-A1A4-D508E95C810F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SQL Server</a:t>
          </a:r>
          <a:endParaRPr lang="en-US" sz="1800" baseline="0" dirty="0">
            <a:solidFill>
              <a:schemeClr val="bg1"/>
            </a:solidFill>
          </a:endParaRPr>
        </a:p>
      </dgm:t>
    </dgm:pt>
    <dgm:pt modelId="{36C3E994-6BEB-4BE1-9323-321B11B8CF27}" type="parTrans" cxnId="{C514E05F-3134-4625-94DA-5DFB8C716B33}">
      <dgm:prSet/>
      <dgm:spPr/>
      <dgm:t>
        <a:bodyPr/>
        <a:lstStyle/>
        <a:p>
          <a:endParaRPr lang="en-US"/>
        </a:p>
      </dgm:t>
    </dgm:pt>
    <dgm:pt modelId="{7E44701B-D353-42FA-8B4E-BCF3FA1F087D}" type="sibTrans" cxnId="{C514E05F-3134-4625-94DA-5DFB8C716B33}">
      <dgm:prSet/>
      <dgm:spPr/>
      <dgm:t>
        <a:bodyPr/>
        <a:lstStyle/>
        <a:p>
          <a:endParaRPr lang="en-US"/>
        </a:p>
      </dgm:t>
    </dgm:pt>
    <dgm:pt modelId="{39C70E9F-3779-4CF6-947C-F11B0A7AB418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XAML</a:t>
          </a:r>
          <a:endParaRPr lang="en-US" sz="2400" baseline="0" dirty="0">
            <a:solidFill>
              <a:schemeClr val="bg1"/>
            </a:solidFill>
          </a:endParaRPr>
        </a:p>
      </dgm:t>
    </dgm:pt>
    <dgm:pt modelId="{A968C00F-6CA5-4843-9988-854DAC80F55B}" type="parTrans" cxnId="{70993DE8-E1BE-40DC-9D0A-0C98F93C0761}">
      <dgm:prSet/>
      <dgm:spPr/>
      <dgm:t>
        <a:bodyPr/>
        <a:lstStyle/>
        <a:p>
          <a:endParaRPr lang="en-US"/>
        </a:p>
      </dgm:t>
    </dgm:pt>
    <dgm:pt modelId="{B0AFB3A0-B6FF-403C-8B58-163029ED838C}" type="sibTrans" cxnId="{70993DE8-E1BE-40DC-9D0A-0C98F93C0761}">
      <dgm:prSet/>
      <dgm:spPr/>
      <dgm:t>
        <a:bodyPr/>
        <a:lstStyle/>
        <a:p>
          <a:endParaRPr lang="en-US"/>
        </a:p>
      </dgm:t>
    </dgm:pt>
    <dgm:pt modelId="{0070C40D-A1BF-4247-9AE0-9D6CF1121AA7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300" baseline="0" dirty="0" smtClean="0">
              <a:solidFill>
                <a:schemeClr val="bg1"/>
              </a:solidFill>
            </a:rPr>
            <a:t>WSDL</a:t>
          </a:r>
          <a:endParaRPr lang="en-US" sz="2300" baseline="0" dirty="0">
            <a:solidFill>
              <a:schemeClr val="bg1"/>
            </a:solidFill>
          </a:endParaRPr>
        </a:p>
      </dgm:t>
    </dgm:pt>
    <dgm:pt modelId="{FBE2895B-01FE-45C9-8E97-F75F09040354}" type="parTrans" cxnId="{FF54DB75-1B0D-4A9C-9063-79B9655348D4}">
      <dgm:prSet/>
      <dgm:spPr/>
      <dgm:t>
        <a:bodyPr/>
        <a:lstStyle/>
        <a:p>
          <a:endParaRPr lang="en-US"/>
        </a:p>
      </dgm:t>
    </dgm:pt>
    <dgm:pt modelId="{11BDE284-CF35-40BA-9A8F-1A4BA6518909}" type="sibTrans" cxnId="{FF54DB75-1B0D-4A9C-9063-79B9655348D4}">
      <dgm:prSet/>
      <dgm:spPr/>
      <dgm:t>
        <a:bodyPr/>
        <a:lstStyle/>
        <a:p>
          <a:endParaRPr lang="en-US"/>
        </a:p>
      </dgm:t>
    </dgm:pt>
    <dgm:pt modelId="{1BDF0CBA-0D89-4D21-8085-CFF8CB366FC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40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SQL Server with EF</a:t>
          </a:r>
          <a:endParaRPr lang="en-US" sz="1400" baseline="0" dirty="0">
            <a:solidFill>
              <a:schemeClr val="bg1"/>
            </a:solidFill>
          </a:endParaRPr>
        </a:p>
      </dgm:t>
    </dgm:pt>
    <dgm:pt modelId="{A8CCB24A-7933-4F57-9739-DFB3EF45EB1A}" type="parTrans" cxnId="{103AAA88-ABD3-4DB4-BE8A-FAA6135F635D}">
      <dgm:prSet/>
      <dgm:spPr/>
      <dgm:t>
        <a:bodyPr/>
        <a:lstStyle/>
        <a:p>
          <a:endParaRPr lang="en-US"/>
        </a:p>
      </dgm:t>
    </dgm:pt>
    <dgm:pt modelId="{10775961-DD2D-42AE-B822-05DCFCDD5E4F}" type="sibTrans" cxnId="{103AAA88-ABD3-4DB4-BE8A-FAA6135F635D}">
      <dgm:prSet/>
      <dgm:spPr/>
      <dgm:t>
        <a:bodyPr/>
        <a:lstStyle/>
        <a:p>
          <a:endParaRPr lang="en-US"/>
        </a:p>
      </dgm:t>
    </dgm:pt>
    <dgm:pt modelId="{20CC1DA0-3C67-4E97-9EE7-5F6376556022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00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Python</a:t>
          </a:r>
          <a:endParaRPr lang="en-US" sz="2000" baseline="0" dirty="0">
            <a:solidFill>
              <a:schemeClr val="bg1"/>
            </a:solidFill>
          </a:endParaRPr>
        </a:p>
      </dgm:t>
    </dgm:pt>
    <dgm:pt modelId="{66FD18B2-F4EC-452B-B880-CD4A48E12596}" type="parTrans" cxnId="{DB762D4C-080A-44CB-9740-638B922698C0}">
      <dgm:prSet/>
      <dgm:spPr/>
      <dgm:t>
        <a:bodyPr/>
        <a:lstStyle/>
        <a:p>
          <a:endParaRPr lang="en-US"/>
        </a:p>
      </dgm:t>
    </dgm:pt>
    <dgm:pt modelId="{18F4EC09-5266-49F6-9B21-0BE50249DA6F}" type="sibTrans" cxnId="{DB762D4C-080A-44CB-9740-638B922698C0}">
      <dgm:prSet/>
      <dgm:spPr/>
      <dgm:t>
        <a:bodyPr/>
        <a:lstStyle/>
        <a:p>
          <a:endParaRPr lang="en-US"/>
        </a:p>
      </dgm:t>
    </dgm:pt>
    <dgm:pt modelId="{C4565B9D-4963-4C4D-A0D2-DF5AF2C2266E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20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OData</a:t>
          </a:r>
          <a:endParaRPr lang="en-US" sz="2200" baseline="0" dirty="0">
            <a:solidFill>
              <a:schemeClr val="bg1"/>
            </a:solidFill>
          </a:endParaRPr>
        </a:p>
      </dgm:t>
    </dgm:pt>
    <dgm:pt modelId="{848F02C0-8087-455D-B82B-3A7BB875C44B}" type="parTrans" cxnId="{79B784B4-0D0B-430C-A3A8-20F155A1A2FF}">
      <dgm:prSet/>
      <dgm:spPr/>
      <dgm:t>
        <a:bodyPr/>
        <a:lstStyle/>
        <a:p>
          <a:endParaRPr lang="en-US"/>
        </a:p>
      </dgm:t>
    </dgm:pt>
    <dgm:pt modelId="{B4CB2AC3-B1DF-453E-99B4-D575B8BB55BC}" type="sibTrans" cxnId="{79B784B4-0D0B-430C-A3A8-20F155A1A2FF}">
      <dgm:prSet/>
      <dgm:spPr/>
      <dgm:t>
        <a:bodyPr/>
        <a:lstStyle/>
        <a:p>
          <a:endParaRPr lang="en-US"/>
        </a:p>
      </dgm:t>
    </dgm:pt>
    <dgm:pt modelId="{2C9B6097-25A2-43F8-81CA-40980B72121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30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Apiary</a:t>
          </a:r>
          <a:endParaRPr lang="en-US" sz="2300" baseline="0" dirty="0">
            <a:solidFill>
              <a:schemeClr val="bg1"/>
            </a:solidFill>
          </a:endParaRPr>
        </a:p>
      </dgm:t>
    </dgm:pt>
    <dgm:pt modelId="{FDBCC275-5C62-430B-9174-3DE73D560BBB}" type="parTrans" cxnId="{4CD3B71A-5538-4D9B-88E4-13F95E055F4C}">
      <dgm:prSet/>
      <dgm:spPr/>
      <dgm:t>
        <a:bodyPr/>
        <a:lstStyle/>
        <a:p>
          <a:endParaRPr lang="en-US"/>
        </a:p>
      </dgm:t>
    </dgm:pt>
    <dgm:pt modelId="{19D438B1-D571-4E76-9FB4-8679614AD7C5}" type="sibTrans" cxnId="{4CD3B71A-5538-4D9B-88E4-13F95E055F4C}">
      <dgm:prSet/>
      <dgm:spPr/>
      <dgm:t>
        <a:bodyPr/>
        <a:lstStyle/>
        <a:p>
          <a:endParaRPr lang="en-US"/>
        </a:p>
      </dgm:t>
    </dgm:pt>
    <dgm:pt modelId="{50DFE4F4-D34F-4ADF-81B5-72FDD935F3DD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aseline="0" dirty="0" smtClean="0">
              <a:solidFill>
                <a:schemeClr val="bg1"/>
              </a:solidFill>
            </a:rPr>
            <a:t>Facebook</a:t>
          </a:r>
          <a:endParaRPr lang="en-US" sz="1600" baseline="0" dirty="0">
            <a:solidFill>
              <a:schemeClr val="bg1"/>
            </a:solidFill>
          </a:endParaRPr>
        </a:p>
      </dgm:t>
    </dgm:pt>
    <dgm:pt modelId="{EE90702F-D113-4CD4-B6EF-D1C67B29A0EF}" type="parTrans" cxnId="{13239F53-1925-4037-9C7C-F26CDAD7067D}">
      <dgm:prSet/>
      <dgm:spPr/>
      <dgm:t>
        <a:bodyPr/>
        <a:lstStyle/>
        <a:p>
          <a:endParaRPr lang="en-US"/>
        </a:p>
      </dgm:t>
    </dgm:pt>
    <dgm:pt modelId="{8A0EA942-B2E3-4F0D-A0EA-0703C92D58DD}" type="sibTrans" cxnId="{13239F53-1925-4037-9C7C-F26CDAD7067D}">
      <dgm:prSet/>
      <dgm:spPr/>
      <dgm:t>
        <a:bodyPr/>
        <a:lstStyle/>
        <a:p>
          <a:endParaRPr lang="en-US"/>
        </a:p>
      </dgm:t>
    </dgm:pt>
    <dgm:pt modelId="{5B7D57D4-23AC-48A5-86A1-7491ACD3983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000" baseline="0" dirty="0" smtClean="0">
              <a:solidFill>
                <a:schemeClr val="bg1"/>
              </a:solidFill>
            </a:rPr>
            <a:t>EDMX</a:t>
          </a:r>
          <a:endParaRPr lang="en-US" sz="2000" baseline="0" dirty="0">
            <a:solidFill>
              <a:schemeClr val="bg1"/>
            </a:solidFill>
          </a:endParaRPr>
        </a:p>
      </dgm:t>
    </dgm:pt>
    <dgm:pt modelId="{55E3D303-03FC-47B8-8205-75B64847ED82}" type="parTrans" cxnId="{3B4373CB-CF6C-43A1-902A-9A51873748C4}">
      <dgm:prSet/>
      <dgm:spPr/>
      <dgm:t>
        <a:bodyPr/>
        <a:lstStyle/>
        <a:p>
          <a:endParaRPr lang="en-US"/>
        </a:p>
      </dgm:t>
    </dgm:pt>
    <dgm:pt modelId="{BF96DB2E-0EFC-4643-BCA9-D12C7DBC1016}" type="sibTrans" cxnId="{3B4373CB-CF6C-43A1-902A-9A51873748C4}">
      <dgm:prSet/>
      <dgm:spPr/>
      <dgm:t>
        <a:bodyPr/>
        <a:lstStyle/>
        <a:p>
          <a:endParaRPr lang="en-US"/>
        </a:p>
      </dgm:t>
    </dgm:pt>
    <dgm:pt modelId="{5CD7F663-6925-4FBC-B438-A2B798ADD67A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SignalR</a:t>
          </a:r>
          <a:endParaRPr lang="en-US" sz="2000" dirty="0"/>
        </a:p>
      </dgm:t>
    </dgm:pt>
    <dgm:pt modelId="{FEBF6FF8-41CC-4B4D-A893-3E462B9F0276}" type="parTrans" cxnId="{8AFEA77C-FC6C-4EE7-AE45-9803F1AF19D4}">
      <dgm:prSet/>
      <dgm:spPr/>
      <dgm:t>
        <a:bodyPr/>
        <a:lstStyle/>
        <a:p>
          <a:endParaRPr lang="en-US"/>
        </a:p>
      </dgm:t>
    </dgm:pt>
    <dgm:pt modelId="{7B18E84D-C9EA-4089-AD28-33D4DA1F440E}" type="sibTrans" cxnId="{8AFEA77C-FC6C-4EE7-AE45-9803F1AF19D4}">
      <dgm:prSet/>
      <dgm:spPr/>
      <dgm:t>
        <a:bodyPr/>
        <a:lstStyle/>
        <a:p>
          <a:endParaRPr lang="en-US"/>
        </a:p>
      </dgm:t>
    </dgm:pt>
    <dgm:pt modelId="{AEC5F5A9-9467-4026-9C72-C97132A54AD5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baseline="0" dirty="0">
            <a:solidFill>
              <a:schemeClr val="bg1"/>
            </a:solidFill>
          </a:endParaRPr>
        </a:p>
      </dgm:t>
    </dgm:pt>
    <dgm:pt modelId="{83B930BB-61CD-4203-BFD9-DD43A8A884E8}" type="parTrans" cxnId="{C78200E1-C2C7-49B5-949A-687E1451841D}">
      <dgm:prSet/>
      <dgm:spPr/>
      <dgm:t>
        <a:bodyPr/>
        <a:lstStyle/>
        <a:p>
          <a:endParaRPr lang="en-US"/>
        </a:p>
      </dgm:t>
    </dgm:pt>
    <dgm:pt modelId="{3B6190FF-DDF9-4A69-96B6-CFBD68107862}" type="sibTrans" cxnId="{C78200E1-C2C7-49B5-949A-687E1451841D}">
      <dgm:prSet/>
      <dgm:spPr/>
      <dgm:t>
        <a:bodyPr/>
        <a:lstStyle/>
        <a:p>
          <a:endParaRPr lang="en-US"/>
        </a:p>
      </dgm:t>
    </dgm:pt>
    <dgm:pt modelId="{272F978F-0BD8-4377-96EF-D5E728A3E46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60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IKVM</a:t>
          </a:r>
          <a:endParaRPr lang="en-US" sz="2600" baseline="0" dirty="0">
            <a:solidFill>
              <a:schemeClr val="bg1"/>
            </a:solidFill>
          </a:endParaRPr>
        </a:p>
      </dgm:t>
    </dgm:pt>
    <dgm:pt modelId="{14205EDC-DE74-48A3-86E8-0E75E5BF3705}" type="parTrans" cxnId="{B1CF0709-9EF7-4258-A263-E602254688E2}">
      <dgm:prSet/>
      <dgm:spPr/>
      <dgm:t>
        <a:bodyPr/>
        <a:lstStyle/>
        <a:p>
          <a:endParaRPr lang="en-US"/>
        </a:p>
      </dgm:t>
    </dgm:pt>
    <dgm:pt modelId="{401E5582-94DB-4CE9-92BA-D17544BA498F}" type="sibTrans" cxnId="{B1CF0709-9EF7-4258-A263-E602254688E2}">
      <dgm:prSet/>
      <dgm:spPr/>
      <dgm:t>
        <a:bodyPr/>
        <a:lstStyle/>
        <a:p>
          <a:endParaRPr lang="en-US"/>
        </a:p>
      </dgm:t>
    </dgm:pt>
    <dgm:pt modelId="{63F6D2E8-21ED-4E81-A87A-BDBA6F2B3925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FunScript</a:t>
          </a:r>
          <a:endParaRPr lang="en-US" sz="1600" baseline="0" dirty="0">
            <a:solidFill>
              <a:schemeClr val="bg1"/>
            </a:solidFill>
          </a:endParaRPr>
        </a:p>
      </dgm:t>
    </dgm:pt>
    <dgm:pt modelId="{7395084F-D31F-4A17-9D06-853613050D02}" type="parTrans" cxnId="{0807BE95-EBAF-45C7-B406-0F834C1D651E}">
      <dgm:prSet/>
      <dgm:spPr/>
      <dgm:t>
        <a:bodyPr/>
        <a:lstStyle/>
        <a:p>
          <a:endParaRPr lang="en-US"/>
        </a:p>
      </dgm:t>
    </dgm:pt>
    <dgm:pt modelId="{CDE1DE3A-92B3-4A9E-B3C0-680D10B2AB44}" type="sibTrans" cxnId="{0807BE95-EBAF-45C7-B406-0F834C1D651E}">
      <dgm:prSet/>
      <dgm:spPr/>
      <dgm:t>
        <a:bodyPr/>
        <a:lstStyle/>
        <a:p>
          <a:endParaRPr lang="en-US"/>
        </a:p>
      </dgm:t>
    </dgm:pt>
    <dgm:pt modelId="{09DA9F22-6C0B-4EB0-852C-0E09B082891D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</a:rPr>
            <a:t>Regex</a:t>
          </a:r>
          <a:endParaRPr lang="en-US" sz="2400" baseline="0" dirty="0">
            <a:solidFill>
              <a:schemeClr val="bg1"/>
            </a:solidFill>
          </a:endParaRPr>
        </a:p>
      </dgm:t>
    </dgm:pt>
    <dgm:pt modelId="{BE0C8FD4-5E08-4305-ADC7-E94914DF8B08}" type="parTrans" cxnId="{5DA0803D-9A97-483A-935F-E5067149E2B4}">
      <dgm:prSet/>
      <dgm:spPr/>
      <dgm:t>
        <a:bodyPr/>
        <a:lstStyle/>
        <a:p>
          <a:endParaRPr lang="en-US"/>
        </a:p>
      </dgm:t>
    </dgm:pt>
    <dgm:pt modelId="{4BD52392-E835-4041-8E1C-9815EE49054C}" type="sibTrans" cxnId="{5DA0803D-9A97-483A-935F-E5067149E2B4}">
      <dgm:prSet/>
      <dgm:spPr/>
      <dgm:t>
        <a:bodyPr/>
        <a:lstStyle/>
        <a:p>
          <a:endParaRPr lang="en-US"/>
        </a:p>
      </dgm:t>
    </dgm:pt>
    <dgm:pt modelId="{A369657C-287C-4A1D-AAB7-A8DF29A8042D}" type="pres">
      <dgm:prSet presAssocID="{A084D549-0A09-4EDC-BE78-30DC2684F5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8C9D4-43DF-41FA-B2EB-A2141A262C3F}" type="pres">
      <dgm:prSet presAssocID="{08DA2EA7-56DB-4B39-B3D6-9E4115CC28DE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9A8A-FF65-4E2B-9704-0DA9FD1471BD}" type="pres">
      <dgm:prSet presAssocID="{4D44A5AA-2D39-4D3A-8663-58DDC6BC0516}" presName="sibTrans" presStyleCnt="0"/>
      <dgm:spPr/>
    </dgm:pt>
    <dgm:pt modelId="{DEF38988-93B3-44CC-9130-76FF57549860}" type="pres">
      <dgm:prSet presAssocID="{BAE2C8E9-3B2A-4017-BE6A-432F45DDD8F3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DE740-B76B-483C-922D-0A695CE53119}" type="pres">
      <dgm:prSet presAssocID="{F366458F-52B3-480E-AB49-44CB8172C46B}" presName="sibTrans" presStyleCnt="0"/>
      <dgm:spPr/>
    </dgm:pt>
    <dgm:pt modelId="{0F664ED1-9E15-4A36-8E6F-8AFB7799F781}" type="pres">
      <dgm:prSet presAssocID="{13243945-6F7B-4E4D-A4EE-83FEAD841BC5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0B81-7657-49F6-8C15-BEBAB441C976}" type="pres">
      <dgm:prSet presAssocID="{09A7B169-83A6-4B00-824C-DA682BF53297}" presName="sibTrans" presStyleCnt="0"/>
      <dgm:spPr/>
    </dgm:pt>
    <dgm:pt modelId="{68595508-6B7C-41BF-B427-CA8030A3B6DD}" type="pres">
      <dgm:prSet presAssocID="{9E9F74B9-C5F7-4AF4-A6E0-91D279DCA033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5F9C0-874F-4D6B-9AA9-09ED89F21054}" type="pres">
      <dgm:prSet presAssocID="{A6444EFA-0129-42EC-B380-5BBC727FD9EF}" presName="sibTrans" presStyleCnt="0"/>
      <dgm:spPr/>
    </dgm:pt>
    <dgm:pt modelId="{81654458-C405-4341-8C38-1872C057BFB4}" type="pres">
      <dgm:prSet presAssocID="{153C996F-988C-4882-B13D-C1C5C93BDE79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14CAF-80A0-4739-902E-69D72ACDDFF3}" type="pres">
      <dgm:prSet presAssocID="{F45D5396-DB90-4374-A129-56FAD6B0E39A}" presName="sibTrans" presStyleCnt="0"/>
      <dgm:spPr/>
    </dgm:pt>
    <dgm:pt modelId="{34FDB0CA-EA4F-4BFE-96D1-0E54D0B880A9}" type="pres">
      <dgm:prSet presAssocID="{71B2D664-FBF3-4711-9622-CC86B8EC1DF5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2FC13-C999-4A6E-A7EA-B050283F9B62}" type="pres">
      <dgm:prSet presAssocID="{44EEF86B-DB7F-4FFF-A26F-3497BFFA1028}" presName="sibTrans" presStyleCnt="0"/>
      <dgm:spPr/>
    </dgm:pt>
    <dgm:pt modelId="{54788F00-332C-4CF5-93F0-38CA61254BEF}" type="pres">
      <dgm:prSet presAssocID="{5B7D57D4-23AC-48A5-86A1-7491ACD39830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FEA0E-0113-4A4D-83A1-94D930825C7D}" type="pres">
      <dgm:prSet presAssocID="{BF96DB2E-0EFC-4643-BCA9-D12C7DBC1016}" presName="sibTrans" presStyleCnt="0"/>
      <dgm:spPr/>
    </dgm:pt>
    <dgm:pt modelId="{CB127872-49AA-4652-BCC7-A57D81980281}" type="pres">
      <dgm:prSet presAssocID="{5CD7F663-6925-4FBC-B438-A2B798ADD67A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F6790-B86F-4A4B-99E4-90B1D236875D}" type="pres">
      <dgm:prSet presAssocID="{7B18E84D-C9EA-4089-AD28-33D4DA1F440E}" presName="sibTrans" presStyleCnt="0"/>
      <dgm:spPr/>
    </dgm:pt>
    <dgm:pt modelId="{FA328A23-B0DA-44BF-8005-52DA03D7449F}" type="pres">
      <dgm:prSet presAssocID="{63F6D2E8-21ED-4E81-A87A-BDBA6F2B3925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48A7A-63F8-4966-B13A-C64E319C53AC}" type="pres">
      <dgm:prSet presAssocID="{CDE1DE3A-92B3-4A9E-B3C0-680D10B2AB44}" presName="sibTrans" presStyleCnt="0"/>
      <dgm:spPr/>
    </dgm:pt>
    <dgm:pt modelId="{D83F89E9-4A45-44B3-AC02-4867E5F9D4CD}" type="pres">
      <dgm:prSet presAssocID="{689B73D8-0624-4C37-9373-ACAC1436DEC7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A677C-AC4C-4896-AA85-E0B70BEE873E}" type="pres">
      <dgm:prSet presAssocID="{19A64CBB-CA0E-426D-8734-A4AA14C25BA0}" presName="sibTrans" presStyleCnt="0"/>
      <dgm:spPr/>
    </dgm:pt>
    <dgm:pt modelId="{F894333E-0685-4941-BBEF-1EFEA4922A96}" type="pres">
      <dgm:prSet presAssocID="{20CC1DA0-3C67-4E97-9EE7-5F6376556022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6702A-A059-4F41-9861-96A6A965F141}" type="pres">
      <dgm:prSet presAssocID="{18F4EC09-5266-49F6-9B21-0BE50249DA6F}" presName="sibTrans" presStyleCnt="0"/>
      <dgm:spPr/>
    </dgm:pt>
    <dgm:pt modelId="{2595A267-D970-4104-BFFE-400172540BBA}" type="pres">
      <dgm:prSet presAssocID="{476BB469-C044-4F9E-8971-9476851AA0CA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717D9-82F6-47D7-86C2-3DD2AB76CC3C}" type="pres">
      <dgm:prSet presAssocID="{0F9B0253-956C-4350-B040-364E7AB9FE72}" presName="sibTrans" presStyleCnt="0"/>
      <dgm:spPr/>
    </dgm:pt>
    <dgm:pt modelId="{3283098E-8035-4644-B0A0-F5E9B8671307}" type="pres">
      <dgm:prSet presAssocID="{13B5834C-8C20-4C08-9F48-3F9187F08A8B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9CB-513E-4EBB-8A3F-D50B0A9C9166}" type="pres">
      <dgm:prSet presAssocID="{267008EB-A2B7-452A-B40D-BBAAC43790B4}" presName="sibTrans" presStyleCnt="0"/>
      <dgm:spPr/>
    </dgm:pt>
    <dgm:pt modelId="{8C4399B4-19DE-494A-93D3-99E22C330D97}" type="pres">
      <dgm:prSet presAssocID="{09DA9F22-6C0B-4EB0-852C-0E09B082891D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DDF3A-AAEB-4875-A204-33ECC98EA4F2}" type="pres">
      <dgm:prSet presAssocID="{4BD52392-E835-4041-8E1C-9815EE49054C}" presName="sibTrans" presStyleCnt="0"/>
      <dgm:spPr/>
    </dgm:pt>
    <dgm:pt modelId="{60541CEA-E5E3-43AC-B7FA-C7AFCEE266F4}" type="pres">
      <dgm:prSet presAssocID="{52B89021-5DDF-4774-8806-0AEEB613D807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DAFC5-B55C-4A58-8EC8-3A04F4C0319A}" type="pres">
      <dgm:prSet presAssocID="{643E1D18-6316-4296-9AD4-3683AD3BC23F}" presName="sibTrans" presStyleCnt="0"/>
      <dgm:spPr/>
    </dgm:pt>
    <dgm:pt modelId="{C615881B-37D3-49C3-B16B-5B1B0F5F13D4}" type="pres">
      <dgm:prSet presAssocID="{2643A0FF-6ABD-456A-8B5D-CE585401E513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A5D72-823E-4AAD-9DD1-9994BEBECDCF}" type="pres">
      <dgm:prSet presAssocID="{8556AB64-0837-4739-9E3E-48D623F993E9}" presName="sibTrans" presStyleCnt="0"/>
      <dgm:spPr/>
    </dgm:pt>
    <dgm:pt modelId="{582C1DC7-FE13-4BD2-83F5-E678FF21599B}" type="pres">
      <dgm:prSet presAssocID="{3F74F850-6797-47E6-8888-29CEFA1E7FCE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38A12-29AC-4E0C-ABA6-BBDEB0B93C52}" type="pres">
      <dgm:prSet presAssocID="{580AC0FE-5C35-4665-B036-3758FAED0200}" presName="sibTrans" presStyleCnt="0"/>
      <dgm:spPr/>
    </dgm:pt>
    <dgm:pt modelId="{03C93693-2A33-4C85-8AE6-190C6E36D59B}" type="pres">
      <dgm:prSet presAssocID="{78E15CE8-663D-40BD-B9EC-26F925CBF6B0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55365-8D21-4179-BECB-4612961E54F1}" type="pres">
      <dgm:prSet presAssocID="{6210C0DF-B9A2-47C3-95F9-7CFDCF520E61}" presName="sibTrans" presStyleCnt="0"/>
      <dgm:spPr/>
    </dgm:pt>
    <dgm:pt modelId="{E764C87E-8B28-4142-AFAD-7059F40D1F83}" type="pres">
      <dgm:prSet presAssocID="{2DBD1191-C093-412A-899D-5250C8AFA859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CB670-9C3C-4163-BD64-856239CC55A6}" type="pres">
      <dgm:prSet presAssocID="{19A31D49-45E4-4760-8672-13DACC181C48}" presName="sibTrans" presStyleCnt="0"/>
      <dgm:spPr/>
    </dgm:pt>
    <dgm:pt modelId="{A8CC9F3C-CB68-413F-A3D7-658524E77C9D}" type="pres">
      <dgm:prSet presAssocID="{272F978F-0BD8-4377-96EF-D5E728A3E46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DBD66-8760-4F75-9B42-217B72984A9F}" type="pres">
      <dgm:prSet presAssocID="{401E5582-94DB-4CE9-92BA-D17544BA498F}" presName="sibTrans" presStyleCnt="0"/>
      <dgm:spPr/>
    </dgm:pt>
    <dgm:pt modelId="{A8EBF937-4741-4D32-A88D-036F10E6437F}" type="pres">
      <dgm:prSet presAssocID="{FED3C52F-0BB4-4035-A1A4-D508E95C810F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1D772-E405-4753-B6C5-379DF933F5E5}" type="pres">
      <dgm:prSet presAssocID="{7E44701B-D353-42FA-8B4E-BCF3FA1F087D}" presName="sibTrans" presStyleCnt="0"/>
      <dgm:spPr/>
    </dgm:pt>
    <dgm:pt modelId="{1B91DF7A-8D21-412E-8DAE-E791BD6047FE}" type="pres">
      <dgm:prSet presAssocID="{1BDF0CBA-0D89-4D21-8085-CFF8CB366FC0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B60BE-984B-4ABE-B6C5-1691680D0E10}" type="pres">
      <dgm:prSet presAssocID="{10775961-DD2D-42AE-B822-05DCFCDD5E4F}" presName="sibTrans" presStyleCnt="0"/>
      <dgm:spPr/>
    </dgm:pt>
    <dgm:pt modelId="{2898482B-73DB-448B-A915-359B88204C09}" type="pres">
      <dgm:prSet presAssocID="{39C70E9F-3779-4CF6-947C-F11B0A7AB418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40D8-63A6-4399-B350-164398EB9A8B}" type="pres">
      <dgm:prSet presAssocID="{B0AFB3A0-B6FF-403C-8B58-163029ED838C}" presName="sibTrans" presStyleCnt="0"/>
      <dgm:spPr/>
    </dgm:pt>
    <dgm:pt modelId="{53BF552C-963A-4801-B804-BB298B08F019}" type="pres">
      <dgm:prSet presAssocID="{AEC5F5A9-9467-4026-9C72-C97132A54AD5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46D2-BE51-4579-9C50-1F25E0DAFB3E}" type="pres">
      <dgm:prSet presAssocID="{3B6190FF-DDF9-4A69-96B6-CFBD68107862}" presName="sibTrans" presStyleCnt="0"/>
      <dgm:spPr/>
    </dgm:pt>
    <dgm:pt modelId="{DF362DCF-95D1-490C-A218-2464D73F29DE}" type="pres">
      <dgm:prSet presAssocID="{0070C40D-A1BF-4247-9AE0-9D6CF1121AA7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8743-4156-46A3-9359-1C04861BDF1A}" type="pres">
      <dgm:prSet presAssocID="{11BDE284-CF35-40BA-9A8F-1A4BA6518909}" presName="sibTrans" presStyleCnt="0"/>
      <dgm:spPr/>
    </dgm:pt>
    <dgm:pt modelId="{28162803-DF42-445D-9DA6-64E946932B3C}" type="pres">
      <dgm:prSet presAssocID="{C4565B9D-4963-4C4D-A0D2-DF5AF2C2266E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22F3-A43C-4B2F-95DF-96FB275D5DBB}" type="pres">
      <dgm:prSet presAssocID="{B4CB2AC3-B1DF-453E-99B4-D575B8BB55BC}" presName="sibTrans" presStyleCnt="0"/>
      <dgm:spPr/>
    </dgm:pt>
    <dgm:pt modelId="{9B80A308-CEBD-416D-A1D4-D50030FF1E05}" type="pres">
      <dgm:prSet presAssocID="{2C9B6097-25A2-43F8-81CA-40980B721210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54D8-5D37-4AE7-9F80-7AE2CD50B73D}" type="pres">
      <dgm:prSet presAssocID="{19D438B1-D571-4E76-9FB4-8679614AD7C5}" presName="sibTrans" presStyleCnt="0"/>
      <dgm:spPr/>
    </dgm:pt>
    <dgm:pt modelId="{6600B78B-B0DF-4F9A-AAA1-1BD4CEDF8FFA}" type="pres">
      <dgm:prSet presAssocID="{50DFE4F4-D34F-4ADF-81B5-72FDD935F3DD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39F53-1925-4037-9C7C-F26CDAD7067D}" srcId="{A084D549-0A09-4EDC-BE78-30DC2684F569}" destId="{50DFE4F4-D34F-4ADF-81B5-72FDD935F3DD}" srcOrd="27" destOrd="0" parTransId="{EE90702F-D113-4CD4-B6EF-D1C67B29A0EF}" sibTransId="{8A0EA942-B2E3-4F0D-A0EA-0703C92D58DD}"/>
    <dgm:cxn modelId="{9E316B23-4235-4CEC-BE1D-54EE2069456C}" type="presOf" srcId="{2DBD1191-C093-412A-899D-5250C8AFA859}" destId="{E764C87E-8B28-4142-AFAD-7059F40D1F83}" srcOrd="0" destOrd="0" presId="urn:microsoft.com/office/officeart/2005/8/layout/default"/>
    <dgm:cxn modelId="{89AC6E70-7F80-482D-B5A3-600C122460A3}" type="presOf" srcId="{20CC1DA0-3C67-4E97-9EE7-5F6376556022}" destId="{F894333E-0685-4941-BBEF-1EFEA4922A96}" srcOrd="0" destOrd="0" presId="urn:microsoft.com/office/officeart/2005/8/layout/default"/>
    <dgm:cxn modelId="{F13A97AA-3CCE-4882-A672-E4441C268742}" type="presOf" srcId="{50DFE4F4-D34F-4ADF-81B5-72FDD935F3DD}" destId="{6600B78B-B0DF-4F9A-AAA1-1BD4CEDF8FFA}" srcOrd="0" destOrd="0" presId="urn:microsoft.com/office/officeart/2005/8/layout/default"/>
    <dgm:cxn modelId="{F38E8D1F-D77D-46E4-B287-9B44FF0EABF8}" type="presOf" srcId="{1BDF0CBA-0D89-4D21-8085-CFF8CB366FC0}" destId="{1B91DF7A-8D21-412E-8DAE-E791BD6047FE}" srcOrd="0" destOrd="0" presId="urn:microsoft.com/office/officeart/2005/8/layout/default"/>
    <dgm:cxn modelId="{7008C780-3E16-435F-B215-68801D4F86BD}" type="presOf" srcId="{A084D549-0A09-4EDC-BE78-30DC2684F569}" destId="{A369657C-287C-4A1D-AAB7-A8DF29A8042D}" srcOrd="0" destOrd="0" presId="urn:microsoft.com/office/officeart/2005/8/layout/default"/>
    <dgm:cxn modelId="{54CFFA6A-8738-4B92-946A-656074F1F8C2}" type="presOf" srcId="{153C996F-988C-4882-B13D-C1C5C93BDE79}" destId="{81654458-C405-4341-8C38-1872C057BFB4}" srcOrd="0" destOrd="0" presId="urn:microsoft.com/office/officeart/2005/8/layout/default"/>
    <dgm:cxn modelId="{634CA3A6-FCD5-46EE-9511-0485B200FB2C}" type="presOf" srcId="{AEC5F5A9-9467-4026-9C72-C97132A54AD5}" destId="{53BF552C-963A-4801-B804-BB298B08F019}" srcOrd="0" destOrd="0" presId="urn:microsoft.com/office/officeart/2005/8/layout/default"/>
    <dgm:cxn modelId="{103AAA88-ABD3-4DB4-BE8A-FAA6135F635D}" srcId="{A084D549-0A09-4EDC-BE78-30DC2684F569}" destId="{1BDF0CBA-0D89-4D21-8085-CFF8CB366FC0}" srcOrd="21" destOrd="0" parTransId="{A8CCB24A-7933-4F57-9739-DFB3EF45EB1A}" sibTransId="{10775961-DD2D-42AE-B822-05DCFCDD5E4F}"/>
    <dgm:cxn modelId="{B5C2F091-FACE-480D-9AB8-482FE7659FF5}" type="presOf" srcId="{2C9B6097-25A2-43F8-81CA-40980B721210}" destId="{9B80A308-CEBD-416D-A1D4-D50030FF1E05}" srcOrd="0" destOrd="0" presId="urn:microsoft.com/office/officeart/2005/8/layout/default"/>
    <dgm:cxn modelId="{2B365D94-BCF6-4A53-91B2-D8DCE8113C20}" type="presOf" srcId="{5CD7F663-6925-4FBC-B438-A2B798ADD67A}" destId="{CB127872-49AA-4652-BCC7-A57D81980281}" srcOrd="0" destOrd="0" presId="urn:microsoft.com/office/officeart/2005/8/layout/default"/>
    <dgm:cxn modelId="{19C0CF8C-CDBC-4184-B5F7-FE87F58A1A93}" type="presOf" srcId="{3F74F850-6797-47E6-8888-29CEFA1E7FCE}" destId="{582C1DC7-FE13-4BD2-83F5-E678FF21599B}" srcOrd="0" destOrd="0" presId="urn:microsoft.com/office/officeart/2005/8/layout/default"/>
    <dgm:cxn modelId="{8B2862B6-84E3-4DA3-BBAF-835E7ABEAA61}" srcId="{A084D549-0A09-4EDC-BE78-30DC2684F569}" destId="{689B73D8-0624-4C37-9373-ACAC1436DEC7}" srcOrd="9" destOrd="0" parTransId="{ADFDE507-628A-4DF0-ADE6-AA6646436D55}" sibTransId="{19A64CBB-CA0E-426D-8734-A4AA14C25BA0}"/>
    <dgm:cxn modelId="{0CC688C7-9055-4783-890D-4FD48B74D5B8}" srcId="{A084D549-0A09-4EDC-BE78-30DC2684F569}" destId="{2DBD1191-C093-412A-899D-5250C8AFA859}" srcOrd="18" destOrd="0" parTransId="{339747DA-8735-45EF-9E1B-66A93B88845A}" sibTransId="{19A31D49-45E4-4760-8672-13DACC181C48}"/>
    <dgm:cxn modelId="{DDADE955-2B82-4C25-BEA3-FE29A7803935}" type="presOf" srcId="{689B73D8-0624-4C37-9373-ACAC1436DEC7}" destId="{D83F89E9-4A45-44B3-AC02-4867E5F9D4CD}" srcOrd="0" destOrd="0" presId="urn:microsoft.com/office/officeart/2005/8/layout/default"/>
    <dgm:cxn modelId="{C379CA92-1776-44C3-B654-4296C80187A2}" srcId="{A084D549-0A09-4EDC-BE78-30DC2684F569}" destId="{153C996F-988C-4882-B13D-C1C5C93BDE79}" srcOrd="4" destOrd="0" parTransId="{33222183-66B7-474A-A483-420BB490FC26}" sibTransId="{F45D5396-DB90-4374-A129-56FAD6B0E39A}"/>
    <dgm:cxn modelId="{8AFEA77C-FC6C-4EE7-AE45-9803F1AF19D4}" srcId="{A084D549-0A09-4EDC-BE78-30DC2684F569}" destId="{5CD7F663-6925-4FBC-B438-A2B798ADD67A}" srcOrd="7" destOrd="0" parTransId="{FEBF6FF8-41CC-4B4D-A893-3E462B9F0276}" sibTransId="{7B18E84D-C9EA-4089-AD28-33D4DA1F440E}"/>
    <dgm:cxn modelId="{3B4373CB-CF6C-43A1-902A-9A51873748C4}" srcId="{A084D549-0A09-4EDC-BE78-30DC2684F569}" destId="{5B7D57D4-23AC-48A5-86A1-7491ACD39830}" srcOrd="6" destOrd="0" parTransId="{55E3D303-03FC-47B8-8205-75B64847ED82}" sibTransId="{BF96DB2E-0EFC-4643-BCA9-D12C7DBC1016}"/>
    <dgm:cxn modelId="{80F519F8-BF56-4DBF-9C7E-07A99B013CBB}" type="presOf" srcId="{9E9F74B9-C5F7-4AF4-A6E0-91D279DCA033}" destId="{68595508-6B7C-41BF-B427-CA8030A3B6DD}" srcOrd="0" destOrd="0" presId="urn:microsoft.com/office/officeart/2005/8/layout/default"/>
    <dgm:cxn modelId="{3EC54383-25D4-4276-B6AF-6B5225A28920}" type="presOf" srcId="{2643A0FF-6ABD-456A-8B5D-CE585401E513}" destId="{C615881B-37D3-49C3-B16B-5B1B0F5F13D4}" srcOrd="0" destOrd="0" presId="urn:microsoft.com/office/officeart/2005/8/layout/default"/>
    <dgm:cxn modelId="{9FBA5B43-0AD2-486E-8DE1-66D63C506670}" type="presOf" srcId="{5B7D57D4-23AC-48A5-86A1-7491ACD39830}" destId="{54788F00-332C-4CF5-93F0-38CA61254BEF}" srcOrd="0" destOrd="0" presId="urn:microsoft.com/office/officeart/2005/8/layout/default"/>
    <dgm:cxn modelId="{0807BE95-EBAF-45C7-B406-0F834C1D651E}" srcId="{A084D549-0A09-4EDC-BE78-30DC2684F569}" destId="{63F6D2E8-21ED-4E81-A87A-BDBA6F2B3925}" srcOrd="8" destOrd="0" parTransId="{7395084F-D31F-4A17-9D06-853613050D02}" sibTransId="{CDE1DE3A-92B3-4A9E-B3C0-680D10B2AB44}"/>
    <dgm:cxn modelId="{D1F323A8-4FC4-49A8-9EE3-317955B0AE04}" srcId="{A084D549-0A09-4EDC-BE78-30DC2684F569}" destId="{9E9F74B9-C5F7-4AF4-A6E0-91D279DCA033}" srcOrd="3" destOrd="0" parTransId="{4B7D697C-187E-43FC-82F9-AEB64809AA0E}" sibTransId="{A6444EFA-0129-42EC-B380-5BBC727FD9EF}"/>
    <dgm:cxn modelId="{B7F180FA-094A-4C79-B6F0-53425B50FA02}" type="presOf" srcId="{13B5834C-8C20-4C08-9F48-3F9187F08A8B}" destId="{3283098E-8035-4644-B0A0-F5E9B8671307}" srcOrd="0" destOrd="0" presId="urn:microsoft.com/office/officeart/2005/8/layout/default"/>
    <dgm:cxn modelId="{DCC48536-F8B9-41A2-89C3-BFDD3A85FF5F}" srcId="{A084D549-0A09-4EDC-BE78-30DC2684F569}" destId="{08DA2EA7-56DB-4B39-B3D6-9E4115CC28DE}" srcOrd="0" destOrd="0" parTransId="{5A9C6E2E-778A-464D-820E-82A72D52EF49}" sibTransId="{4D44A5AA-2D39-4D3A-8663-58DDC6BC0516}"/>
    <dgm:cxn modelId="{40589D0E-60B0-477A-8C79-A6F5D0BEEF7C}" srcId="{A084D549-0A09-4EDC-BE78-30DC2684F569}" destId="{52B89021-5DDF-4774-8806-0AEEB613D807}" srcOrd="14" destOrd="0" parTransId="{49C7C0F9-06D9-4DB8-9245-FF9826084865}" sibTransId="{643E1D18-6316-4296-9AD4-3683AD3BC23F}"/>
    <dgm:cxn modelId="{D411BBCC-21E6-4BED-B071-005741C1E2CC}" srcId="{A084D549-0A09-4EDC-BE78-30DC2684F569}" destId="{13B5834C-8C20-4C08-9F48-3F9187F08A8B}" srcOrd="12" destOrd="0" parTransId="{080395FD-76D6-4049-9C9E-00CA54F7B96C}" sibTransId="{267008EB-A2B7-452A-B40D-BBAAC43790B4}"/>
    <dgm:cxn modelId="{7E8BCF47-36FD-4AB4-B4A6-259A1FB4F0CB}" type="presOf" srcId="{13243945-6F7B-4E4D-A4EE-83FEAD841BC5}" destId="{0F664ED1-9E15-4A36-8E6F-8AFB7799F781}" srcOrd="0" destOrd="0" presId="urn:microsoft.com/office/officeart/2005/8/layout/default"/>
    <dgm:cxn modelId="{463B0B6A-38A5-43A2-BBFB-C6163AED91CE}" srcId="{A084D549-0A09-4EDC-BE78-30DC2684F569}" destId="{BAE2C8E9-3B2A-4017-BE6A-432F45DDD8F3}" srcOrd="1" destOrd="0" parTransId="{89871723-3A4F-4D20-8ED3-1B6A11617CC6}" sibTransId="{F366458F-52B3-480E-AB49-44CB8172C46B}"/>
    <dgm:cxn modelId="{6210A6EB-0814-4D66-A17D-0326E187D5E8}" type="presOf" srcId="{FED3C52F-0BB4-4035-A1A4-D508E95C810F}" destId="{A8EBF937-4741-4D32-A88D-036F10E6437F}" srcOrd="0" destOrd="0" presId="urn:microsoft.com/office/officeart/2005/8/layout/default"/>
    <dgm:cxn modelId="{D60DC14D-FDCE-42C1-9A76-EA274A33F16E}" type="presOf" srcId="{272F978F-0BD8-4377-96EF-D5E728A3E463}" destId="{A8CC9F3C-CB68-413F-A3D7-658524E77C9D}" srcOrd="0" destOrd="0" presId="urn:microsoft.com/office/officeart/2005/8/layout/default"/>
    <dgm:cxn modelId="{C4AE9C17-A972-4481-B283-D276B2395FE4}" type="presOf" srcId="{39C70E9F-3779-4CF6-947C-F11B0A7AB418}" destId="{2898482B-73DB-448B-A915-359B88204C09}" srcOrd="0" destOrd="0" presId="urn:microsoft.com/office/officeart/2005/8/layout/default"/>
    <dgm:cxn modelId="{CBE2D3E3-9004-41E9-A4D7-D7CED598A435}" type="presOf" srcId="{52B89021-5DDF-4774-8806-0AEEB613D807}" destId="{60541CEA-E5E3-43AC-B7FA-C7AFCEE266F4}" srcOrd="0" destOrd="0" presId="urn:microsoft.com/office/officeart/2005/8/layout/default"/>
    <dgm:cxn modelId="{C36A9B1C-3676-4131-A191-2081E330FA7A}" type="presOf" srcId="{08DA2EA7-56DB-4B39-B3D6-9E4115CC28DE}" destId="{1388C9D4-43DF-41FA-B2EB-A2141A262C3F}" srcOrd="0" destOrd="0" presId="urn:microsoft.com/office/officeart/2005/8/layout/default"/>
    <dgm:cxn modelId="{D82BE1AE-8032-4F16-ADFC-6BB496D06D29}" srcId="{A084D549-0A09-4EDC-BE78-30DC2684F569}" destId="{476BB469-C044-4F9E-8971-9476851AA0CA}" srcOrd="11" destOrd="0" parTransId="{60E59373-6C7E-4F0C-9374-99B7B26415F3}" sibTransId="{0F9B0253-956C-4350-B040-364E7AB9FE72}"/>
    <dgm:cxn modelId="{51BBD955-8D6B-4289-9F03-8DD925E12DF3}" type="presOf" srcId="{71B2D664-FBF3-4711-9622-CC86B8EC1DF5}" destId="{34FDB0CA-EA4F-4BFE-96D1-0E54D0B880A9}" srcOrd="0" destOrd="0" presId="urn:microsoft.com/office/officeart/2005/8/layout/default"/>
    <dgm:cxn modelId="{C514E05F-3134-4625-94DA-5DFB8C716B33}" srcId="{A084D549-0A09-4EDC-BE78-30DC2684F569}" destId="{FED3C52F-0BB4-4035-A1A4-D508E95C810F}" srcOrd="20" destOrd="0" parTransId="{36C3E994-6BEB-4BE1-9323-321B11B8CF27}" sibTransId="{7E44701B-D353-42FA-8B4E-BCF3FA1F087D}"/>
    <dgm:cxn modelId="{E2D3F6E0-3BF7-4B04-95DE-3D563ECB32F9}" srcId="{A084D549-0A09-4EDC-BE78-30DC2684F569}" destId="{71B2D664-FBF3-4711-9622-CC86B8EC1DF5}" srcOrd="5" destOrd="0" parTransId="{7AA72E3A-FAAC-4F88-AD31-43C603B6CEBE}" sibTransId="{44EEF86B-DB7F-4FFF-A26F-3497BFFA1028}"/>
    <dgm:cxn modelId="{79B784B4-0D0B-430C-A3A8-20F155A1A2FF}" srcId="{A084D549-0A09-4EDC-BE78-30DC2684F569}" destId="{C4565B9D-4963-4C4D-A0D2-DF5AF2C2266E}" srcOrd="25" destOrd="0" parTransId="{848F02C0-8087-455D-B82B-3A7BB875C44B}" sibTransId="{B4CB2AC3-B1DF-453E-99B4-D575B8BB55BC}"/>
    <dgm:cxn modelId="{73EEFFC5-9333-4FC3-9009-3C7E1161A719}" type="presOf" srcId="{09DA9F22-6C0B-4EB0-852C-0E09B082891D}" destId="{8C4399B4-19DE-494A-93D3-99E22C330D97}" srcOrd="0" destOrd="0" presId="urn:microsoft.com/office/officeart/2005/8/layout/default"/>
    <dgm:cxn modelId="{18C9CBE8-6B91-4F83-9ECB-AC90B35E4E9F}" srcId="{A084D549-0A09-4EDC-BE78-30DC2684F569}" destId="{3F74F850-6797-47E6-8888-29CEFA1E7FCE}" srcOrd="16" destOrd="0" parTransId="{8F2CD1AF-C5A1-4D65-A01B-8544BFC587B7}" sibTransId="{580AC0FE-5C35-4665-B036-3758FAED0200}"/>
    <dgm:cxn modelId="{70993DE8-E1BE-40DC-9D0A-0C98F93C0761}" srcId="{A084D549-0A09-4EDC-BE78-30DC2684F569}" destId="{39C70E9F-3779-4CF6-947C-F11B0A7AB418}" srcOrd="22" destOrd="0" parTransId="{A968C00F-6CA5-4843-9988-854DAC80F55B}" sibTransId="{B0AFB3A0-B6FF-403C-8B58-163029ED838C}"/>
    <dgm:cxn modelId="{80E4E12A-5945-4FFC-8D30-9007B8C18D5E}" type="presOf" srcId="{78E15CE8-663D-40BD-B9EC-26F925CBF6B0}" destId="{03C93693-2A33-4C85-8AE6-190C6E36D59B}" srcOrd="0" destOrd="0" presId="urn:microsoft.com/office/officeart/2005/8/layout/default"/>
    <dgm:cxn modelId="{FF54DB75-1B0D-4A9C-9063-79B9655348D4}" srcId="{A084D549-0A09-4EDC-BE78-30DC2684F569}" destId="{0070C40D-A1BF-4247-9AE0-9D6CF1121AA7}" srcOrd="24" destOrd="0" parTransId="{FBE2895B-01FE-45C9-8E97-F75F09040354}" sibTransId="{11BDE284-CF35-40BA-9A8F-1A4BA6518909}"/>
    <dgm:cxn modelId="{2C36C03C-EB38-4494-909A-D582E4BD1FC6}" srcId="{A084D549-0A09-4EDC-BE78-30DC2684F569}" destId="{13243945-6F7B-4E4D-A4EE-83FEAD841BC5}" srcOrd="2" destOrd="0" parTransId="{1B8661E8-6AEB-4224-A6AB-309C8E3F96F7}" sibTransId="{09A7B169-83A6-4B00-824C-DA682BF53297}"/>
    <dgm:cxn modelId="{0F96561A-FC87-4195-A1B6-7F4B15F05631}" type="presOf" srcId="{C4565B9D-4963-4C4D-A0D2-DF5AF2C2266E}" destId="{28162803-DF42-445D-9DA6-64E946932B3C}" srcOrd="0" destOrd="0" presId="urn:microsoft.com/office/officeart/2005/8/layout/default"/>
    <dgm:cxn modelId="{B1CF0709-9EF7-4258-A263-E602254688E2}" srcId="{A084D549-0A09-4EDC-BE78-30DC2684F569}" destId="{272F978F-0BD8-4377-96EF-D5E728A3E463}" srcOrd="19" destOrd="0" parTransId="{14205EDC-DE74-48A3-86E8-0E75E5BF3705}" sibTransId="{401E5582-94DB-4CE9-92BA-D17544BA498F}"/>
    <dgm:cxn modelId="{C5B80463-FA44-47A3-B6A5-DC5A53E55066}" type="presOf" srcId="{0070C40D-A1BF-4247-9AE0-9D6CF1121AA7}" destId="{DF362DCF-95D1-490C-A218-2464D73F29DE}" srcOrd="0" destOrd="0" presId="urn:microsoft.com/office/officeart/2005/8/layout/default"/>
    <dgm:cxn modelId="{9486E04B-91B1-445B-A214-C02469005C44}" type="presOf" srcId="{63F6D2E8-21ED-4E81-A87A-BDBA6F2B3925}" destId="{FA328A23-B0DA-44BF-8005-52DA03D7449F}" srcOrd="0" destOrd="0" presId="urn:microsoft.com/office/officeart/2005/8/layout/default"/>
    <dgm:cxn modelId="{5DA0803D-9A97-483A-935F-E5067149E2B4}" srcId="{A084D549-0A09-4EDC-BE78-30DC2684F569}" destId="{09DA9F22-6C0B-4EB0-852C-0E09B082891D}" srcOrd="13" destOrd="0" parTransId="{BE0C8FD4-5E08-4305-ADC7-E94914DF8B08}" sibTransId="{4BD52392-E835-4041-8E1C-9815EE49054C}"/>
    <dgm:cxn modelId="{37A7237F-C48A-4ABC-9EAB-90BA3C6AAE86}" srcId="{A084D549-0A09-4EDC-BE78-30DC2684F569}" destId="{2643A0FF-6ABD-456A-8B5D-CE585401E513}" srcOrd="15" destOrd="0" parTransId="{5267F838-62CF-4450-8EB1-8C3981C3F258}" sibTransId="{8556AB64-0837-4739-9E3E-48D623F993E9}"/>
    <dgm:cxn modelId="{0FAD5980-D455-4113-8F20-5B02528304F5}" type="presOf" srcId="{476BB469-C044-4F9E-8971-9476851AA0CA}" destId="{2595A267-D970-4104-BFFE-400172540BBA}" srcOrd="0" destOrd="0" presId="urn:microsoft.com/office/officeart/2005/8/layout/default"/>
    <dgm:cxn modelId="{13D8706D-2B13-4605-9036-AF102A1A0E38}" type="presOf" srcId="{BAE2C8E9-3B2A-4017-BE6A-432F45DDD8F3}" destId="{DEF38988-93B3-44CC-9130-76FF57549860}" srcOrd="0" destOrd="0" presId="urn:microsoft.com/office/officeart/2005/8/layout/default"/>
    <dgm:cxn modelId="{428663E1-33AA-4E18-8EB1-451162889395}" srcId="{A084D549-0A09-4EDC-BE78-30DC2684F569}" destId="{78E15CE8-663D-40BD-B9EC-26F925CBF6B0}" srcOrd="17" destOrd="0" parTransId="{43BE9FEC-2220-424D-95CE-A077ADCE6234}" sibTransId="{6210C0DF-B9A2-47C3-95F9-7CFDCF520E61}"/>
    <dgm:cxn modelId="{4CD3B71A-5538-4D9B-88E4-13F95E055F4C}" srcId="{A084D549-0A09-4EDC-BE78-30DC2684F569}" destId="{2C9B6097-25A2-43F8-81CA-40980B721210}" srcOrd="26" destOrd="0" parTransId="{FDBCC275-5C62-430B-9174-3DE73D560BBB}" sibTransId="{19D438B1-D571-4E76-9FB4-8679614AD7C5}"/>
    <dgm:cxn modelId="{DB762D4C-080A-44CB-9740-638B922698C0}" srcId="{A084D549-0A09-4EDC-BE78-30DC2684F569}" destId="{20CC1DA0-3C67-4E97-9EE7-5F6376556022}" srcOrd="10" destOrd="0" parTransId="{66FD18B2-F4EC-452B-B880-CD4A48E12596}" sibTransId="{18F4EC09-5266-49F6-9B21-0BE50249DA6F}"/>
    <dgm:cxn modelId="{C78200E1-C2C7-49B5-949A-687E1451841D}" srcId="{A084D549-0A09-4EDC-BE78-30DC2684F569}" destId="{AEC5F5A9-9467-4026-9C72-C97132A54AD5}" srcOrd="23" destOrd="0" parTransId="{83B930BB-61CD-4203-BFD9-DD43A8A884E8}" sibTransId="{3B6190FF-DDF9-4A69-96B6-CFBD68107862}"/>
    <dgm:cxn modelId="{978E61F1-2D03-4E87-AAA4-71C179798751}" type="presParOf" srcId="{A369657C-287C-4A1D-AAB7-A8DF29A8042D}" destId="{1388C9D4-43DF-41FA-B2EB-A2141A262C3F}" srcOrd="0" destOrd="0" presId="urn:microsoft.com/office/officeart/2005/8/layout/default"/>
    <dgm:cxn modelId="{CA42801F-917B-4E41-AB36-D33FF81052CF}" type="presParOf" srcId="{A369657C-287C-4A1D-AAB7-A8DF29A8042D}" destId="{A3B19A8A-FF65-4E2B-9704-0DA9FD1471BD}" srcOrd="1" destOrd="0" presId="urn:microsoft.com/office/officeart/2005/8/layout/default"/>
    <dgm:cxn modelId="{4ADF1211-F503-4FF1-8E04-5C3DE1574007}" type="presParOf" srcId="{A369657C-287C-4A1D-AAB7-A8DF29A8042D}" destId="{DEF38988-93B3-44CC-9130-76FF57549860}" srcOrd="2" destOrd="0" presId="urn:microsoft.com/office/officeart/2005/8/layout/default"/>
    <dgm:cxn modelId="{AF57F2CD-D5FB-43C2-8E32-9F7D9B225916}" type="presParOf" srcId="{A369657C-287C-4A1D-AAB7-A8DF29A8042D}" destId="{BEDDE740-B76B-483C-922D-0A695CE53119}" srcOrd="3" destOrd="0" presId="urn:microsoft.com/office/officeart/2005/8/layout/default"/>
    <dgm:cxn modelId="{06ABC994-9B0F-4F0D-B635-9C3F798426C9}" type="presParOf" srcId="{A369657C-287C-4A1D-AAB7-A8DF29A8042D}" destId="{0F664ED1-9E15-4A36-8E6F-8AFB7799F781}" srcOrd="4" destOrd="0" presId="urn:microsoft.com/office/officeart/2005/8/layout/default"/>
    <dgm:cxn modelId="{A7998130-ED58-4485-9E03-4649BD2F6335}" type="presParOf" srcId="{A369657C-287C-4A1D-AAB7-A8DF29A8042D}" destId="{1B7D0B81-7657-49F6-8C15-BEBAB441C976}" srcOrd="5" destOrd="0" presId="urn:microsoft.com/office/officeart/2005/8/layout/default"/>
    <dgm:cxn modelId="{57A0F3B9-2EC6-48A7-B8FC-802CCFE37ADC}" type="presParOf" srcId="{A369657C-287C-4A1D-AAB7-A8DF29A8042D}" destId="{68595508-6B7C-41BF-B427-CA8030A3B6DD}" srcOrd="6" destOrd="0" presId="urn:microsoft.com/office/officeart/2005/8/layout/default"/>
    <dgm:cxn modelId="{B4575BAF-F311-4FB2-8D99-7EC5096E281A}" type="presParOf" srcId="{A369657C-287C-4A1D-AAB7-A8DF29A8042D}" destId="{C395F9C0-874F-4D6B-9AA9-09ED89F21054}" srcOrd="7" destOrd="0" presId="urn:microsoft.com/office/officeart/2005/8/layout/default"/>
    <dgm:cxn modelId="{030A801B-340C-4325-948A-4C03BE1A57C8}" type="presParOf" srcId="{A369657C-287C-4A1D-AAB7-A8DF29A8042D}" destId="{81654458-C405-4341-8C38-1872C057BFB4}" srcOrd="8" destOrd="0" presId="urn:microsoft.com/office/officeart/2005/8/layout/default"/>
    <dgm:cxn modelId="{96A9AAD3-69DA-430C-8A51-A1067B07AB70}" type="presParOf" srcId="{A369657C-287C-4A1D-AAB7-A8DF29A8042D}" destId="{74F14CAF-80A0-4739-902E-69D72ACDDFF3}" srcOrd="9" destOrd="0" presId="urn:microsoft.com/office/officeart/2005/8/layout/default"/>
    <dgm:cxn modelId="{B3F9A7EF-C5C3-43DE-B40A-2F962CE0605C}" type="presParOf" srcId="{A369657C-287C-4A1D-AAB7-A8DF29A8042D}" destId="{34FDB0CA-EA4F-4BFE-96D1-0E54D0B880A9}" srcOrd="10" destOrd="0" presId="urn:microsoft.com/office/officeart/2005/8/layout/default"/>
    <dgm:cxn modelId="{5C65BEAD-62A3-4174-9DA9-8C88AC2A2413}" type="presParOf" srcId="{A369657C-287C-4A1D-AAB7-A8DF29A8042D}" destId="{1092FC13-C999-4A6E-A7EA-B050283F9B62}" srcOrd="11" destOrd="0" presId="urn:microsoft.com/office/officeart/2005/8/layout/default"/>
    <dgm:cxn modelId="{525138C1-A6A6-4F62-AB9E-8E03C70D7420}" type="presParOf" srcId="{A369657C-287C-4A1D-AAB7-A8DF29A8042D}" destId="{54788F00-332C-4CF5-93F0-38CA61254BEF}" srcOrd="12" destOrd="0" presId="urn:microsoft.com/office/officeart/2005/8/layout/default"/>
    <dgm:cxn modelId="{93EC190B-6FBD-49AE-A96D-5021EB0586AA}" type="presParOf" srcId="{A369657C-287C-4A1D-AAB7-A8DF29A8042D}" destId="{FBCFEA0E-0113-4A4D-83A1-94D930825C7D}" srcOrd="13" destOrd="0" presId="urn:microsoft.com/office/officeart/2005/8/layout/default"/>
    <dgm:cxn modelId="{F5E09D7F-99AE-4B38-899D-0FB11C65983A}" type="presParOf" srcId="{A369657C-287C-4A1D-AAB7-A8DF29A8042D}" destId="{CB127872-49AA-4652-BCC7-A57D81980281}" srcOrd="14" destOrd="0" presId="urn:microsoft.com/office/officeart/2005/8/layout/default"/>
    <dgm:cxn modelId="{0E55A44F-FEA7-4A97-B05E-514089E224B9}" type="presParOf" srcId="{A369657C-287C-4A1D-AAB7-A8DF29A8042D}" destId="{F72F6790-B86F-4A4B-99E4-90B1D236875D}" srcOrd="15" destOrd="0" presId="urn:microsoft.com/office/officeart/2005/8/layout/default"/>
    <dgm:cxn modelId="{EF7369A0-A625-4AC9-97A4-25491C7453DC}" type="presParOf" srcId="{A369657C-287C-4A1D-AAB7-A8DF29A8042D}" destId="{FA328A23-B0DA-44BF-8005-52DA03D7449F}" srcOrd="16" destOrd="0" presId="urn:microsoft.com/office/officeart/2005/8/layout/default"/>
    <dgm:cxn modelId="{BD4DAF57-2FC1-443C-962D-B59216D3F9CB}" type="presParOf" srcId="{A369657C-287C-4A1D-AAB7-A8DF29A8042D}" destId="{89748A7A-63F8-4966-B13A-C64E319C53AC}" srcOrd="17" destOrd="0" presId="urn:microsoft.com/office/officeart/2005/8/layout/default"/>
    <dgm:cxn modelId="{1428F8F8-407B-4102-B820-8D4123E2D1F6}" type="presParOf" srcId="{A369657C-287C-4A1D-AAB7-A8DF29A8042D}" destId="{D83F89E9-4A45-44B3-AC02-4867E5F9D4CD}" srcOrd="18" destOrd="0" presId="urn:microsoft.com/office/officeart/2005/8/layout/default"/>
    <dgm:cxn modelId="{AF464223-244F-4055-80F6-D31CD1E06DFD}" type="presParOf" srcId="{A369657C-287C-4A1D-AAB7-A8DF29A8042D}" destId="{BDDA677C-AC4C-4896-AA85-E0B70BEE873E}" srcOrd="19" destOrd="0" presId="urn:microsoft.com/office/officeart/2005/8/layout/default"/>
    <dgm:cxn modelId="{8D0BCC9F-A02A-40B6-A951-DE87EEB1413B}" type="presParOf" srcId="{A369657C-287C-4A1D-AAB7-A8DF29A8042D}" destId="{F894333E-0685-4941-BBEF-1EFEA4922A96}" srcOrd="20" destOrd="0" presId="urn:microsoft.com/office/officeart/2005/8/layout/default"/>
    <dgm:cxn modelId="{0C9B79D8-DC37-462A-90EC-9E2A599ACF1E}" type="presParOf" srcId="{A369657C-287C-4A1D-AAB7-A8DF29A8042D}" destId="{6C76702A-A059-4F41-9861-96A6A965F141}" srcOrd="21" destOrd="0" presId="urn:microsoft.com/office/officeart/2005/8/layout/default"/>
    <dgm:cxn modelId="{50D93A85-70B4-482A-8DD4-5FEEE1F19128}" type="presParOf" srcId="{A369657C-287C-4A1D-AAB7-A8DF29A8042D}" destId="{2595A267-D970-4104-BFFE-400172540BBA}" srcOrd="22" destOrd="0" presId="urn:microsoft.com/office/officeart/2005/8/layout/default"/>
    <dgm:cxn modelId="{9381F2A9-3842-4F45-9F18-C3B75821535B}" type="presParOf" srcId="{A369657C-287C-4A1D-AAB7-A8DF29A8042D}" destId="{DE8717D9-82F6-47D7-86C2-3DD2AB76CC3C}" srcOrd="23" destOrd="0" presId="urn:microsoft.com/office/officeart/2005/8/layout/default"/>
    <dgm:cxn modelId="{9251D1C7-AF86-4706-82ED-03D7A22AD5FC}" type="presParOf" srcId="{A369657C-287C-4A1D-AAB7-A8DF29A8042D}" destId="{3283098E-8035-4644-B0A0-F5E9B8671307}" srcOrd="24" destOrd="0" presId="urn:microsoft.com/office/officeart/2005/8/layout/default"/>
    <dgm:cxn modelId="{593E63E2-D947-4600-BB3F-D021320C6351}" type="presParOf" srcId="{A369657C-287C-4A1D-AAB7-A8DF29A8042D}" destId="{EDB909CB-513E-4EBB-8A3F-D50B0A9C9166}" srcOrd="25" destOrd="0" presId="urn:microsoft.com/office/officeart/2005/8/layout/default"/>
    <dgm:cxn modelId="{052EAA71-CB9E-4CC4-BA21-981A82EC7C7D}" type="presParOf" srcId="{A369657C-287C-4A1D-AAB7-A8DF29A8042D}" destId="{8C4399B4-19DE-494A-93D3-99E22C330D97}" srcOrd="26" destOrd="0" presId="urn:microsoft.com/office/officeart/2005/8/layout/default"/>
    <dgm:cxn modelId="{F36B07CC-22CD-4FBE-9676-6072487BD829}" type="presParOf" srcId="{A369657C-287C-4A1D-AAB7-A8DF29A8042D}" destId="{E40DDF3A-AAEB-4875-A204-33ECC98EA4F2}" srcOrd="27" destOrd="0" presId="urn:microsoft.com/office/officeart/2005/8/layout/default"/>
    <dgm:cxn modelId="{973F4C1D-A069-486A-BF1F-E21B20616FBF}" type="presParOf" srcId="{A369657C-287C-4A1D-AAB7-A8DF29A8042D}" destId="{60541CEA-E5E3-43AC-B7FA-C7AFCEE266F4}" srcOrd="28" destOrd="0" presId="urn:microsoft.com/office/officeart/2005/8/layout/default"/>
    <dgm:cxn modelId="{61832332-1A57-4C9A-9025-76753B75BABB}" type="presParOf" srcId="{A369657C-287C-4A1D-AAB7-A8DF29A8042D}" destId="{D05DAFC5-B55C-4A58-8EC8-3A04F4C0319A}" srcOrd="29" destOrd="0" presId="urn:microsoft.com/office/officeart/2005/8/layout/default"/>
    <dgm:cxn modelId="{2D65EEFD-7460-4E78-8AE8-07DFDD4FA4B3}" type="presParOf" srcId="{A369657C-287C-4A1D-AAB7-A8DF29A8042D}" destId="{C615881B-37D3-49C3-B16B-5B1B0F5F13D4}" srcOrd="30" destOrd="0" presId="urn:microsoft.com/office/officeart/2005/8/layout/default"/>
    <dgm:cxn modelId="{DE4B9D38-FD6D-4798-A9EA-2814F42CA814}" type="presParOf" srcId="{A369657C-287C-4A1D-AAB7-A8DF29A8042D}" destId="{346A5D72-823E-4AAD-9DD1-9994BEBECDCF}" srcOrd="31" destOrd="0" presId="urn:microsoft.com/office/officeart/2005/8/layout/default"/>
    <dgm:cxn modelId="{7860E458-9D67-45EC-8B7B-ADE64616B754}" type="presParOf" srcId="{A369657C-287C-4A1D-AAB7-A8DF29A8042D}" destId="{582C1DC7-FE13-4BD2-83F5-E678FF21599B}" srcOrd="32" destOrd="0" presId="urn:microsoft.com/office/officeart/2005/8/layout/default"/>
    <dgm:cxn modelId="{34743D30-17FD-4FA1-A286-E7B6798C6A65}" type="presParOf" srcId="{A369657C-287C-4A1D-AAB7-A8DF29A8042D}" destId="{9C938A12-29AC-4E0C-ABA6-BBDEB0B93C52}" srcOrd="33" destOrd="0" presId="urn:microsoft.com/office/officeart/2005/8/layout/default"/>
    <dgm:cxn modelId="{B3FDF906-8584-4ADD-B1AD-06C9EEC868F7}" type="presParOf" srcId="{A369657C-287C-4A1D-AAB7-A8DF29A8042D}" destId="{03C93693-2A33-4C85-8AE6-190C6E36D59B}" srcOrd="34" destOrd="0" presId="urn:microsoft.com/office/officeart/2005/8/layout/default"/>
    <dgm:cxn modelId="{D15DB9C6-0BAE-4219-8C3E-E88B6868E3C8}" type="presParOf" srcId="{A369657C-287C-4A1D-AAB7-A8DF29A8042D}" destId="{D1755365-8D21-4179-BECB-4612961E54F1}" srcOrd="35" destOrd="0" presId="urn:microsoft.com/office/officeart/2005/8/layout/default"/>
    <dgm:cxn modelId="{B28DED8B-4D24-4B89-8500-EC18C70B3152}" type="presParOf" srcId="{A369657C-287C-4A1D-AAB7-A8DF29A8042D}" destId="{E764C87E-8B28-4142-AFAD-7059F40D1F83}" srcOrd="36" destOrd="0" presId="urn:microsoft.com/office/officeart/2005/8/layout/default"/>
    <dgm:cxn modelId="{0A098E19-017C-41B0-BE98-EFE0B28C5AF6}" type="presParOf" srcId="{A369657C-287C-4A1D-AAB7-A8DF29A8042D}" destId="{7ACCB670-9C3C-4163-BD64-856239CC55A6}" srcOrd="37" destOrd="0" presId="urn:microsoft.com/office/officeart/2005/8/layout/default"/>
    <dgm:cxn modelId="{03033556-93B9-409B-9F6E-B4205B9AF55F}" type="presParOf" srcId="{A369657C-287C-4A1D-AAB7-A8DF29A8042D}" destId="{A8CC9F3C-CB68-413F-A3D7-658524E77C9D}" srcOrd="38" destOrd="0" presId="urn:microsoft.com/office/officeart/2005/8/layout/default"/>
    <dgm:cxn modelId="{DAC9E6C6-26A5-4A02-9245-6849840FE5A1}" type="presParOf" srcId="{A369657C-287C-4A1D-AAB7-A8DF29A8042D}" destId="{143DBD66-8760-4F75-9B42-217B72984A9F}" srcOrd="39" destOrd="0" presId="urn:microsoft.com/office/officeart/2005/8/layout/default"/>
    <dgm:cxn modelId="{DE6A2A6C-367D-479B-93FD-8F77D5EDA194}" type="presParOf" srcId="{A369657C-287C-4A1D-AAB7-A8DF29A8042D}" destId="{A8EBF937-4741-4D32-A88D-036F10E6437F}" srcOrd="40" destOrd="0" presId="urn:microsoft.com/office/officeart/2005/8/layout/default"/>
    <dgm:cxn modelId="{F1B354FD-1EF5-4DB8-AC25-304A7FC40C68}" type="presParOf" srcId="{A369657C-287C-4A1D-AAB7-A8DF29A8042D}" destId="{E251D772-E405-4753-B6C5-379DF933F5E5}" srcOrd="41" destOrd="0" presId="urn:microsoft.com/office/officeart/2005/8/layout/default"/>
    <dgm:cxn modelId="{F04052EC-5C89-4955-AB80-9AAAA0536691}" type="presParOf" srcId="{A369657C-287C-4A1D-AAB7-A8DF29A8042D}" destId="{1B91DF7A-8D21-412E-8DAE-E791BD6047FE}" srcOrd="42" destOrd="0" presId="urn:microsoft.com/office/officeart/2005/8/layout/default"/>
    <dgm:cxn modelId="{EBB2FE1E-1185-4C44-9845-CCE5AD519708}" type="presParOf" srcId="{A369657C-287C-4A1D-AAB7-A8DF29A8042D}" destId="{B7EB60BE-984B-4ABE-B6C5-1691680D0E10}" srcOrd="43" destOrd="0" presId="urn:microsoft.com/office/officeart/2005/8/layout/default"/>
    <dgm:cxn modelId="{7CAF1C4A-645A-4C63-AAB9-48C9015E06ED}" type="presParOf" srcId="{A369657C-287C-4A1D-AAB7-A8DF29A8042D}" destId="{2898482B-73DB-448B-A915-359B88204C09}" srcOrd="44" destOrd="0" presId="urn:microsoft.com/office/officeart/2005/8/layout/default"/>
    <dgm:cxn modelId="{90EAED43-9239-4A47-898F-66021E9D2CD9}" type="presParOf" srcId="{A369657C-287C-4A1D-AAB7-A8DF29A8042D}" destId="{CC7240D8-63A6-4399-B350-164398EB9A8B}" srcOrd="45" destOrd="0" presId="urn:microsoft.com/office/officeart/2005/8/layout/default"/>
    <dgm:cxn modelId="{1BD218AF-7CAA-452C-9E4F-67531CC704B5}" type="presParOf" srcId="{A369657C-287C-4A1D-AAB7-A8DF29A8042D}" destId="{53BF552C-963A-4801-B804-BB298B08F019}" srcOrd="46" destOrd="0" presId="urn:microsoft.com/office/officeart/2005/8/layout/default"/>
    <dgm:cxn modelId="{1E8BDBD9-7E1E-4DC2-92A5-39AD9543577B}" type="presParOf" srcId="{A369657C-287C-4A1D-AAB7-A8DF29A8042D}" destId="{A60946D2-BE51-4579-9C50-1F25E0DAFB3E}" srcOrd="47" destOrd="0" presId="urn:microsoft.com/office/officeart/2005/8/layout/default"/>
    <dgm:cxn modelId="{94EC321D-C095-442A-8770-9EEE1542D597}" type="presParOf" srcId="{A369657C-287C-4A1D-AAB7-A8DF29A8042D}" destId="{DF362DCF-95D1-490C-A218-2464D73F29DE}" srcOrd="48" destOrd="0" presId="urn:microsoft.com/office/officeart/2005/8/layout/default"/>
    <dgm:cxn modelId="{B23416CA-0B55-4C21-87F9-349D8EEBF58D}" type="presParOf" srcId="{A369657C-287C-4A1D-AAB7-A8DF29A8042D}" destId="{3B5B8743-4156-46A3-9359-1C04861BDF1A}" srcOrd="49" destOrd="0" presId="urn:microsoft.com/office/officeart/2005/8/layout/default"/>
    <dgm:cxn modelId="{9B0F713C-4A19-4ECC-A5E9-C82C49EC33A5}" type="presParOf" srcId="{A369657C-287C-4A1D-AAB7-A8DF29A8042D}" destId="{28162803-DF42-445D-9DA6-64E946932B3C}" srcOrd="50" destOrd="0" presId="urn:microsoft.com/office/officeart/2005/8/layout/default"/>
    <dgm:cxn modelId="{D4FE55CF-3356-44A1-8F04-591D83ADB233}" type="presParOf" srcId="{A369657C-287C-4A1D-AAB7-A8DF29A8042D}" destId="{BDD222F3-A43C-4B2F-95DF-96FB275D5DBB}" srcOrd="51" destOrd="0" presId="urn:microsoft.com/office/officeart/2005/8/layout/default"/>
    <dgm:cxn modelId="{677B17CC-440B-4A7F-8D7C-E436ABF473A2}" type="presParOf" srcId="{A369657C-287C-4A1D-AAB7-A8DF29A8042D}" destId="{9B80A308-CEBD-416D-A1D4-D50030FF1E05}" srcOrd="52" destOrd="0" presId="urn:microsoft.com/office/officeart/2005/8/layout/default"/>
    <dgm:cxn modelId="{6B1E6EDA-CF3D-4B67-972E-25C7E2725C64}" type="presParOf" srcId="{A369657C-287C-4A1D-AAB7-A8DF29A8042D}" destId="{FB9654D8-5D37-4AE7-9F80-7AE2CD50B73D}" srcOrd="53" destOrd="0" presId="urn:microsoft.com/office/officeart/2005/8/layout/default"/>
    <dgm:cxn modelId="{BDC09228-B182-4677-98E5-B9A1D1E58E7B}" type="presParOf" srcId="{A369657C-287C-4A1D-AAB7-A8DF29A8042D}" destId="{6600B78B-B0DF-4F9A-AAA1-1BD4CEDF8FFA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3420-C2EF-4F9B-B7E0-7B1D6CD072D5}" type="datetimeFigureOut">
              <a:rPr lang="en-US" smtClean="0"/>
              <a:t>11/4/2013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863F-4CEE-45F4-BAE3-09F17F7E7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28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89EF-20F4-41E1-849C-92F341F1F0A0}" type="datetimeFigureOut">
              <a:rPr lang="en-US" smtClean="0"/>
              <a:t>11/4/2013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DD30-86D3-4C75-8BA1-3B5969590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0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4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6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7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is information-rich! Exploration is fun! </a:t>
            </a:r>
          </a:p>
          <a:p>
            <a:endParaRPr lang="en-US" dirty="0" smtClean="0"/>
          </a:p>
          <a:p>
            <a:r>
              <a:rPr lang="en-US" dirty="0" smtClean="0"/>
              <a:t>Data has a form to it, a schema.</a:t>
            </a:r>
            <a:r>
              <a:rPr lang="en-US" baseline="0" dirty="0" smtClean="0"/>
              <a:t> Losing that while you’re playing around is </a:t>
            </a:r>
            <a:r>
              <a:rPr lang="en-US" baseline="0" dirty="0" smtClean="0">
                <a:sym typeface="Wingdings" panose="05000000000000000000" pitchFamily="2" charset="2"/>
              </a:rPr>
              <a:t>:(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1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3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09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198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085" y="3869635"/>
            <a:ext cx="8765577" cy="1388165"/>
          </a:xfrm>
        </p:spPr>
        <p:txBody>
          <a:bodyPr>
            <a:normAutofit/>
          </a:bodyPr>
          <a:lstStyle>
            <a:lvl1pPr marL="0" indent="0" algn="ctr">
              <a:buNone/>
              <a:defRPr sz="2199">
                <a:solidFill>
                  <a:srgbClr val="FFFFFF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145" y="3733800"/>
            <a:ext cx="822745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38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6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7463" y="228600"/>
            <a:ext cx="7543799" cy="3771900"/>
          </a:xfrm>
        </p:spPr>
        <p:txBody>
          <a:bodyPr anchor="ctr" anchorCtr="1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15263" y="4283243"/>
            <a:ext cx="11691138" cy="1927058"/>
          </a:xfrm>
          <a:solidFill>
            <a:srgbClr val="F6F0D8">
              <a:alpha val="85000"/>
            </a:srgbClr>
          </a:solidFill>
        </p:spPr>
        <p:txBody>
          <a:bodyPr numCol="1">
            <a:normAutofit fontScale="85000" lnSpcReduction="20000"/>
          </a:bodyPr>
          <a:lstStyle>
            <a:lvl1pPr marL="0" indent="0" algn="ctr">
              <a:buNone/>
              <a:defRPr lang="en-US" sz="2400" b="1" kern="1200" dirty="0" smtClean="0">
                <a:solidFill>
                  <a:srgbClr val="824D40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algn="r"/>
            <a:endParaRPr lang="en-US" sz="2399" b="1" dirty="0" smtClean="0">
              <a:solidFill>
                <a:srgbClr val="824D40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99203" y="228600"/>
            <a:ext cx="3661610" cy="3717758"/>
          </a:xfrm>
          <a:blipFill>
            <a:blip r:embed="rId2">
              <a:alphaModFix amt="55000"/>
            </a:blip>
            <a:tile tx="0" ty="0" sx="100000" sy="100000" flip="none" algn="tl"/>
          </a:blipFill>
          <a:ln>
            <a:solidFill>
              <a:srgbClr val="A37632"/>
            </a:solidFill>
          </a:ln>
        </p:spPr>
        <p:txBody>
          <a:bodyPr anchor="b">
            <a:normAutofit/>
          </a:bodyPr>
          <a:lstStyle>
            <a:lvl1pPr algn="l" defTabSz="914126" rtl="0" eaLnBrk="1" latinLnBrk="0" hangingPunct="1">
              <a:spcBef>
                <a:spcPct val="0"/>
              </a:spcBef>
              <a:buNone/>
              <a:defRPr lang="en-US" sz="4800" b="1" kern="1200" dirty="0">
                <a:ln>
                  <a:solidFill>
                    <a:srgbClr val="B27E2D"/>
                  </a:solidFill>
                </a:ln>
                <a:solidFill>
                  <a:srgbClr val="40130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5096" y="6356351"/>
            <a:ext cx="3275747" cy="365125"/>
          </a:xfrm>
        </p:spPr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825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483" y="4154520"/>
            <a:ext cx="876681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0684" y="4020408"/>
            <a:ext cx="82274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34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77" r:id="rId12"/>
  </p:sldLayoutIdLs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503" userDrawn="1">
          <p15:clr>
            <a:srgbClr val="F26B43"/>
          </p15:clr>
        </p15:guide>
        <p15:guide id="3" pos="71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jp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36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129235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write your own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Do you have a schema for your information source? If so, what’s the mapping into the F# and .NET type system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Can you use an existing (dynamically typed) API as a starting point for your implementation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Will you and your organization have enough uses of the type provider to make writing it worthwhile? Would a normal .NET library meet your needs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How much will your schema change?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Will it change during coding or between coding sessions?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Will it change during program execution?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Connecting to a homegrown type provider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152393"/>
              </p:ext>
            </p:extLst>
          </p:nvPr>
        </p:nvGraphicFramePr>
        <p:xfrm>
          <a:off x="5850635" y="1097280"/>
          <a:ext cx="5210723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36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129235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8513" y="1795567"/>
            <a:ext cx="10591800" cy="44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type providers?</a:t>
            </a:r>
            <a:endParaRPr lang="en-US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524629" y="2623805"/>
            <a:ext cx="5949755" cy="853218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  <a:effectLst>
            <a:softEdge rad="63500"/>
          </a:effectLst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399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/>
                <a:ea typeface="+mj-ea"/>
                <a:cs typeface="+mj-cs"/>
              </a:rPr>
              <a:t>A mechanism to </a:t>
            </a:r>
            <a:r>
              <a:rPr lang="en-US" sz="2399" b="1" dirty="0" smtClean="0">
                <a:solidFill>
                  <a:schemeClr val="accent4">
                    <a:lumMod val="50000"/>
                  </a:schemeClr>
                </a:solidFill>
                <a:latin typeface="Calibri Light" panose="020F0302020204030204"/>
                <a:ea typeface="+mj-ea"/>
                <a:cs typeface="+mj-cs"/>
              </a:rPr>
              <a:t>provide types </a:t>
            </a:r>
            <a:r>
              <a:rPr lang="en-US" sz="2399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/>
                <a:ea typeface="+mj-ea"/>
                <a:cs typeface="+mj-cs"/>
              </a:rPr>
              <a:t>to the compiler</a:t>
            </a:r>
            <a:r>
              <a:rPr lang="en-US" sz="2399" b="1" dirty="0" smtClean="0">
                <a:solidFill>
                  <a:schemeClr val="accent4">
                    <a:lumMod val="50000"/>
                  </a:schemeClr>
                </a:solidFill>
                <a:latin typeface="Calibri Light" panose="020F0302020204030204"/>
                <a:ea typeface="+mj-ea"/>
                <a:cs typeface="+mj-cs"/>
              </a:rPr>
              <a:t>.</a:t>
            </a:r>
          </a:p>
        </p:txBody>
      </p:sp>
      <p:pic>
        <p:nvPicPr>
          <p:cNvPr id="2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8010719" y="3477023"/>
            <a:ext cx="3679036" cy="290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type providers?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3" indent="0">
              <a:buNone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Part of the role of F# is about proving that statically-typed languages can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participate fully...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without losing the simplicity, elegance or tooling that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come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with strong types.</a:t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Type providers are an essential part of tackling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this..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we can no longer ignore the information-richness of external data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sources... we must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change language and compiler architecture to adapt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.”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3" indent="0" algn="r">
              <a:buNone/>
            </a:pPr>
            <a:r>
              <a:rPr lang="en-US" sz="2400" dirty="0">
                <a:solidFill>
                  <a:schemeClr val="accent2"/>
                </a:solidFill>
              </a:rPr>
              <a:t>- Don Syme</a:t>
            </a:r>
          </a:p>
          <a:p>
            <a:pPr marL="4570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type providers?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3" indent="0">
              <a:buNone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Part of the role of F# is about proving that statically-typed languages can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participate fully...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without losing the </a:t>
            </a:r>
            <a:r>
              <a:rPr lang="en-US" sz="2400" b="1" dirty="0">
                <a:solidFill>
                  <a:schemeClr val="accent2"/>
                </a:solidFill>
              </a:rPr>
              <a:t>simplicity, elegance </a:t>
            </a:r>
            <a:r>
              <a:rPr lang="en-US" sz="2400" b="1" dirty="0" smtClean="0">
                <a:solidFill>
                  <a:schemeClr val="accent2"/>
                </a:solidFill>
              </a:rPr>
              <a:t>or </a:t>
            </a:r>
            <a:r>
              <a:rPr lang="en-US" sz="2400" b="1" dirty="0">
                <a:solidFill>
                  <a:schemeClr val="accent2"/>
                </a:solidFill>
              </a:rPr>
              <a:t>tooling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that come with strong types.</a:t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Type providers are an essential part of tackling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this..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we can no longer ignore the </a:t>
            </a:r>
            <a:r>
              <a:rPr lang="en-US" sz="2400" b="1" dirty="0">
                <a:solidFill>
                  <a:schemeClr val="accent2"/>
                </a:solidFill>
              </a:rPr>
              <a:t>information-richness of external data </a:t>
            </a:r>
            <a:r>
              <a:rPr lang="en-US" sz="2400" b="1" dirty="0" smtClean="0">
                <a:solidFill>
                  <a:schemeClr val="accent2"/>
                </a:solidFill>
              </a:rPr>
              <a:t>sources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... we must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change language and compiler architecture to adapt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.”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3" indent="0" algn="r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- Don Syme</a:t>
            </a:r>
          </a:p>
          <a:p>
            <a:pPr marL="4570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11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4196373220"/>
              </p:ext>
            </p:extLst>
          </p:nvPr>
        </p:nvGraphicFramePr>
        <p:xfrm>
          <a:off x="5574082" y="563671"/>
          <a:ext cx="6050071" cy="564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5153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br>
              <a:rPr lang="en-US" sz="4000" dirty="0" smtClean="0"/>
            </a:br>
            <a:r>
              <a:rPr lang="en-US" sz="2800" dirty="0" smtClean="0">
                <a:solidFill>
                  <a:schemeClr val="accent2"/>
                </a:solidFill>
              </a:rPr>
              <a:t>Simplicity, Elegance, Tooling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5153" cy="2880360"/>
          </a:xfrm>
        </p:spPr>
        <p:txBody>
          <a:bodyPr/>
          <a:lstStyle/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“Type Providers are about replacing our conventional notion of a “library” with a provider model. This allows a type provider to project an external information source into F# and makes it </a:t>
            </a:r>
            <a:r>
              <a:rPr lang="en-US" b="1" dirty="0" smtClean="0">
                <a:solidFill>
                  <a:schemeClr val="accent2"/>
                </a:solidFill>
              </a:rPr>
              <a:t>easier to access diverse sources of data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2000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br>
              <a:rPr lang="en-US" sz="4000" dirty="0" smtClean="0"/>
            </a:br>
            <a:r>
              <a:rPr lang="en-US" sz="2800" dirty="0">
                <a:solidFill>
                  <a:schemeClr val="accent2"/>
                </a:solidFill>
              </a:rPr>
              <a:t>Information-richness of external data sources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r="21895"/>
          <a:stretch/>
        </p:blipFill>
        <p:spPr>
          <a:xfrm>
            <a:off x="5931582" y="861173"/>
            <a:ext cx="5135655" cy="5135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2000" cy="3017520"/>
          </a:xfrm>
        </p:spPr>
        <p:txBody>
          <a:bodyPr/>
          <a:lstStyle/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With type providers, the compiler can understand structure of databases, XML files, and web services. This makes it possible to </a:t>
            </a:r>
            <a:r>
              <a:rPr lang="en-US" b="1" dirty="0">
                <a:solidFill>
                  <a:schemeClr val="accent2"/>
                </a:solidFill>
              </a:rPr>
              <a:t>access data from any external data source in a type-safe way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with a smooth IDE experience.”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74082" y="563671"/>
            <a:ext cx="5987441" cy="56466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202" y="228600"/>
            <a:ext cx="7817664" cy="4982227"/>
          </a:xfrm>
        </p:spPr>
        <p:txBody>
          <a:bodyPr/>
          <a:lstStyle/>
          <a:p>
            <a:pPr algn="r"/>
            <a:r>
              <a:rPr lang="en-US" dirty="0" smtClean="0"/>
              <a:t>Data consumption: current methods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578"/>
          <a:stretch/>
        </p:blipFill>
        <p:spPr>
          <a:xfrm>
            <a:off x="9124151" y="4221271"/>
            <a:ext cx="2266162" cy="198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"/>
          <a:stretch/>
        </p:blipFill>
        <p:spPr>
          <a:xfrm>
            <a:off x="397680" y="465340"/>
            <a:ext cx="4069414" cy="280865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5110430"/>
              </p:ext>
            </p:extLst>
          </p:nvPr>
        </p:nvGraphicFramePr>
        <p:xfrm>
          <a:off x="4694831" y="464024"/>
          <a:ext cx="7042244" cy="288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325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WSDL Mash-up</a:t>
            </a:r>
          </a:p>
          <a:p>
            <a:pPr lvl="0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SQLDataConnection</a:t>
            </a:r>
          </a:p>
          <a:p>
            <a:pPr lvl="0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SQLEntityConnection</a:t>
            </a:r>
          </a:p>
          <a:p>
            <a:pPr lvl="0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Powershell</a:t>
            </a:r>
          </a:p>
          <a:p>
            <a:pPr lvl="0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World Bank/R Mash-up</a:t>
            </a:r>
          </a:p>
          <a:p>
            <a:pPr lvl="0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Freebase</a:t>
            </a:r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5600122" y="1302706"/>
            <a:ext cx="4717255" cy="4295275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84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Type Provider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204559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35679</TotalTime>
  <Words>471</Words>
  <Application>Microsoft Office PowerPoint</Application>
  <PresentationFormat>Custom</PresentationFormat>
  <Paragraphs>91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Wingdings</vt:lpstr>
      <vt:lpstr>Basis</vt:lpstr>
      <vt:lpstr>Consuming Data  with  F# Type Providers</vt:lpstr>
      <vt:lpstr>What are type providers?</vt:lpstr>
      <vt:lpstr>Why do we need type providers?</vt:lpstr>
      <vt:lpstr>Why do we need type providers?</vt:lpstr>
      <vt:lpstr>Why do we need type providers?  Simplicity, Elegance, Tooling</vt:lpstr>
      <vt:lpstr>Why do we need type providers?  Information-richness of external data sources</vt:lpstr>
      <vt:lpstr>Data consumption: current methods</vt:lpstr>
      <vt:lpstr>Demos</vt:lpstr>
      <vt:lpstr>Writing your own Type Provider</vt:lpstr>
      <vt:lpstr>When to write your own</vt:lpstr>
      <vt:lpstr>Demo</vt:lpstr>
      <vt:lpstr>Some Existing Type Providers</vt:lpstr>
      <vt:lpstr>Consuming Data  with  F# Type Providers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Providers</dc:title>
  <dc:creator>rachel</dc:creator>
  <cp:lastModifiedBy>rachel reese</cp:lastModifiedBy>
  <cp:revision>896</cp:revision>
  <dcterms:created xsi:type="dcterms:W3CDTF">2012-12-30T17:45:58Z</dcterms:created>
  <dcterms:modified xsi:type="dcterms:W3CDTF">2013-11-04T15:44:56Z</dcterms:modified>
</cp:coreProperties>
</file>