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102" r:id="rId1"/>
  </p:sldMasterIdLst>
  <p:notesMasterIdLst>
    <p:notesMasterId r:id="rId21"/>
  </p:notesMasterIdLst>
  <p:sldIdLst>
    <p:sldId id="256" r:id="rId2"/>
    <p:sldId id="262" r:id="rId3"/>
    <p:sldId id="263" r:id="rId4"/>
    <p:sldId id="277" r:id="rId5"/>
    <p:sldId id="271" r:id="rId6"/>
    <p:sldId id="267" r:id="rId7"/>
    <p:sldId id="282" r:id="rId8"/>
    <p:sldId id="274" r:id="rId9"/>
    <p:sldId id="289" r:id="rId10"/>
    <p:sldId id="269" r:id="rId11"/>
    <p:sldId id="273" r:id="rId12"/>
    <p:sldId id="281" r:id="rId13"/>
    <p:sldId id="290" r:id="rId14"/>
    <p:sldId id="261" r:id="rId15"/>
    <p:sldId id="268" r:id="rId16"/>
    <p:sldId id="291" r:id="rId17"/>
    <p:sldId id="292" r:id="rId18"/>
    <p:sldId id="265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857D2F1-7C46-4DB2-BFC1-5BC00539F675}">
          <p14:sldIdLst>
            <p14:sldId id="256"/>
          </p14:sldIdLst>
        </p14:section>
        <p14:section name="What are F# agents?" id="{3137529B-DD54-4B86-B2F3-D249F9AC3D61}">
          <p14:sldIdLst>
            <p14:sldId id="262"/>
            <p14:sldId id="263"/>
          </p14:sldIdLst>
        </p14:section>
        <p14:section name="What is the Actor Model?" id="{7EE0A847-514A-4D0E-B109-3C7D2FF39B1A}">
          <p14:sldIdLst>
            <p14:sldId id="277"/>
            <p14:sldId id="271"/>
            <p14:sldId id="267"/>
            <p14:sldId id="282"/>
            <p14:sldId id="274"/>
            <p14:sldId id="289"/>
            <p14:sldId id="269"/>
            <p14:sldId id="273"/>
            <p14:sldId id="281"/>
          </p14:sldIdLst>
        </p14:section>
        <p14:section name="What are F# agents?" id="{A82A8C4C-D5E9-47E2-8D2D-6ADAC9F3E912}">
          <p14:sldIdLst>
            <p14:sldId id="290"/>
          </p14:sldIdLst>
        </p14:section>
        <p14:section name="C vs P vs A" id="{A3C290F9-922B-479E-AD56-A6E8BD0C64D5}">
          <p14:sldIdLst>
            <p14:sldId id="261"/>
          </p14:sldIdLst>
        </p14:section>
        <p14:section name="Demos!" id="{9C1EDC09-0D17-4B82-BCFD-17E1F13E472A}">
          <p14:sldIdLst>
            <p14:sldId id="268"/>
            <p14:sldId id="291"/>
            <p14:sldId id="292"/>
          </p14:sldIdLst>
        </p14:section>
        <p14:section name="Fin" id="{6EE40990-69EC-4DE2-BD45-5F2017B68EDA}">
          <p14:sldIdLst>
            <p14:sldId id="265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3" pos="3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8891"/>
    <a:srgbClr val="5D73A3"/>
    <a:srgbClr val="392B13"/>
    <a:srgbClr val="68898E"/>
    <a:srgbClr val="A6BBBE"/>
    <a:srgbClr val="A2C2C0"/>
    <a:srgbClr val="F4881C"/>
    <a:srgbClr val="F69F48"/>
    <a:srgbClr val="A85808"/>
    <a:srgbClr val="F7A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7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306"/>
      </p:cViewPr>
      <p:guideLst>
        <p:guide pos="3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D91F3-B650-4885-BD82-0C3265DA7965}" type="doc">
      <dgm:prSet loTypeId="urn:microsoft.com/office/officeart/2009/3/layout/RandomtoResultProcess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16B3C4-26EA-4250-8861-E3F3DEFFA520}">
      <dgm:prSet phldrT="[Text]"/>
      <dgm:spPr/>
      <dgm:t>
        <a:bodyPr/>
        <a:lstStyle/>
        <a:p>
          <a:r>
            <a:rPr lang="en-US" dirty="0" smtClean="0"/>
            <a:t>Everything</a:t>
          </a:r>
          <a:endParaRPr lang="en-US" dirty="0"/>
        </a:p>
      </dgm:t>
    </dgm:pt>
    <dgm:pt modelId="{B9E656FA-6356-4BAB-ABD8-66D542CB02A2}" type="parTrans" cxnId="{BD13FE43-F647-4E48-95FC-0A3FB9014332}">
      <dgm:prSet/>
      <dgm:spPr/>
      <dgm:t>
        <a:bodyPr/>
        <a:lstStyle/>
        <a:p>
          <a:endParaRPr lang="en-US"/>
        </a:p>
      </dgm:t>
    </dgm:pt>
    <dgm:pt modelId="{75E60A14-EADD-4CF4-87C6-4F6F24773198}" type="sibTrans" cxnId="{BD13FE43-F647-4E48-95FC-0A3FB9014332}">
      <dgm:prSet/>
      <dgm:spPr/>
      <dgm:t>
        <a:bodyPr/>
        <a:lstStyle/>
        <a:p>
          <a:endParaRPr lang="en-US"/>
        </a:p>
      </dgm:t>
    </dgm:pt>
    <dgm:pt modelId="{BB5FF161-3941-413B-953A-DF56E24809A0}">
      <dgm:prSet phldrT="[Text]"/>
      <dgm:spPr/>
      <dgm:t>
        <a:bodyPr/>
        <a:lstStyle/>
        <a:p>
          <a:r>
            <a:rPr lang="en-US" dirty="0" smtClean="0"/>
            <a:t>is an</a:t>
          </a:r>
          <a:endParaRPr lang="en-US" dirty="0"/>
        </a:p>
      </dgm:t>
    </dgm:pt>
    <dgm:pt modelId="{957D1043-063F-45DB-B3B3-6C92BBA5513D}" type="parTrans" cxnId="{52A996BE-F643-477A-9D6E-1EF9C3F43793}">
      <dgm:prSet/>
      <dgm:spPr/>
      <dgm:t>
        <a:bodyPr/>
        <a:lstStyle/>
        <a:p>
          <a:endParaRPr lang="en-US"/>
        </a:p>
      </dgm:t>
    </dgm:pt>
    <dgm:pt modelId="{7E36AA22-7DD2-4739-92C1-CFDE28EB6A88}" type="sibTrans" cxnId="{52A996BE-F643-477A-9D6E-1EF9C3F43793}">
      <dgm:prSet/>
      <dgm:spPr/>
      <dgm:t>
        <a:bodyPr/>
        <a:lstStyle/>
        <a:p>
          <a:endParaRPr lang="en-US"/>
        </a:p>
      </dgm:t>
    </dgm:pt>
    <dgm:pt modelId="{037F60FF-2D59-4841-9362-D6BFDEC4DF2F}">
      <dgm:prSet phldrT="[Text]"/>
      <dgm:spPr/>
      <dgm:t>
        <a:bodyPr/>
        <a:lstStyle/>
        <a:p>
          <a:r>
            <a:rPr lang="en-US" dirty="0" smtClean="0"/>
            <a:t>Actor</a:t>
          </a:r>
          <a:endParaRPr lang="en-US" dirty="0"/>
        </a:p>
      </dgm:t>
    </dgm:pt>
    <dgm:pt modelId="{F7B53453-EB50-49D5-98D1-E4972F658898}" type="parTrans" cxnId="{1629FC6A-F21C-4770-BFD4-BB05B7541022}">
      <dgm:prSet/>
      <dgm:spPr/>
      <dgm:t>
        <a:bodyPr/>
        <a:lstStyle/>
        <a:p>
          <a:endParaRPr lang="en-US"/>
        </a:p>
      </dgm:t>
    </dgm:pt>
    <dgm:pt modelId="{91690992-DC2E-406B-89D5-2706DAFF12F5}" type="sibTrans" cxnId="{1629FC6A-F21C-4770-BFD4-BB05B7541022}">
      <dgm:prSet/>
      <dgm:spPr/>
      <dgm:t>
        <a:bodyPr/>
        <a:lstStyle/>
        <a:p>
          <a:endParaRPr lang="en-US"/>
        </a:p>
      </dgm:t>
    </dgm:pt>
    <dgm:pt modelId="{6BD619B0-1270-4EAA-88F1-03D3D94EADFB}" type="pres">
      <dgm:prSet presAssocID="{D15D91F3-B650-4885-BD82-0C3265DA7965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5AC90F3-ECA3-48A7-BC47-C8051C35B8E0}" type="pres">
      <dgm:prSet presAssocID="{2F16B3C4-26EA-4250-8861-E3F3DEFFA520}" presName="chaos" presStyleCnt="0"/>
      <dgm:spPr/>
    </dgm:pt>
    <dgm:pt modelId="{DAB28311-038B-45FC-8929-FF7258AF2DA7}" type="pres">
      <dgm:prSet presAssocID="{2F16B3C4-26EA-4250-8861-E3F3DEFFA520}" presName="parTx1" presStyleLbl="revTx" presStyleIdx="0" presStyleCnt="2"/>
      <dgm:spPr/>
      <dgm:t>
        <a:bodyPr/>
        <a:lstStyle/>
        <a:p>
          <a:endParaRPr lang="en-US"/>
        </a:p>
      </dgm:t>
    </dgm:pt>
    <dgm:pt modelId="{311A4562-3D0A-4421-A676-7540D5C85F5D}" type="pres">
      <dgm:prSet presAssocID="{2F16B3C4-26EA-4250-8861-E3F3DEFFA520}" presName="c1" presStyleLbl="node1" presStyleIdx="0" presStyleCnt="19"/>
      <dgm:spPr/>
    </dgm:pt>
    <dgm:pt modelId="{C5ABDC77-009D-4807-830B-CC65290487AF}" type="pres">
      <dgm:prSet presAssocID="{2F16B3C4-26EA-4250-8861-E3F3DEFFA520}" presName="c2" presStyleLbl="node1" presStyleIdx="1" presStyleCnt="19"/>
      <dgm:spPr/>
    </dgm:pt>
    <dgm:pt modelId="{0DD74683-1B22-4086-8302-5BF4B4594961}" type="pres">
      <dgm:prSet presAssocID="{2F16B3C4-26EA-4250-8861-E3F3DEFFA520}" presName="c3" presStyleLbl="node1" presStyleIdx="2" presStyleCnt="19"/>
      <dgm:spPr/>
    </dgm:pt>
    <dgm:pt modelId="{1C9E7B99-13FC-4D72-AA39-5E1E64284A39}" type="pres">
      <dgm:prSet presAssocID="{2F16B3C4-26EA-4250-8861-E3F3DEFFA520}" presName="c4" presStyleLbl="node1" presStyleIdx="3" presStyleCnt="19"/>
      <dgm:spPr/>
    </dgm:pt>
    <dgm:pt modelId="{3382167D-3C5E-4800-8A1C-F82F8D949528}" type="pres">
      <dgm:prSet presAssocID="{2F16B3C4-26EA-4250-8861-E3F3DEFFA520}" presName="c5" presStyleLbl="node1" presStyleIdx="4" presStyleCnt="19"/>
      <dgm:spPr/>
    </dgm:pt>
    <dgm:pt modelId="{82EEED91-CCBD-47AC-B4CF-24C3A94EAC42}" type="pres">
      <dgm:prSet presAssocID="{2F16B3C4-26EA-4250-8861-E3F3DEFFA520}" presName="c6" presStyleLbl="node1" presStyleIdx="5" presStyleCnt="19"/>
      <dgm:spPr/>
    </dgm:pt>
    <dgm:pt modelId="{3AFE6E28-4143-4E44-BDC5-6912FC08476C}" type="pres">
      <dgm:prSet presAssocID="{2F16B3C4-26EA-4250-8861-E3F3DEFFA520}" presName="c7" presStyleLbl="node1" presStyleIdx="6" presStyleCnt="19"/>
      <dgm:spPr/>
    </dgm:pt>
    <dgm:pt modelId="{F5E56393-E667-4366-B7B7-3C0C77BCB08E}" type="pres">
      <dgm:prSet presAssocID="{2F16B3C4-26EA-4250-8861-E3F3DEFFA520}" presName="c8" presStyleLbl="node1" presStyleIdx="7" presStyleCnt="19"/>
      <dgm:spPr/>
    </dgm:pt>
    <dgm:pt modelId="{9EB17CD6-4477-406E-B5B4-6E43121853F8}" type="pres">
      <dgm:prSet presAssocID="{2F16B3C4-26EA-4250-8861-E3F3DEFFA520}" presName="c9" presStyleLbl="node1" presStyleIdx="8" presStyleCnt="19"/>
      <dgm:spPr/>
    </dgm:pt>
    <dgm:pt modelId="{A99A92A7-8786-4861-9175-D6E5E570B5EE}" type="pres">
      <dgm:prSet presAssocID="{2F16B3C4-26EA-4250-8861-E3F3DEFFA520}" presName="c10" presStyleLbl="node1" presStyleIdx="9" presStyleCnt="19"/>
      <dgm:spPr/>
    </dgm:pt>
    <dgm:pt modelId="{F67F52B3-912F-41A1-9FC5-B4895EE09DB7}" type="pres">
      <dgm:prSet presAssocID="{2F16B3C4-26EA-4250-8861-E3F3DEFFA520}" presName="c11" presStyleLbl="node1" presStyleIdx="10" presStyleCnt="19"/>
      <dgm:spPr/>
    </dgm:pt>
    <dgm:pt modelId="{D7B8E378-3FD2-4DCE-9938-B169FA5F5A94}" type="pres">
      <dgm:prSet presAssocID="{2F16B3C4-26EA-4250-8861-E3F3DEFFA520}" presName="c12" presStyleLbl="node1" presStyleIdx="11" presStyleCnt="19"/>
      <dgm:spPr/>
    </dgm:pt>
    <dgm:pt modelId="{5E93CBC1-8319-4A44-82A9-15DC1B7668D8}" type="pres">
      <dgm:prSet presAssocID="{2F16B3C4-26EA-4250-8861-E3F3DEFFA520}" presName="c13" presStyleLbl="node1" presStyleIdx="12" presStyleCnt="19"/>
      <dgm:spPr/>
    </dgm:pt>
    <dgm:pt modelId="{05AF71BA-FD56-4DC4-81D6-8513D8A16176}" type="pres">
      <dgm:prSet presAssocID="{2F16B3C4-26EA-4250-8861-E3F3DEFFA520}" presName="c14" presStyleLbl="node1" presStyleIdx="13" presStyleCnt="19"/>
      <dgm:spPr/>
    </dgm:pt>
    <dgm:pt modelId="{6DF58139-AC4A-4B7C-87C9-F08EE08C4399}" type="pres">
      <dgm:prSet presAssocID="{2F16B3C4-26EA-4250-8861-E3F3DEFFA520}" presName="c15" presStyleLbl="node1" presStyleIdx="14" presStyleCnt="19"/>
      <dgm:spPr/>
    </dgm:pt>
    <dgm:pt modelId="{A9444372-B5FE-45F2-AC76-6F2B695F6772}" type="pres">
      <dgm:prSet presAssocID="{2F16B3C4-26EA-4250-8861-E3F3DEFFA520}" presName="c16" presStyleLbl="node1" presStyleIdx="15" presStyleCnt="19"/>
      <dgm:spPr/>
    </dgm:pt>
    <dgm:pt modelId="{9100C608-1DC6-42E8-A342-34ADD4F24557}" type="pres">
      <dgm:prSet presAssocID="{2F16B3C4-26EA-4250-8861-E3F3DEFFA520}" presName="c17" presStyleLbl="node1" presStyleIdx="16" presStyleCnt="19"/>
      <dgm:spPr/>
    </dgm:pt>
    <dgm:pt modelId="{C9BE3636-61F4-4C2F-9155-A2454FBE951D}" type="pres">
      <dgm:prSet presAssocID="{2F16B3C4-26EA-4250-8861-E3F3DEFFA520}" presName="c18" presStyleLbl="node1" presStyleIdx="17" presStyleCnt="19"/>
      <dgm:spPr/>
    </dgm:pt>
    <dgm:pt modelId="{361A9D9B-81BC-45EF-8BC2-77BE7DF392BC}" type="pres">
      <dgm:prSet presAssocID="{75E60A14-EADD-4CF4-87C6-4F6F24773198}" presName="chevronComposite1" presStyleCnt="0"/>
      <dgm:spPr/>
    </dgm:pt>
    <dgm:pt modelId="{BC96A45A-3149-42EA-9422-AF4275D3277D}" type="pres">
      <dgm:prSet presAssocID="{75E60A14-EADD-4CF4-87C6-4F6F24773198}" presName="chevron1" presStyleLbl="sibTrans2D1" presStyleIdx="0" presStyleCnt="2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28CBE8E4-D8EE-4776-AC56-F2450BBF4E5B}" type="pres">
      <dgm:prSet presAssocID="{75E60A14-EADD-4CF4-87C6-4F6F24773198}" presName="spChevron1" presStyleCnt="0"/>
      <dgm:spPr/>
    </dgm:pt>
    <dgm:pt modelId="{B4EA9391-5E1B-47A8-B126-8A25C604059F}" type="pres">
      <dgm:prSet presAssocID="{BB5FF161-3941-413B-953A-DF56E24809A0}" presName="middle" presStyleCnt="0"/>
      <dgm:spPr/>
    </dgm:pt>
    <dgm:pt modelId="{9D3A3B6C-6E2B-4CE4-AB26-5A5B3DBDF995}" type="pres">
      <dgm:prSet presAssocID="{BB5FF161-3941-413B-953A-DF56E24809A0}" presName="parTxMid" presStyleLbl="revTx" presStyleIdx="1" presStyleCnt="2"/>
      <dgm:spPr/>
      <dgm:t>
        <a:bodyPr/>
        <a:lstStyle/>
        <a:p>
          <a:endParaRPr lang="en-US"/>
        </a:p>
      </dgm:t>
    </dgm:pt>
    <dgm:pt modelId="{AE357493-888C-4184-8205-C46AD74CEF51}" type="pres">
      <dgm:prSet presAssocID="{BB5FF161-3941-413B-953A-DF56E24809A0}" presName="spMid" presStyleCnt="0"/>
      <dgm:spPr/>
    </dgm:pt>
    <dgm:pt modelId="{419DE708-3E55-4B4A-A00B-1E5737C1ED42}" type="pres">
      <dgm:prSet presAssocID="{7E36AA22-7DD2-4739-92C1-CFDE28EB6A88}" presName="chevronComposite1" presStyleCnt="0"/>
      <dgm:spPr/>
    </dgm:pt>
    <dgm:pt modelId="{88944793-F90B-4500-8128-B6D26CB5FEAF}" type="pres">
      <dgm:prSet presAssocID="{7E36AA22-7DD2-4739-92C1-CFDE28EB6A88}" presName="chevron1" presStyleLbl="sibTrans2D1" presStyleIdx="1" presStyleCnt="2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75AF6A0A-95E2-430D-82C3-2344AACA42F8}" type="pres">
      <dgm:prSet presAssocID="{7E36AA22-7DD2-4739-92C1-CFDE28EB6A88}" presName="spChevron1" presStyleCnt="0"/>
      <dgm:spPr/>
    </dgm:pt>
    <dgm:pt modelId="{1A0E28BB-D4C3-449B-AB7F-E183C5395AD8}" type="pres">
      <dgm:prSet presAssocID="{037F60FF-2D59-4841-9362-D6BFDEC4DF2F}" presName="last" presStyleCnt="0"/>
      <dgm:spPr/>
    </dgm:pt>
    <dgm:pt modelId="{226B20CA-2DC3-4A39-8225-FD351D637B04}" type="pres">
      <dgm:prSet presAssocID="{037F60FF-2D59-4841-9362-D6BFDEC4DF2F}" presName="circleTx" presStyleLbl="node1" presStyleIdx="18" presStyleCnt="19"/>
      <dgm:spPr/>
      <dgm:t>
        <a:bodyPr/>
        <a:lstStyle/>
        <a:p>
          <a:endParaRPr lang="en-US"/>
        </a:p>
      </dgm:t>
    </dgm:pt>
    <dgm:pt modelId="{2EC8D60C-4EAF-4A31-823D-04004A194593}" type="pres">
      <dgm:prSet presAssocID="{037F60FF-2D59-4841-9362-D6BFDEC4DF2F}" presName="spN" presStyleCnt="0"/>
      <dgm:spPr/>
    </dgm:pt>
  </dgm:ptLst>
  <dgm:cxnLst>
    <dgm:cxn modelId="{38DC063D-15A8-417C-9FB9-A549B502DC2A}" type="presOf" srcId="{2F16B3C4-26EA-4250-8861-E3F3DEFFA520}" destId="{DAB28311-038B-45FC-8929-FF7258AF2DA7}" srcOrd="0" destOrd="0" presId="urn:microsoft.com/office/officeart/2009/3/layout/RandomtoResultProcess"/>
    <dgm:cxn modelId="{1629FC6A-F21C-4770-BFD4-BB05B7541022}" srcId="{D15D91F3-B650-4885-BD82-0C3265DA7965}" destId="{037F60FF-2D59-4841-9362-D6BFDEC4DF2F}" srcOrd="2" destOrd="0" parTransId="{F7B53453-EB50-49D5-98D1-E4972F658898}" sibTransId="{91690992-DC2E-406B-89D5-2706DAFF12F5}"/>
    <dgm:cxn modelId="{F1530C88-2E0E-4413-995C-392925944E8D}" type="presOf" srcId="{037F60FF-2D59-4841-9362-D6BFDEC4DF2F}" destId="{226B20CA-2DC3-4A39-8225-FD351D637B04}" srcOrd="0" destOrd="0" presId="urn:microsoft.com/office/officeart/2009/3/layout/RandomtoResultProcess"/>
    <dgm:cxn modelId="{52A996BE-F643-477A-9D6E-1EF9C3F43793}" srcId="{D15D91F3-B650-4885-BD82-0C3265DA7965}" destId="{BB5FF161-3941-413B-953A-DF56E24809A0}" srcOrd="1" destOrd="0" parTransId="{957D1043-063F-45DB-B3B3-6C92BBA5513D}" sibTransId="{7E36AA22-7DD2-4739-92C1-CFDE28EB6A88}"/>
    <dgm:cxn modelId="{CEB612CF-8E65-4FC9-BAF0-20DFD8B97D3A}" type="presOf" srcId="{BB5FF161-3941-413B-953A-DF56E24809A0}" destId="{9D3A3B6C-6E2B-4CE4-AB26-5A5B3DBDF995}" srcOrd="0" destOrd="0" presId="urn:microsoft.com/office/officeart/2009/3/layout/RandomtoResultProcess"/>
    <dgm:cxn modelId="{BD13FE43-F647-4E48-95FC-0A3FB9014332}" srcId="{D15D91F3-B650-4885-BD82-0C3265DA7965}" destId="{2F16B3C4-26EA-4250-8861-E3F3DEFFA520}" srcOrd="0" destOrd="0" parTransId="{B9E656FA-6356-4BAB-ABD8-66D542CB02A2}" sibTransId="{75E60A14-EADD-4CF4-87C6-4F6F24773198}"/>
    <dgm:cxn modelId="{B12F10AB-459F-4D15-A0E2-87F529A973DE}" type="presOf" srcId="{D15D91F3-B650-4885-BD82-0C3265DA7965}" destId="{6BD619B0-1270-4EAA-88F1-03D3D94EADFB}" srcOrd="0" destOrd="0" presId="urn:microsoft.com/office/officeart/2009/3/layout/RandomtoResultProcess"/>
    <dgm:cxn modelId="{B1F20DF5-B75F-469C-A359-2DE979515777}" type="presParOf" srcId="{6BD619B0-1270-4EAA-88F1-03D3D94EADFB}" destId="{85AC90F3-ECA3-48A7-BC47-C8051C35B8E0}" srcOrd="0" destOrd="0" presId="urn:microsoft.com/office/officeart/2009/3/layout/RandomtoResultProcess"/>
    <dgm:cxn modelId="{1013AC11-41C4-4C5D-BE68-C1DE2B0E6693}" type="presParOf" srcId="{85AC90F3-ECA3-48A7-BC47-C8051C35B8E0}" destId="{DAB28311-038B-45FC-8929-FF7258AF2DA7}" srcOrd="0" destOrd="0" presId="urn:microsoft.com/office/officeart/2009/3/layout/RandomtoResultProcess"/>
    <dgm:cxn modelId="{0E6A163A-B221-46AE-8317-0D194A3F1E9A}" type="presParOf" srcId="{85AC90F3-ECA3-48A7-BC47-C8051C35B8E0}" destId="{311A4562-3D0A-4421-A676-7540D5C85F5D}" srcOrd="1" destOrd="0" presId="urn:microsoft.com/office/officeart/2009/3/layout/RandomtoResultProcess"/>
    <dgm:cxn modelId="{A2B6A81F-BB8C-4490-9BC9-81523602032F}" type="presParOf" srcId="{85AC90F3-ECA3-48A7-BC47-C8051C35B8E0}" destId="{C5ABDC77-009D-4807-830B-CC65290487AF}" srcOrd="2" destOrd="0" presId="urn:microsoft.com/office/officeart/2009/3/layout/RandomtoResultProcess"/>
    <dgm:cxn modelId="{5CD80DFE-A328-42DC-B808-76239088BA2A}" type="presParOf" srcId="{85AC90F3-ECA3-48A7-BC47-C8051C35B8E0}" destId="{0DD74683-1B22-4086-8302-5BF4B4594961}" srcOrd="3" destOrd="0" presId="urn:microsoft.com/office/officeart/2009/3/layout/RandomtoResultProcess"/>
    <dgm:cxn modelId="{DE70567A-B617-4BF7-8D4B-0181C8DF35A4}" type="presParOf" srcId="{85AC90F3-ECA3-48A7-BC47-C8051C35B8E0}" destId="{1C9E7B99-13FC-4D72-AA39-5E1E64284A39}" srcOrd="4" destOrd="0" presId="urn:microsoft.com/office/officeart/2009/3/layout/RandomtoResultProcess"/>
    <dgm:cxn modelId="{A9990156-88BA-427E-8AB2-4E6055917CEF}" type="presParOf" srcId="{85AC90F3-ECA3-48A7-BC47-C8051C35B8E0}" destId="{3382167D-3C5E-4800-8A1C-F82F8D949528}" srcOrd="5" destOrd="0" presId="urn:microsoft.com/office/officeart/2009/3/layout/RandomtoResultProcess"/>
    <dgm:cxn modelId="{8BF6A29F-9956-4CD5-AACC-F105834D655C}" type="presParOf" srcId="{85AC90F3-ECA3-48A7-BC47-C8051C35B8E0}" destId="{82EEED91-CCBD-47AC-B4CF-24C3A94EAC42}" srcOrd="6" destOrd="0" presId="urn:microsoft.com/office/officeart/2009/3/layout/RandomtoResultProcess"/>
    <dgm:cxn modelId="{E896B3C5-A70A-4504-A0B0-B28AB40D4183}" type="presParOf" srcId="{85AC90F3-ECA3-48A7-BC47-C8051C35B8E0}" destId="{3AFE6E28-4143-4E44-BDC5-6912FC08476C}" srcOrd="7" destOrd="0" presId="urn:microsoft.com/office/officeart/2009/3/layout/RandomtoResultProcess"/>
    <dgm:cxn modelId="{C52FA482-BD93-494E-A8D6-C3811CE0EBEB}" type="presParOf" srcId="{85AC90F3-ECA3-48A7-BC47-C8051C35B8E0}" destId="{F5E56393-E667-4366-B7B7-3C0C77BCB08E}" srcOrd="8" destOrd="0" presId="urn:microsoft.com/office/officeart/2009/3/layout/RandomtoResultProcess"/>
    <dgm:cxn modelId="{6A26518B-BAE0-4B02-8C52-CAC24261AFFC}" type="presParOf" srcId="{85AC90F3-ECA3-48A7-BC47-C8051C35B8E0}" destId="{9EB17CD6-4477-406E-B5B4-6E43121853F8}" srcOrd="9" destOrd="0" presId="urn:microsoft.com/office/officeart/2009/3/layout/RandomtoResultProcess"/>
    <dgm:cxn modelId="{642B51E6-BB70-47B8-8DA0-1D2886949C08}" type="presParOf" srcId="{85AC90F3-ECA3-48A7-BC47-C8051C35B8E0}" destId="{A99A92A7-8786-4861-9175-D6E5E570B5EE}" srcOrd="10" destOrd="0" presId="urn:microsoft.com/office/officeart/2009/3/layout/RandomtoResultProcess"/>
    <dgm:cxn modelId="{AACF4067-4ABF-44BB-A456-2E8B96AAC81A}" type="presParOf" srcId="{85AC90F3-ECA3-48A7-BC47-C8051C35B8E0}" destId="{F67F52B3-912F-41A1-9FC5-B4895EE09DB7}" srcOrd="11" destOrd="0" presId="urn:microsoft.com/office/officeart/2009/3/layout/RandomtoResultProcess"/>
    <dgm:cxn modelId="{AED5F857-A733-4619-9D95-0660BB1925CE}" type="presParOf" srcId="{85AC90F3-ECA3-48A7-BC47-C8051C35B8E0}" destId="{D7B8E378-3FD2-4DCE-9938-B169FA5F5A94}" srcOrd="12" destOrd="0" presId="urn:microsoft.com/office/officeart/2009/3/layout/RandomtoResultProcess"/>
    <dgm:cxn modelId="{43807209-3317-4218-BF0C-C7E625B254C0}" type="presParOf" srcId="{85AC90F3-ECA3-48A7-BC47-C8051C35B8E0}" destId="{5E93CBC1-8319-4A44-82A9-15DC1B7668D8}" srcOrd="13" destOrd="0" presId="urn:microsoft.com/office/officeart/2009/3/layout/RandomtoResultProcess"/>
    <dgm:cxn modelId="{A2E92F5B-B666-4F0D-A28F-DE99A067525E}" type="presParOf" srcId="{85AC90F3-ECA3-48A7-BC47-C8051C35B8E0}" destId="{05AF71BA-FD56-4DC4-81D6-8513D8A16176}" srcOrd="14" destOrd="0" presId="urn:microsoft.com/office/officeart/2009/3/layout/RandomtoResultProcess"/>
    <dgm:cxn modelId="{A9A35424-F83B-46AF-935C-8F544CE513DD}" type="presParOf" srcId="{85AC90F3-ECA3-48A7-BC47-C8051C35B8E0}" destId="{6DF58139-AC4A-4B7C-87C9-F08EE08C4399}" srcOrd="15" destOrd="0" presId="urn:microsoft.com/office/officeart/2009/3/layout/RandomtoResultProcess"/>
    <dgm:cxn modelId="{079D1859-A1E3-44C8-A859-5FB287C28A46}" type="presParOf" srcId="{85AC90F3-ECA3-48A7-BC47-C8051C35B8E0}" destId="{A9444372-B5FE-45F2-AC76-6F2B695F6772}" srcOrd="16" destOrd="0" presId="urn:microsoft.com/office/officeart/2009/3/layout/RandomtoResultProcess"/>
    <dgm:cxn modelId="{60C4C895-5AE4-42F9-89B4-A1E2BE7CD563}" type="presParOf" srcId="{85AC90F3-ECA3-48A7-BC47-C8051C35B8E0}" destId="{9100C608-1DC6-42E8-A342-34ADD4F24557}" srcOrd="17" destOrd="0" presId="urn:microsoft.com/office/officeart/2009/3/layout/RandomtoResultProcess"/>
    <dgm:cxn modelId="{F5244049-70A4-4855-8757-01B8FFA7E4ED}" type="presParOf" srcId="{85AC90F3-ECA3-48A7-BC47-C8051C35B8E0}" destId="{C9BE3636-61F4-4C2F-9155-A2454FBE951D}" srcOrd="18" destOrd="0" presId="urn:microsoft.com/office/officeart/2009/3/layout/RandomtoResultProcess"/>
    <dgm:cxn modelId="{BCA9CFD7-9837-4023-8AE7-56B5812B604A}" type="presParOf" srcId="{6BD619B0-1270-4EAA-88F1-03D3D94EADFB}" destId="{361A9D9B-81BC-45EF-8BC2-77BE7DF392BC}" srcOrd="1" destOrd="0" presId="urn:microsoft.com/office/officeart/2009/3/layout/RandomtoResultProcess"/>
    <dgm:cxn modelId="{9152DFD4-85B7-4CC0-BECA-B832A8DBFE6F}" type="presParOf" srcId="{361A9D9B-81BC-45EF-8BC2-77BE7DF392BC}" destId="{BC96A45A-3149-42EA-9422-AF4275D3277D}" srcOrd="0" destOrd="0" presId="urn:microsoft.com/office/officeart/2009/3/layout/RandomtoResultProcess"/>
    <dgm:cxn modelId="{A8A8B25D-193C-440D-8921-FE22D37845A7}" type="presParOf" srcId="{361A9D9B-81BC-45EF-8BC2-77BE7DF392BC}" destId="{28CBE8E4-D8EE-4776-AC56-F2450BBF4E5B}" srcOrd="1" destOrd="0" presId="urn:microsoft.com/office/officeart/2009/3/layout/RandomtoResultProcess"/>
    <dgm:cxn modelId="{FBF28861-D8A8-4A5A-9EEE-DED15F04FB17}" type="presParOf" srcId="{6BD619B0-1270-4EAA-88F1-03D3D94EADFB}" destId="{B4EA9391-5E1B-47A8-B126-8A25C604059F}" srcOrd="2" destOrd="0" presId="urn:microsoft.com/office/officeart/2009/3/layout/RandomtoResultProcess"/>
    <dgm:cxn modelId="{90109795-DD44-4483-9947-2AE53EB010C1}" type="presParOf" srcId="{B4EA9391-5E1B-47A8-B126-8A25C604059F}" destId="{9D3A3B6C-6E2B-4CE4-AB26-5A5B3DBDF995}" srcOrd="0" destOrd="0" presId="urn:microsoft.com/office/officeart/2009/3/layout/RandomtoResultProcess"/>
    <dgm:cxn modelId="{417AD60F-A15F-4297-B3CA-68B548BC4BE3}" type="presParOf" srcId="{B4EA9391-5E1B-47A8-B126-8A25C604059F}" destId="{AE357493-888C-4184-8205-C46AD74CEF51}" srcOrd="1" destOrd="0" presId="urn:microsoft.com/office/officeart/2009/3/layout/RandomtoResultProcess"/>
    <dgm:cxn modelId="{FE0F6321-EFDB-4219-8393-65A4BA9E030C}" type="presParOf" srcId="{6BD619B0-1270-4EAA-88F1-03D3D94EADFB}" destId="{419DE708-3E55-4B4A-A00B-1E5737C1ED42}" srcOrd="3" destOrd="0" presId="urn:microsoft.com/office/officeart/2009/3/layout/RandomtoResultProcess"/>
    <dgm:cxn modelId="{D99B5802-EEF6-4608-9BDB-C65B67AC1884}" type="presParOf" srcId="{419DE708-3E55-4B4A-A00B-1E5737C1ED42}" destId="{88944793-F90B-4500-8128-B6D26CB5FEAF}" srcOrd="0" destOrd="0" presId="urn:microsoft.com/office/officeart/2009/3/layout/RandomtoResultProcess"/>
    <dgm:cxn modelId="{00F1E1CE-0E6B-40D2-B97B-D795A9DDB6BD}" type="presParOf" srcId="{419DE708-3E55-4B4A-A00B-1E5737C1ED42}" destId="{75AF6A0A-95E2-430D-82C3-2344AACA42F8}" srcOrd="1" destOrd="0" presId="urn:microsoft.com/office/officeart/2009/3/layout/RandomtoResultProcess"/>
    <dgm:cxn modelId="{C7BF8F2F-EB85-4814-8CCE-8385D3EE84C2}" type="presParOf" srcId="{6BD619B0-1270-4EAA-88F1-03D3D94EADFB}" destId="{1A0E28BB-D4C3-449B-AB7F-E183C5395AD8}" srcOrd="4" destOrd="0" presId="urn:microsoft.com/office/officeart/2009/3/layout/RandomtoResultProcess"/>
    <dgm:cxn modelId="{B3977FEE-0B3F-43AE-A915-777C033FF4B4}" type="presParOf" srcId="{1A0E28BB-D4C3-449B-AB7F-E183C5395AD8}" destId="{226B20CA-2DC3-4A39-8225-FD351D637B04}" srcOrd="0" destOrd="0" presId="urn:microsoft.com/office/officeart/2009/3/layout/RandomtoResultProcess"/>
    <dgm:cxn modelId="{93BC8109-A529-472C-BC74-D00F7D285DB1}" type="presParOf" srcId="{1A0E28BB-D4C3-449B-AB7F-E183C5395AD8}" destId="{2EC8D60C-4EAF-4A31-823D-04004A194593}" srcOrd="1" destOrd="0" presId="urn:microsoft.com/office/officeart/2009/3/layout/RandomtoResultProcess"/>
  </dgm:cxnLst>
  <dgm:bg>
    <a:solidFill>
      <a:schemeClr val="bg1">
        <a:lumMod val="75000"/>
        <a:alpha val="5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2DDE42-1B0A-457E-B5A3-425003F90FD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20D328-A757-4A11-8BC9-737C52428F7A}">
      <dgm:prSet phldrT="[Text]"/>
      <dgm:spPr>
        <a:solidFill>
          <a:schemeClr val="bg1">
            <a:lumMod val="75000"/>
            <a:alpha val="85000"/>
          </a:schemeClr>
        </a:solidFill>
        <a:ln>
          <a:solidFill>
            <a:srgbClr val="6E8891"/>
          </a:solidFill>
        </a:ln>
      </dgm:spPr>
      <dgm:t>
        <a:bodyPr/>
        <a:lstStyle/>
        <a:p>
          <a:r>
            <a:rPr lang="en-US" dirty="0" smtClean="0">
              <a:solidFill>
                <a:schemeClr val="tx2">
                  <a:lumMod val="75000"/>
                </a:schemeClr>
              </a:solidFill>
            </a:rPr>
            <a:t>Determine what to do with the next incoming message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9D8E3DF4-DE77-4FDF-955A-60E2D5804A45}" type="parTrans" cxnId="{6EB060FD-997D-45EC-827E-75E18626A450}">
      <dgm:prSet/>
      <dgm:spPr/>
      <dgm:t>
        <a:bodyPr/>
        <a:lstStyle/>
        <a:p>
          <a:endParaRPr lang="en-US"/>
        </a:p>
      </dgm:t>
    </dgm:pt>
    <dgm:pt modelId="{E3EA99B6-39BA-4044-A4D0-BECB5366FA23}" type="sibTrans" cxnId="{6EB060FD-997D-45EC-827E-75E18626A450}">
      <dgm:prSet/>
      <dgm:spPr>
        <a:ln>
          <a:solidFill>
            <a:srgbClr val="6E8891"/>
          </a:solidFill>
        </a:ln>
      </dgm:spPr>
      <dgm:t>
        <a:bodyPr/>
        <a:lstStyle/>
        <a:p>
          <a:endParaRPr lang="en-US"/>
        </a:p>
      </dgm:t>
    </dgm:pt>
    <dgm:pt modelId="{0ED1A09B-FA81-4531-A9D7-0D1D06C0F162}">
      <dgm:prSet phldrT="[Text]"/>
      <dgm:spPr>
        <a:solidFill>
          <a:schemeClr val="bg1">
            <a:lumMod val="75000"/>
            <a:alpha val="85000"/>
          </a:schemeClr>
        </a:solidFill>
        <a:ln>
          <a:solidFill>
            <a:srgbClr val="6E8891"/>
          </a:solidFill>
        </a:ln>
      </dgm:spPr>
      <dgm:t>
        <a:bodyPr/>
        <a:lstStyle/>
        <a:p>
          <a:r>
            <a:rPr lang="en-US" dirty="0" smtClean="0">
              <a:solidFill>
                <a:schemeClr val="tx2">
                  <a:lumMod val="75000"/>
                </a:schemeClr>
              </a:solidFill>
            </a:rPr>
            <a:t>Send messages to another actor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883D4C70-7307-492B-9CFE-EDF0A8FE8893}" type="parTrans" cxnId="{C65D783E-A5D5-4F27-8528-B53446D25526}">
      <dgm:prSet/>
      <dgm:spPr/>
      <dgm:t>
        <a:bodyPr/>
        <a:lstStyle/>
        <a:p>
          <a:endParaRPr lang="en-US"/>
        </a:p>
      </dgm:t>
    </dgm:pt>
    <dgm:pt modelId="{DFA26C82-9473-468B-A5A7-AAA40C5C6854}" type="sibTrans" cxnId="{C65D783E-A5D5-4F27-8528-B53446D25526}">
      <dgm:prSet/>
      <dgm:spPr/>
      <dgm:t>
        <a:bodyPr/>
        <a:lstStyle/>
        <a:p>
          <a:endParaRPr lang="en-US"/>
        </a:p>
      </dgm:t>
    </dgm:pt>
    <dgm:pt modelId="{A22AA8A1-5C76-4B4A-890C-97F71D577A8C}">
      <dgm:prSet phldrT="[Text]"/>
      <dgm:spPr>
        <a:solidFill>
          <a:schemeClr val="bg1">
            <a:lumMod val="75000"/>
            <a:alpha val="85000"/>
          </a:schemeClr>
        </a:solidFill>
        <a:ln>
          <a:solidFill>
            <a:srgbClr val="6E8891"/>
          </a:solidFill>
        </a:ln>
      </dgm:spPr>
      <dgm:t>
        <a:bodyPr/>
        <a:lstStyle/>
        <a:p>
          <a:r>
            <a:rPr lang="en-US" smtClean="0">
              <a:solidFill>
                <a:schemeClr val="tx2">
                  <a:lumMod val="75000"/>
                </a:schemeClr>
              </a:solidFill>
            </a:rPr>
            <a:t>Create </a:t>
          </a:r>
          <a:r>
            <a:rPr lang="en-US" dirty="0" smtClean="0">
              <a:solidFill>
                <a:schemeClr val="tx2">
                  <a:lumMod val="75000"/>
                </a:schemeClr>
              </a:solidFill>
            </a:rPr>
            <a:t>more actors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AFD6FED3-1E7C-4987-AA0F-3BA3AF1FEB3E}" type="parTrans" cxnId="{D386943B-6B25-40FE-8B83-030C68E1A9B4}">
      <dgm:prSet/>
      <dgm:spPr/>
      <dgm:t>
        <a:bodyPr/>
        <a:lstStyle/>
        <a:p>
          <a:endParaRPr lang="en-US"/>
        </a:p>
      </dgm:t>
    </dgm:pt>
    <dgm:pt modelId="{1B811CE0-4FE0-404F-A259-6DCCB9426C3F}" type="sibTrans" cxnId="{D386943B-6B25-40FE-8B83-030C68E1A9B4}">
      <dgm:prSet/>
      <dgm:spPr/>
      <dgm:t>
        <a:bodyPr/>
        <a:lstStyle/>
        <a:p>
          <a:endParaRPr lang="en-US"/>
        </a:p>
      </dgm:t>
    </dgm:pt>
    <dgm:pt modelId="{65D24279-8C75-4226-9AEB-34F30D745084}" type="pres">
      <dgm:prSet presAssocID="{252DDE42-1B0A-457E-B5A3-425003F90FD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F1CB6FF-0874-44CA-AF43-3B69B9B83C80}" type="pres">
      <dgm:prSet presAssocID="{252DDE42-1B0A-457E-B5A3-425003F90FD0}" presName="Name1" presStyleCnt="0"/>
      <dgm:spPr/>
    </dgm:pt>
    <dgm:pt modelId="{23BDF289-25FC-4F42-8FB1-A0833297E86A}" type="pres">
      <dgm:prSet presAssocID="{252DDE42-1B0A-457E-B5A3-425003F90FD0}" presName="cycle" presStyleCnt="0"/>
      <dgm:spPr/>
    </dgm:pt>
    <dgm:pt modelId="{87658C50-D449-4131-A22A-5C2BF6ECB335}" type="pres">
      <dgm:prSet presAssocID="{252DDE42-1B0A-457E-B5A3-425003F90FD0}" presName="srcNode" presStyleLbl="node1" presStyleIdx="0" presStyleCnt="3"/>
      <dgm:spPr/>
    </dgm:pt>
    <dgm:pt modelId="{2E37B686-9C7B-4080-8C57-285D0941DC9D}" type="pres">
      <dgm:prSet presAssocID="{252DDE42-1B0A-457E-B5A3-425003F90FD0}" presName="conn" presStyleLbl="parChTrans1D2" presStyleIdx="0" presStyleCnt="1"/>
      <dgm:spPr/>
      <dgm:t>
        <a:bodyPr/>
        <a:lstStyle/>
        <a:p>
          <a:endParaRPr lang="en-US"/>
        </a:p>
      </dgm:t>
    </dgm:pt>
    <dgm:pt modelId="{E98D32E1-99FE-4179-A788-45AF966F8E6C}" type="pres">
      <dgm:prSet presAssocID="{252DDE42-1B0A-457E-B5A3-425003F90FD0}" presName="extraNode" presStyleLbl="node1" presStyleIdx="0" presStyleCnt="3"/>
      <dgm:spPr/>
    </dgm:pt>
    <dgm:pt modelId="{97B8D392-132B-45C7-9BCA-77BA2B1DB14F}" type="pres">
      <dgm:prSet presAssocID="{252DDE42-1B0A-457E-B5A3-425003F90FD0}" presName="dstNode" presStyleLbl="node1" presStyleIdx="0" presStyleCnt="3"/>
      <dgm:spPr/>
    </dgm:pt>
    <dgm:pt modelId="{BB589093-F445-431E-8BFE-89A2D03A438F}" type="pres">
      <dgm:prSet presAssocID="{4120D328-A757-4A11-8BC9-737C52428F7A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1CE06-1A34-470D-A4F0-F92C68A8B6D7}" type="pres">
      <dgm:prSet presAssocID="{4120D328-A757-4A11-8BC9-737C52428F7A}" presName="accent_1" presStyleCnt="0"/>
      <dgm:spPr/>
    </dgm:pt>
    <dgm:pt modelId="{99623AEA-F7B7-424D-8899-FCDF05F89745}" type="pres">
      <dgm:prSet presAssocID="{4120D328-A757-4A11-8BC9-737C52428F7A}" presName="accentRepeatNode" presStyleLbl="solidFgAcc1" presStyleIdx="0" presStyleCnt="3"/>
      <dgm:spPr>
        <a:solidFill>
          <a:schemeClr val="bg1">
            <a:lumMod val="50000"/>
          </a:schemeClr>
        </a:solidFill>
        <a:ln>
          <a:solidFill>
            <a:srgbClr val="6E8891"/>
          </a:solidFill>
        </a:ln>
      </dgm:spPr>
      <dgm:t>
        <a:bodyPr/>
        <a:lstStyle/>
        <a:p>
          <a:endParaRPr lang="en-US"/>
        </a:p>
      </dgm:t>
    </dgm:pt>
    <dgm:pt modelId="{D221716B-6F75-4B94-AC5A-5DF502B9BCFC}" type="pres">
      <dgm:prSet presAssocID="{A22AA8A1-5C76-4B4A-890C-97F71D577A8C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269E8B-0E1B-4AD0-82A9-21DFCA4969A8}" type="pres">
      <dgm:prSet presAssocID="{A22AA8A1-5C76-4B4A-890C-97F71D577A8C}" presName="accent_2" presStyleCnt="0"/>
      <dgm:spPr/>
    </dgm:pt>
    <dgm:pt modelId="{9EDB11B3-6703-4A77-AE8C-106FD6DC8848}" type="pres">
      <dgm:prSet presAssocID="{A22AA8A1-5C76-4B4A-890C-97F71D577A8C}" presName="accentRepeatNode" presStyleLbl="solidFgAcc1" presStyleIdx="1" presStyleCnt="3"/>
      <dgm:spPr>
        <a:solidFill>
          <a:schemeClr val="bg1">
            <a:lumMod val="50000"/>
          </a:schemeClr>
        </a:solidFill>
        <a:ln>
          <a:solidFill>
            <a:srgbClr val="6E8891"/>
          </a:solidFill>
        </a:ln>
      </dgm:spPr>
      <dgm:t>
        <a:bodyPr/>
        <a:lstStyle/>
        <a:p>
          <a:endParaRPr lang="en-US"/>
        </a:p>
      </dgm:t>
    </dgm:pt>
    <dgm:pt modelId="{902D4B7F-8AF1-4461-BD5B-E51A2EF80DB7}" type="pres">
      <dgm:prSet presAssocID="{0ED1A09B-FA81-4531-A9D7-0D1D06C0F162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CABEB-6F82-43EA-8B5A-EEEFBBF8BBCB}" type="pres">
      <dgm:prSet presAssocID="{0ED1A09B-FA81-4531-A9D7-0D1D06C0F162}" presName="accent_3" presStyleCnt="0"/>
      <dgm:spPr/>
    </dgm:pt>
    <dgm:pt modelId="{82F4B5B5-A5E2-4FE3-A092-6FC5A51A450A}" type="pres">
      <dgm:prSet presAssocID="{0ED1A09B-FA81-4531-A9D7-0D1D06C0F162}" presName="accentRepeatNode" presStyleLbl="solidFgAcc1" presStyleIdx="2" presStyleCnt="3"/>
      <dgm:spPr>
        <a:solidFill>
          <a:schemeClr val="bg1">
            <a:lumMod val="50000"/>
          </a:schemeClr>
        </a:solidFill>
        <a:ln>
          <a:solidFill>
            <a:srgbClr val="6E8891"/>
          </a:solidFill>
        </a:ln>
      </dgm:spPr>
      <dgm:t>
        <a:bodyPr/>
        <a:lstStyle/>
        <a:p>
          <a:endParaRPr lang="en-US"/>
        </a:p>
      </dgm:t>
    </dgm:pt>
  </dgm:ptLst>
  <dgm:cxnLst>
    <dgm:cxn modelId="{B1B091AB-45CC-40ED-913B-58A5B32E0A65}" type="presOf" srcId="{0ED1A09B-FA81-4531-A9D7-0D1D06C0F162}" destId="{902D4B7F-8AF1-4461-BD5B-E51A2EF80DB7}" srcOrd="0" destOrd="0" presId="urn:microsoft.com/office/officeart/2008/layout/VerticalCurvedList"/>
    <dgm:cxn modelId="{D217DAB3-8437-494D-BAD4-0F86CCE453EB}" type="presOf" srcId="{E3EA99B6-39BA-4044-A4D0-BECB5366FA23}" destId="{2E37B686-9C7B-4080-8C57-285D0941DC9D}" srcOrd="0" destOrd="0" presId="urn:microsoft.com/office/officeart/2008/layout/VerticalCurvedList"/>
    <dgm:cxn modelId="{8C01FE15-2BC3-476C-8D3D-8BE57EF9C537}" type="presOf" srcId="{4120D328-A757-4A11-8BC9-737C52428F7A}" destId="{BB589093-F445-431E-8BFE-89A2D03A438F}" srcOrd="0" destOrd="0" presId="urn:microsoft.com/office/officeart/2008/layout/VerticalCurvedList"/>
    <dgm:cxn modelId="{322418D6-AE2E-429E-B613-C5923A9FC9B2}" type="presOf" srcId="{A22AA8A1-5C76-4B4A-890C-97F71D577A8C}" destId="{D221716B-6F75-4B94-AC5A-5DF502B9BCFC}" srcOrd="0" destOrd="0" presId="urn:microsoft.com/office/officeart/2008/layout/VerticalCurvedList"/>
    <dgm:cxn modelId="{7822B911-FFC2-4920-9071-684E03A448A3}" type="presOf" srcId="{252DDE42-1B0A-457E-B5A3-425003F90FD0}" destId="{65D24279-8C75-4226-9AEB-34F30D745084}" srcOrd="0" destOrd="0" presId="urn:microsoft.com/office/officeart/2008/layout/VerticalCurvedList"/>
    <dgm:cxn modelId="{6EB060FD-997D-45EC-827E-75E18626A450}" srcId="{252DDE42-1B0A-457E-B5A3-425003F90FD0}" destId="{4120D328-A757-4A11-8BC9-737C52428F7A}" srcOrd="0" destOrd="0" parTransId="{9D8E3DF4-DE77-4FDF-955A-60E2D5804A45}" sibTransId="{E3EA99B6-39BA-4044-A4D0-BECB5366FA23}"/>
    <dgm:cxn modelId="{C65D783E-A5D5-4F27-8528-B53446D25526}" srcId="{252DDE42-1B0A-457E-B5A3-425003F90FD0}" destId="{0ED1A09B-FA81-4531-A9D7-0D1D06C0F162}" srcOrd="2" destOrd="0" parTransId="{883D4C70-7307-492B-9CFE-EDF0A8FE8893}" sibTransId="{DFA26C82-9473-468B-A5A7-AAA40C5C6854}"/>
    <dgm:cxn modelId="{D386943B-6B25-40FE-8B83-030C68E1A9B4}" srcId="{252DDE42-1B0A-457E-B5A3-425003F90FD0}" destId="{A22AA8A1-5C76-4B4A-890C-97F71D577A8C}" srcOrd="1" destOrd="0" parTransId="{AFD6FED3-1E7C-4987-AA0F-3BA3AF1FEB3E}" sibTransId="{1B811CE0-4FE0-404F-A259-6DCCB9426C3F}"/>
    <dgm:cxn modelId="{7BF17CBE-28F6-493E-AC3C-6D4FB67EB9B9}" type="presParOf" srcId="{65D24279-8C75-4226-9AEB-34F30D745084}" destId="{EF1CB6FF-0874-44CA-AF43-3B69B9B83C80}" srcOrd="0" destOrd="0" presId="urn:microsoft.com/office/officeart/2008/layout/VerticalCurvedList"/>
    <dgm:cxn modelId="{47E1E8E5-B41F-450D-BA3F-27CC061AE23B}" type="presParOf" srcId="{EF1CB6FF-0874-44CA-AF43-3B69B9B83C80}" destId="{23BDF289-25FC-4F42-8FB1-A0833297E86A}" srcOrd="0" destOrd="0" presId="urn:microsoft.com/office/officeart/2008/layout/VerticalCurvedList"/>
    <dgm:cxn modelId="{6AE8F87A-E57F-47F2-843C-B196B637190C}" type="presParOf" srcId="{23BDF289-25FC-4F42-8FB1-A0833297E86A}" destId="{87658C50-D449-4131-A22A-5C2BF6ECB335}" srcOrd="0" destOrd="0" presId="urn:microsoft.com/office/officeart/2008/layout/VerticalCurvedList"/>
    <dgm:cxn modelId="{3FFA0992-650A-4475-A400-C861E39E4BE5}" type="presParOf" srcId="{23BDF289-25FC-4F42-8FB1-A0833297E86A}" destId="{2E37B686-9C7B-4080-8C57-285D0941DC9D}" srcOrd="1" destOrd="0" presId="urn:microsoft.com/office/officeart/2008/layout/VerticalCurvedList"/>
    <dgm:cxn modelId="{98C36046-EA70-4940-8574-C4F7C9EBC632}" type="presParOf" srcId="{23BDF289-25FC-4F42-8FB1-A0833297E86A}" destId="{E98D32E1-99FE-4179-A788-45AF966F8E6C}" srcOrd="2" destOrd="0" presId="urn:microsoft.com/office/officeart/2008/layout/VerticalCurvedList"/>
    <dgm:cxn modelId="{B9AA5428-3F3F-4299-A6D0-CBD64509AF3C}" type="presParOf" srcId="{23BDF289-25FC-4F42-8FB1-A0833297E86A}" destId="{97B8D392-132B-45C7-9BCA-77BA2B1DB14F}" srcOrd="3" destOrd="0" presId="urn:microsoft.com/office/officeart/2008/layout/VerticalCurvedList"/>
    <dgm:cxn modelId="{D195ED00-F363-43E4-9097-1A03577E6C59}" type="presParOf" srcId="{EF1CB6FF-0874-44CA-AF43-3B69B9B83C80}" destId="{BB589093-F445-431E-8BFE-89A2D03A438F}" srcOrd="1" destOrd="0" presId="urn:microsoft.com/office/officeart/2008/layout/VerticalCurvedList"/>
    <dgm:cxn modelId="{A03EF06E-8DFB-4BFE-81DF-AF33EA70A301}" type="presParOf" srcId="{EF1CB6FF-0874-44CA-AF43-3B69B9B83C80}" destId="{F2A1CE06-1A34-470D-A4F0-F92C68A8B6D7}" srcOrd="2" destOrd="0" presId="urn:microsoft.com/office/officeart/2008/layout/VerticalCurvedList"/>
    <dgm:cxn modelId="{05139BFA-2B1C-408D-A344-AE51D7A41EB0}" type="presParOf" srcId="{F2A1CE06-1A34-470D-A4F0-F92C68A8B6D7}" destId="{99623AEA-F7B7-424D-8899-FCDF05F89745}" srcOrd="0" destOrd="0" presId="urn:microsoft.com/office/officeart/2008/layout/VerticalCurvedList"/>
    <dgm:cxn modelId="{689929BC-D906-486A-B419-E64A8463B6B7}" type="presParOf" srcId="{EF1CB6FF-0874-44CA-AF43-3B69B9B83C80}" destId="{D221716B-6F75-4B94-AC5A-5DF502B9BCFC}" srcOrd="3" destOrd="0" presId="urn:microsoft.com/office/officeart/2008/layout/VerticalCurvedList"/>
    <dgm:cxn modelId="{C9C29E2B-415F-47F4-A642-44A98C7A5D7B}" type="presParOf" srcId="{EF1CB6FF-0874-44CA-AF43-3B69B9B83C80}" destId="{B2269E8B-0E1B-4AD0-82A9-21DFCA4969A8}" srcOrd="4" destOrd="0" presId="urn:microsoft.com/office/officeart/2008/layout/VerticalCurvedList"/>
    <dgm:cxn modelId="{03EB6E1F-BB82-4353-A63E-E015A35E41B7}" type="presParOf" srcId="{B2269E8B-0E1B-4AD0-82A9-21DFCA4969A8}" destId="{9EDB11B3-6703-4A77-AE8C-106FD6DC8848}" srcOrd="0" destOrd="0" presId="urn:microsoft.com/office/officeart/2008/layout/VerticalCurvedList"/>
    <dgm:cxn modelId="{57EE7623-1FBA-453B-AC24-6BEE9BCF12FA}" type="presParOf" srcId="{EF1CB6FF-0874-44CA-AF43-3B69B9B83C80}" destId="{902D4B7F-8AF1-4461-BD5B-E51A2EF80DB7}" srcOrd="5" destOrd="0" presId="urn:microsoft.com/office/officeart/2008/layout/VerticalCurvedList"/>
    <dgm:cxn modelId="{5D39121B-C5B7-424F-8089-A3FD0E85C86E}" type="presParOf" srcId="{EF1CB6FF-0874-44CA-AF43-3B69B9B83C80}" destId="{2FBCABEB-6F82-43EA-8B5A-EEEFBBF8BBCB}" srcOrd="6" destOrd="0" presId="urn:microsoft.com/office/officeart/2008/layout/VerticalCurvedList"/>
    <dgm:cxn modelId="{25AD024F-E1E7-4211-AF3A-F43FD34EA1AE}" type="presParOf" srcId="{2FBCABEB-6F82-43EA-8B5A-EEEFBBF8BBCB}" destId="{82F4B5B5-A5E2-4FE3-A092-6FC5A51A450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CE70ED-ABC1-4D94-96F9-0CA7188C11CC}" type="doc">
      <dgm:prSet loTypeId="urn:microsoft.com/office/officeart/2008/layout/BubblePictureList" loCatId="pictur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AB7593-1949-43DF-9128-CF9C0327C6FF}">
      <dgm:prSet custT="1"/>
      <dgm:spPr>
        <a:solidFill>
          <a:srgbClr val="6E8891"/>
        </a:solidFill>
      </dgm:spPr>
      <dgm:t>
        <a:bodyPr anchor="ctr"/>
        <a:lstStyle/>
        <a:p>
          <a:pPr>
            <a:lnSpc>
              <a:spcPct val="100000"/>
            </a:lnSpc>
          </a:pPr>
          <a:r>
            <a:rPr lang="en-US" sz="2800" b="1" baseline="0" dirty="0" smtClean="0">
              <a:solidFill>
                <a:schemeClr val="bg1"/>
              </a:solidFill>
            </a:rPr>
            <a:t>Asynchronous</a:t>
          </a:r>
          <a:r>
            <a:rPr lang="en-US" sz="1700" baseline="0" dirty="0" smtClean="0">
              <a:solidFill>
                <a:schemeClr val="bg1"/>
              </a:solidFill>
            </a:rPr>
            <a:t/>
          </a:r>
          <a:br>
            <a:rPr lang="en-US" sz="1700" baseline="0" dirty="0" smtClean="0">
              <a:solidFill>
                <a:schemeClr val="bg1"/>
              </a:solidFill>
            </a:rPr>
          </a:br>
          <a:r>
            <a:rPr lang="en-US" sz="1700" baseline="0" dirty="0" smtClean="0">
              <a:solidFill>
                <a:schemeClr val="bg1"/>
              </a:solidFill>
            </a:rPr>
            <a:t>Non-blocking, specifically in reference to I/O operations (not necessarily parallel, can be sequential</a:t>
          </a:r>
          <a:r>
            <a:rPr lang="en-US" sz="1800" baseline="0" dirty="0" smtClean="0">
              <a:solidFill>
                <a:schemeClr val="bg1"/>
              </a:solidFill>
            </a:rPr>
            <a:t>.)</a:t>
          </a:r>
          <a:endParaRPr lang="en-US" sz="1800" baseline="0" dirty="0">
            <a:solidFill>
              <a:schemeClr val="bg1"/>
            </a:solidFill>
          </a:endParaRPr>
        </a:p>
      </dgm:t>
    </dgm:pt>
    <dgm:pt modelId="{A70F00B8-6A64-42FF-89A1-92C40AFB59DC}" type="parTrans" cxnId="{D17BA0A4-AA27-45B1-9323-4F92AFEFF12E}">
      <dgm:prSet/>
      <dgm:spPr/>
      <dgm:t>
        <a:bodyPr/>
        <a:lstStyle/>
        <a:p>
          <a:endParaRPr lang="en-US"/>
        </a:p>
      </dgm:t>
    </dgm:pt>
    <dgm:pt modelId="{06F9E856-1CEF-46C0-95BD-5030A939A2D8}" type="sibTrans" cxnId="{D17BA0A4-AA27-45B1-9323-4F92AFEFF12E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A80D3C25-A7D4-4100-8253-54B898444459}">
      <dgm:prSet custT="1"/>
      <dgm:spPr>
        <a:solidFill>
          <a:srgbClr val="6E8891"/>
        </a:solidFill>
      </dgm:spPr>
      <dgm:t>
        <a:bodyPr/>
        <a:lstStyle/>
        <a:p>
          <a:r>
            <a:rPr lang="en-US" sz="2800" b="1" dirty="0" smtClean="0">
              <a:solidFill>
                <a:schemeClr val="bg1"/>
              </a:solidFill>
            </a:rPr>
            <a:t>Concurrent</a:t>
          </a:r>
          <a:r>
            <a:rPr lang="en-US" sz="1800" dirty="0" smtClean="0">
              <a:solidFill>
                <a:schemeClr val="bg1"/>
              </a:solidFill>
            </a:rPr>
            <a:t/>
          </a:r>
          <a:br>
            <a:rPr lang="en-US" sz="1800" dirty="0" smtClean="0">
              <a:solidFill>
                <a:schemeClr val="bg1"/>
              </a:solidFill>
            </a:rPr>
          </a:br>
          <a:r>
            <a:rPr lang="en-US" sz="1800" dirty="0" smtClean="0">
              <a:solidFill>
                <a:schemeClr val="bg1"/>
              </a:solidFill>
            </a:rPr>
            <a:t>Multiple operations happening at the same time (not necessarily in parallel).</a:t>
          </a:r>
          <a:endParaRPr lang="en-US" sz="1800" dirty="0">
            <a:solidFill>
              <a:schemeClr val="bg1"/>
            </a:solidFill>
          </a:endParaRPr>
        </a:p>
      </dgm:t>
    </dgm:pt>
    <dgm:pt modelId="{72B4FE09-4A4C-437A-90DD-58AA72AA59D4}" type="parTrans" cxnId="{3B3F02A9-C0E5-447F-A0AB-5DB72DA683A0}">
      <dgm:prSet/>
      <dgm:spPr/>
      <dgm:t>
        <a:bodyPr/>
        <a:lstStyle/>
        <a:p>
          <a:endParaRPr lang="en-US"/>
        </a:p>
      </dgm:t>
    </dgm:pt>
    <dgm:pt modelId="{29A37A67-D079-40CB-B8FA-2FB6839084C9}" type="sibTrans" cxnId="{3B3F02A9-C0E5-447F-A0AB-5DB72DA683A0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21554251-D6EF-4D4E-AB83-5FD08901D224}">
      <dgm:prSet custT="1"/>
      <dgm:spPr>
        <a:solidFill>
          <a:srgbClr val="6E8891"/>
        </a:solidFill>
      </dgm:spPr>
      <dgm:t>
        <a:bodyPr/>
        <a:lstStyle/>
        <a:p>
          <a:r>
            <a:rPr lang="en-US" sz="2800" b="1" dirty="0" smtClean="0">
              <a:solidFill>
                <a:schemeClr val="bg1"/>
              </a:solidFill>
            </a:rPr>
            <a:t>Parallel</a:t>
          </a:r>
          <a:r>
            <a:rPr lang="en-US" sz="2200" dirty="0" smtClean="0">
              <a:solidFill>
                <a:schemeClr val="bg1"/>
              </a:solidFill>
            </a:rPr>
            <a:t/>
          </a:r>
          <a:br>
            <a:rPr lang="en-US" sz="2200" dirty="0" smtClean="0">
              <a:solidFill>
                <a:schemeClr val="bg1"/>
              </a:solidFill>
            </a:rPr>
          </a:br>
          <a:r>
            <a:rPr lang="en-US" sz="1800" dirty="0" smtClean="0">
              <a:solidFill>
                <a:schemeClr val="bg1"/>
              </a:solidFill>
            </a:rPr>
            <a:t>Multiple operations processed simultaneously.</a:t>
          </a:r>
          <a:endParaRPr lang="en-US" sz="1800" dirty="0">
            <a:solidFill>
              <a:schemeClr val="bg1"/>
            </a:solidFill>
          </a:endParaRPr>
        </a:p>
      </dgm:t>
    </dgm:pt>
    <dgm:pt modelId="{5543EAFE-4D3F-4064-AF2E-BFDA5B54563F}" type="parTrans" cxnId="{9D895B39-E75D-4107-9265-574DFCF4E6A2}">
      <dgm:prSet/>
      <dgm:spPr/>
      <dgm:t>
        <a:bodyPr/>
        <a:lstStyle/>
        <a:p>
          <a:endParaRPr lang="en-US"/>
        </a:p>
      </dgm:t>
    </dgm:pt>
    <dgm:pt modelId="{A413E706-9DCA-43D7-A32F-29420D4F27F3}" type="sibTrans" cxnId="{9D895B39-E75D-4107-9265-574DFCF4E6A2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C49EEEB0-D82B-4E21-B8A8-9495210F8BF3}" type="pres">
      <dgm:prSet presAssocID="{43CE70ED-ABC1-4D94-96F9-0CA7188C11CC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en-US"/>
        </a:p>
      </dgm:t>
    </dgm:pt>
    <dgm:pt modelId="{A58AFD8B-8B32-4F64-AAEE-3C1F0740AAD6}" type="pres">
      <dgm:prSet presAssocID="{17AB7593-1949-43DF-9128-CF9C0327C6FF}" presName="parent_text_1" presStyleLbl="revTx" presStyleIdx="0" presStyleCnt="3" custScaleY="152087" custLinFactNeighborX="5830" custLinFactNeighborY="-428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E8F815-42EA-4251-8D0E-9C5DE5F14D51}" type="pres">
      <dgm:prSet presAssocID="{17AB7593-1949-43DF-9128-CF9C0327C6FF}" presName="image_accent_1" presStyleCnt="0"/>
      <dgm:spPr/>
      <dgm:t>
        <a:bodyPr/>
        <a:lstStyle/>
        <a:p>
          <a:endParaRPr lang="en-US"/>
        </a:p>
      </dgm:t>
    </dgm:pt>
    <dgm:pt modelId="{097860A2-8540-423B-B862-127812E87646}" type="pres">
      <dgm:prSet presAssocID="{17AB7593-1949-43DF-9128-CF9C0327C6FF}" presName="imageAccentRepeatNode" presStyleLbl="alignNode1" presStyleIdx="0" presStyleCnt="6"/>
      <dgm:spPr/>
      <dgm:t>
        <a:bodyPr/>
        <a:lstStyle/>
        <a:p>
          <a:endParaRPr lang="en-US"/>
        </a:p>
      </dgm:t>
    </dgm:pt>
    <dgm:pt modelId="{B9992169-4D10-41F1-B981-2A9302527811}" type="pres">
      <dgm:prSet presAssocID="{17AB7593-1949-43DF-9128-CF9C0327C6FF}" presName="accent_1" presStyleLbl="alignNode1" presStyleIdx="1" presStyleCnt="6"/>
      <dgm:spPr/>
      <dgm:t>
        <a:bodyPr/>
        <a:lstStyle/>
        <a:p>
          <a:endParaRPr lang="en-US"/>
        </a:p>
      </dgm:t>
    </dgm:pt>
    <dgm:pt modelId="{FE7B1A0F-9732-44A9-9563-D24420F6CF9E}" type="pres">
      <dgm:prSet presAssocID="{06F9E856-1CEF-46C0-95BD-5030A939A2D8}" presName="image_1" presStyleCnt="0"/>
      <dgm:spPr/>
      <dgm:t>
        <a:bodyPr/>
        <a:lstStyle/>
        <a:p>
          <a:endParaRPr lang="en-US"/>
        </a:p>
      </dgm:t>
    </dgm:pt>
    <dgm:pt modelId="{7B73D9F2-AEB8-47F1-BF4C-BAD85B74A84B}" type="pres">
      <dgm:prSet presAssocID="{06F9E856-1CEF-46C0-95BD-5030A939A2D8}" presName="imageRepeatNode" presStyleLbl="fgImgPlace1" presStyleIdx="0" presStyleCnt="3"/>
      <dgm:spPr/>
      <dgm:t>
        <a:bodyPr/>
        <a:lstStyle/>
        <a:p>
          <a:endParaRPr lang="en-US"/>
        </a:p>
      </dgm:t>
    </dgm:pt>
    <dgm:pt modelId="{AB48E175-A7F5-436F-8320-91B87728B485}" type="pres">
      <dgm:prSet presAssocID="{21554251-D6EF-4D4E-AB83-5FD08901D224}" presName="parent_text_2" presStyleLbl="revTx" presStyleIdx="1" presStyleCnt="3" custScaleY="100674" custLinFactNeighborX="-244" custLinFactNeighborY="-36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78AF08-9B57-454C-96F9-E9B9B9CCAF6D}" type="pres">
      <dgm:prSet presAssocID="{21554251-D6EF-4D4E-AB83-5FD08901D224}" presName="image_accent_2" presStyleCnt="0"/>
      <dgm:spPr/>
    </dgm:pt>
    <dgm:pt modelId="{63A14301-43C1-4A33-9F5D-AE3D9AD6A279}" type="pres">
      <dgm:prSet presAssocID="{21554251-D6EF-4D4E-AB83-5FD08901D224}" presName="imageAccentRepeatNode" presStyleLbl="alignNode1" presStyleIdx="2" presStyleCnt="6"/>
      <dgm:spPr/>
    </dgm:pt>
    <dgm:pt modelId="{1442E63A-1F3B-4ECB-8D22-E5B7EF703202}" type="pres">
      <dgm:prSet presAssocID="{A413E706-9DCA-43D7-A32F-29420D4F27F3}" presName="image_2" presStyleCnt="0"/>
      <dgm:spPr/>
    </dgm:pt>
    <dgm:pt modelId="{B9D895AD-AD59-4BB9-A9E9-F868AB80BF3F}" type="pres">
      <dgm:prSet presAssocID="{A413E706-9DCA-43D7-A32F-29420D4F27F3}" presName="imageRepeatNode" presStyleLbl="fgImgPlace1" presStyleIdx="1" presStyleCnt="3"/>
      <dgm:spPr/>
      <dgm:t>
        <a:bodyPr/>
        <a:lstStyle/>
        <a:p>
          <a:endParaRPr lang="en-US"/>
        </a:p>
      </dgm:t>
    </dgm:pt>
    <dgm:pt modelId="{FA6B2FEA-279C-402C-AFDF-BB6A5F109368}" type="pres">
      <dgm:prSet presAssocID="{A80D3C25-A7D4-4100-8253-54B898444459}" presName="image_accent_3" presStyleCnt="0"/>
      <dgm:spPr/>
    </dgm:pt>
    <dgm:pt modelId="{6C46406E-2571-4143-A56A-6BFA4DD92624}" type="pres">
      <dgm:prSet presAssocID="{A80D3C25-A7D4-4100-8253-54B898444459}" presName="imageAccentRepeatNode" presStyleLbl="alignNode1" presStyleIdx="3" presStyleCnt="6"/>
      <dgm:spPr/>
    </dgm:pt>
    <dgm:pt modelId="{79FE32CF-CBC2-4821-BC39-6EA057733777}" type="pres">
      <dgm:prSet presAssocID="{A80D3C25-A7D4-4100-8253-54B898444459}" presName="parent_text_3" presStyleLbl="revTx" presStyleIdx="2" presStyleCnt="3" custScaleX="90470" custScaleY="90261" custLinFactNeighborX="-9367" custLinFactNeighborY="125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377787-D9A0-4D12-8960-746D31DA049C}" type="pres">
      <dgm:prSet presAssocID="{A80D3C25-A7D4-4100-8253-54B898444459}" presName="accent_2" presStyleLbl="alignNode1" presStyleIdx="4" presStyleCnt="6"/>
      <dgm:spPr/>
    </dgm:pt>
    <dgm:pt modelId="{B3A2F1D3-A934-451F-AE87-81E03C5A26F5}" type="pres">
      <dgm:prSet presAssocID="{A80D3C25-A7D4-4100-8253-54B898444459}" presName="accent_3" presStyleLbl="alignNode1" presStyleIdx="5" presStyleCnt="6"/>
      <dgm:spPr/>
    </dgm:pt>
    <dgm:pt modelId="{0168BAE1-7943-49A1-8E6F-D4C455214AC7}" type="pres">
      <dgm:prSet presAssocID="{29A37A67-D079-40CB-B8FA-2FB6839084C9}" presName="image_3" presStyleCnt="0"/>
      <dgm:spPr/>
    </dgm:pt>
    <dgm:pt modelId="{BAC60C66-3959-42F4-AD9B-9C055940EE6C}" type="pres">
      <dgm:prSet presAssocID="{29A37A67-D079-40CB-B8FA-2FB6839084C9}" presName="imageRepeatNode" presStyleLbl="fgImgPlace1" presStyleIdx="2" presStyleCnt="3"/>
      <dgm:spPr/>
      <dgm:t>
        <a:bodyPr/>
        <a:lstStyle/>
        <a:p>
          <a:endParaRPr lang="en-US"/>
        </a:p>
      </dgm:t>
    </dgm:pt>
  </dgm:ptLst>
  <dgm:cxnLst>
    <dgm:cxn modelId="{0273834D-2B7A-4681-B777-35E11C49270A}" type="presOf" srcId="{A80D3C25-A7D4-4100-8253-54B898444459}" destId="{79FE32CF-CBC2-4821-BC39-6EA057733777}" srcOrd="0" destOrd="0" presId="urn:microsoft.com/office/officeart/2008/layout/BubblePictureList"/>
    <dgm:cxn modelId="{1DFF9952-D613-4A93-8C0F-F252F7516EA5}" type="presOf" srcId="{17AB7593-1949-43DF-9128-CF9C0327C6FF}" destId="{A58AFD8B-8B32-4F64-AAEE-3C1F0740AAD6}" srcOrd="0" destOrd="0" presId="urn:microsoft.com/office/officeart/2008/layout/BubblePictureList"/>
    <dgm:cxn modelId="{F5D14A22-4650-410C-A536-2F9E6CDF8B31}" type="presOf" srcId="{43CE70ED-ABC1-4D94-96F9-0CA7188C11CC}" destId="{C49EEEB0-D82B-4E21-B8A8-9495210F8BF3}" srcOrd="0" destOrd="0" presId="urn:microsoft.com/office/officeart/2008/layout/BubblePictureList"/>
    <dgm:cxn modelId="{06F94649-9881-4480-801D-116C521ED8C8}" type="presOf" srcId="{21554251-D6EF-4D4E-AB83-5FD08901D224}" destId="{AB48E175-A7F5-436F-8320-91B87728B485}" srcOrd="0" destOrd="0" presId="urn:microsoft.com/office/officeart/2008/layout/BubblePictureList"/>
    <dgm:cxn modelId="{E382A134-6EF9-498E-B038-56401AFFD7E6}" type="presOf" srcId="{A413E706-9DCA-43D7-A32F-29420D4F27F3}" destId="{B9D895AD-AD59-4BB9-A9E9-F868AB80BF3F}" srcOrd="0" destOrd="0" presId="urn:microsoft.com/office/officeart/2008/layout/BubblePictureList"/>
    <dgm:cxn modelId="{950F728A-801E-4F81-A775-C2E591AB6363}" type="presOf" srcId="{06F9E856-1CEF-46C0-95BD-5030A939A2D8}" destId="{7B73D9F2-AEB8-47F1-BF4C-BAD85B74A84B}" srcOrd="0" destOrd="0" presId="urn:microsoft.com/office/officeart/2008/layout/BubblePictureList"/>
    <dgm:cxn modelId="{9D895B39-E75D-4107-9265-574DFCF4E6A2}" srcId="{43CE70ED-ABC1-4D94-96F9-0CA7188C11CC}" destId="{21554251-D6EF-4D4E-AB83-5FD08901D224}" srcOrd="1" destOrd="0" parTransId="{5543EAFE-4D3F-4064-AF2E-BFDA5B54563F}" sibTransId="{A413E706-9DCA-43D7-A32F-29420D4F27F3}"/>
    <dgm:cxn modelId="{3B3F02A9-C0E5-447F-A0AB-5DB72DA683A0}" srcId="{43CE70ED-ABC1-4D94-96F9-0CA7188C11CC}" destId="{A80D3C25-A7D4-4100-8253-54B898444459}" srcOrd="2" destOrd="0" parTransId="{72B4FE09-4A4C-437A-90DD-58AA72AA59D4}" sibTransId="{29A37A67-D079-40CB-B8FA-2FB6839084C9}"/>
    <dgm:cxn modelId="{D8CF8A8C-6ACD-4348-ABBD-6903DF2553C0}" type="presOf" srcId="{29A37A67-D079-40CB-B8FA-2FB6839084C9}" destId="{BAC60C66-3959-42F4-AD9B-9C055940EE6C}" srcOrd="0" destOrd="0" presId="urn:microsoft.com/office/officeart/2008/layout/BubblePictureList"/>
    <dgm:cxn modelId="{D17BA0A4-AA27-45B1-9323-4F92AFEFF12E}" srcId="{43CE70ED-ABC1-4D94-96F9-0CA7188C11CC}" destId="{17AB7593-1949-43DF-9128-CF9C0327C6FF}" srcOrd="0" destOrd="0" parTransId="{A70F00B8-6A64-42FF-89A1-92C40AFB59DC}" sibTransId="{06F9E856-1CEF-46C0-95BD-5030A939A2D8}"/>
    <dgm:cxn modelId="{22DE5DCB-8221-4F97-8378-E5157BC47854}" type="presParOf" srcId="{C49EEEB0-D82B-4E21-B8A8-9495210F8BF3}" destId="{A58AFD8B-8B32-4F64-AAEE-3C1F0740AAD6}" srcOrd="0" destOrd="0" presId="urn:microsoft.com/office/officeart/2008/layout/BubblePictureList"/>
    <dgm:cxn modelId="{4510F9F5-1CFB-43E8-8B3A-C420F458156C}" type="presParOf" srcId="{C49EEEB0-D82B-4E21-B8A8-9495210F8BF3}" destId="{1BE8F815-42EA-4251-8D0E-9C5DE5F14D51}" srcOrd="1" destOrd="0" presId="urn:microsoft.com/office/officeart/2008/layout/BubblePictureList"/>
    <dgm:cxn modelId="{A918191B-181D-49E3-86B2-86FD2CE657B4}" type="presParOf" srcId="{1BE8F815-42EA-4251-8D0E-9C5DE5F14D51}" destId="{097860A2-8540-423B-B862-127812E87646}" srcOrd="0" destOrd="0" presId="urn:microsoft.com/office/officeart/2008/layout/BubblePictureList"/>
    <dgm:cxn modelId="{353CFDA1-FA14-49E4-96BF-665FC20D2933}" type="presParOf" srcId="{C49EEEB0-D82B-4E21-B8A8-9495210F8BF3}" destId="{B9992169-4D10-41F1-B981-2A9302527811}" srcOrd="2" destOrd="0" presId="urn:microsoft.com/office/officeart/2008/layout/BubblePictureList"/>
    <dgm:cxn modelId="{12338280-4671-4B3D-B48C-DB42B4B670A4}" type="presParOf" srcId="{C49EEEB0-D82B-4E21-B8A8-9495210F8BF3}" destId="{FE7B1A0F-9732-44A9-9563-D24420F6CF9E}" srcOrd="3" destOrd="0" presId="urn:microsoft.com/office/officeart/2008/layout/BubblePictureList"/>
    <dgm:cxn modelId="{E21B1EBE-F25C-4F9C-B340-3B541404F7CF}" type="presParOf" srcId="{FE7B1A0F-9732-44A9-9563-D24420F6CF9E}" destId="{7B73D9F2-AEB8-47F1-BF4C-BAD85B74A84B}" srcOrd="0" destOrd="0" presId="urn:microsoft.com/office/officeart/2008/layout/BubblePictureList"/>
    <dgm:cxn modelId="{FD7FB6EA-06F3-4420-8270-8F629FA94931}" type="presParOf" srcId="{C49EEEB0-D82B-4E21-B8A8-9495210F8BF3}" destId="{AB48E175-A7F5-436F-8320-91B87728B485}" srcOrd="4" destOrd="0" presId="urn:microsoft.com/office/officeart/2008/layout/BubblePictureList"/>
    <dgm:cxn modelId="{8E1BB79D-5584-45EA-848C-080FAE0B76AE}" type="presParOf" srcId="{C49EEEB0-D82B-4E21-B8A8-9495210F8BF3}" destId="{9278AF08-9B57-454C-96F9-E9B9B9CCAF6D}" srcOrd="5" destOrd="0" presId="urn:microsoft.com/office/officeart/2008/layout/BubblePictureList"/>
    <dgm:cxn modelId="{92AD46CD-8B1C-42CC-92FA-BE800EADE0C5}" type="presParOf" srcId="{9278AF08-9B57-454C-96F9-E9B9B9CCAF6D}" destId="{63A14301-43C1-4A33-9F5D-AE3D9AD6A279}" srcOrd="0" destOrd="0" presId="urn:microsoft.com/office/officeart/2008/layout/BubblePictureList"/>
    <dgm:cxn modelId="{B09560E8-03B9-4B08-9CF6-E5BCAA8D6F4D}" type="presParOf" srcId="{C49EEEB0-D82B-4E21-B8A8-9495210F8BF3}" destId="{1442E63A-1F3B-4ECB-8D22-E5B7EF703202}" srcOrd="6" destOrd="0" presId="urn:microsoft.com/office/officeart/2008/layout/BubblePictureList"/>
    <dgm:cxn modelId="{D605CA14-9FB6-4089-ADBB-71BCE9894390}" type="presParOf" srcId="{1442E63A-1F3B-4ECB-8D22-E5B7EF703202}" destId="{B9D895AD-AD59-4BB9-A9E9-F868AB80BF3F}" srcOrd="0" destOrd="0" presId="urn:microsoft.com/office/officeart/2008/layout/BubblePictureList"/>
    <dgm:cxn modelId="{19CADB6F-0C3F-41EB-9D32-014726717BA7}" type="presParOf" srcId="{C49EEEB0-D82B-4E21-B8A8-9495210F8BF3}" destId="{FA6B2FEA-279C-402C-AFDF-BB6A5F109368}" srcOrd="7" destOrd="0" presId="urn:microsoft.com/office/officeart/2008/layout/BubblePictureList"/>
    <dgm:cxn modelId="{1505AED6-BE77-4F62-A905-CCB0F0535273}" type="presParOf" srcId="{FA6B2FEA-279C-402C-AFDF-BB6A5F109368}" destId="{6C46406E-2571-4143-A56A-6BFA4DD92624}" srcOrd="0" destOrd="0" presId="urn:microsoft.com/office/officeart/2008/layout/BubblePictureList"/>
    <dgm:cxn modelId="{D92C945E-5287-461A-887F-95F638FDAB71}" type="presParOf" srcId="{C49EEEB0-D82B-4E21-B8A8-9495210F8BF3}" destId="{79FE32CF-CBC2-4821-BC39-6EA057733777}" srcOrd="8" destOrd="0" presId="urn:microsoft.com/office/officeart/2008/layout/BubblePictureList"/>
    <dgm:cxn modelId="{23DCBCD0-B1AE-4842-9B7B-0877A70EF4F6}" type="presParOf" srcId="{C49EEEB0-D82B-4E21-B8A8-9495210F8BF3}" destId="{9D377787-D9A0-4D12-8960-746D31DA049C}" srcOrd="9" destOrd="0" presId="urn:microsoft.com/office/officeart/2008/layout/BubblePictureList"/>
    <dgm:cxn modelId="{D37F61A4-AEED-4F00-8135-7E39DFE939B9}" type="presParOf" srcId="{C49EEEB0-D82B-4E21-B8A8-9495210F8BF3}" destId="{B3A2F1D3-A934-451F-AE87-81E03C5A26F5}" srcOrd="10" destOrd="0" presId="urn:microsoft.com/office/officeart/2008/layout/BubblePictureList"/>
    <dgm:cxn modelId="{49B43686-5BCD-4067-9AA7-8B508A19ACF4}" type="presParOf" srcId="{C49EEEB0-D82B-4E21-B8A8-9495210F8BF3}" destId="{0168BAE1-7943-49A1-8E6F-D4C455214AC7}" srcOrd="11" destOrd="0" presId="urn:microsoft.com/office/officeart/2008/layout/BubblePictureList"/>
    <dgm:cxn modelId="{3418ECB3-DB23-4B95-9381-9E217BE567C4}" type="presParOf" srcId="{0168BAE1-7943-49A1-8E6F-D4C455214AC7}" destId="{BAC60C66-3959-42F4-AD9B-9C055940EE6C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E00047-A06B-42A1-8BED-6C876EBF5FA1}" type="doc">
      <dgm:prSet loTypeId="urn:microsoft.com/office/officeart/2005/8/layout/venn3" loCatId="relationship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006126-CF9A-4B9E-A21D-F856767EC67C}">
      <dgm:prSet/>
      <dgm:spPr>
        <a:solidFill>
          <a:srgbClr val="6E889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</a:rPr>
            <a:t>F# agents are contained in-process; they are not distributed</a:t>
          </a:r>
          <a:r>
            <a:rPr lang="en-US" dirty="0" smtClean="0">
              <a:solidFill>
                <a:schemeClr val="bg1"/>
              </a:solidFill>
            </a:rPr>
            <a:t>.</a:t>
          </a:r>
          <a:endParaRPr lang="en-US" dirty="0" smtClean="0">
            <a:solidFill>
              <a:schemeClr val="bg1"/>
            </a:solidFill>
          </a:endParaRPr>
        </a:p>
      </dgm:t>
    </dgm:pt>
    <dgm:pt modelId="{CFD3BD02-66F9-4BCC-9F15-824A2FDDDDA2}" type="parTrans" cxnId="{57D02927-506F-426C-9DC2-49E8B7F16D18}">
      <dgm:prSet/>
      <dgm:spPr/>
      <dgm:t>
        <a:bodyPr/>
        <a:lstStyle/>
        <a:p>
          <a:endParaRPr lang="en-US"/>
        </a:p>
      </dgm:t>
    </dgm:pt>
    <dgm:pt modelId="{6283420B-029A-42CF-839F-063E2690E341}" type="sibTrans" cxnId="{57D02927-506F-426C-9DC2-49E8B7F16D18}">
      <dgm:prSet/>
      <dgm:spPr/>
      <dgm:t>
        <a:bodyPr/>
        <a:lstStyle/>
        <a:p>
          <a:endParaRPr lang="en-US"/>
        </a:p>
      </dgm:t>
    </dgm:pt>
    <dgm:pt modelId="{6CB5F81F-9AFF-4FB7-8050-26B509EF7612}">
      <dgm:prSet/>
      <dgm:spPr>
        <a:solidFill>
          <a:srgbClr val="6E889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Lack of support for supervisors</a:t>
          </a:r>
          <a:r>
            <a:rPr lang="en-US" dirty="0" smtClean="0">
              <a:solidFill>
                <a:schemeClr val="bg1"/>
              </a:solidFill>
            </a:rPr>
            <a:t>.</a:t>
          </a:r>
          <a:endParaRPr lang="en-US" dirty="0" smtClean="0">
            <a:solidFill>
              <a:schemeClr val="bg1"/>
            </a:solidFill>
          </a:endParaRPr>
        </a:p>
      </dgm:t>
    </dgm:pt>
    <dgm:pt modelId="{A6836B6C-5127-445F-8A9E-C070D174B5A8}" type="parTrans" cxnId="{6AD6762C-2A4D-43E0-B39B-6151BA079113}">
      <dgm:prSet/>
      <dgm:spPr/>
      <dgm:t>
        <a:bodyPr/>
        <a:lstStyle/>
        <a:p>
          <a:endParaRPr lang="en-US"/>
        </a:p>
      </dgm:t>
    </dgm:pt>
    <dgm:pt modelId="{FE1D690F-E83F-4FA3-9C30-AFDD4E542AC1}" type="sibTrans" cxnId="{6AD6762C-2A4D-43E0-B39B-6151BA079113}">
      <dgm:prSet/>
      <dgm:spPr/>
      <dgm:t>
        <a:bodyPr/>
        <a:lstStyle/>
        <a:p>
          <a:endParaRPr lang="en-US"/>
        </a:p>
      </dgm:t>
    </dgm:pt>
    <dgm:pt modelId="{D866443C-ECD3-4BDD-B840-406E874E96CC}">
      <dgm:prSet/>
      <dgm:spPr>
        <a:solidFill>
          <a:srgbClr val="6E889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No built-in durable mailboxes</a:t>
          </a:r>
          <a:r>
            <a:rPr lang="en-US" dirty="0" smtClean="0">
              <a:solidFill>
                <a:schemeClr val="bg1"/>
              </a:solidFill>
            </a:rPr>
            <a:t>.</a:t>
          </a:r>
          <a:endParaRPr lang="en-US" dirty="0" smtClean="0">
            <a:solidFill>
              <a:schemeClr val="bg1"/>
            </a:solidFill>
          </a:endParaRPr>
        </a:p>
      </dgm:t>
    </dgm:pt>
    <dgm:pt modelId="{A4BF187E-200B-4060-8E49-F8405E13685B}" type="parTrans" cxnId="{A8D4F330-F6DA-4AC0-A1BC-B8166DB44A3B}">
      <dgm:prSet/>
      <dgm:spPr/>
      <dgm:t>
        <a:bodyPr/>
        <a:lstStyle/>
        <a:p>
          <a:endParaRPr lang="en-US"/>
        </a:p>
      </dgm:t>
    </dgm:pt>
    <dgm:pt modelId="{D8ABBE3A-9BEB-4E43-B74C-9DD6DCD649E2}" type="sibTrans" cxnId="{A8D4F330-F6DA-4AC0-A1BC-B8166DB44A3B}">
      <dgm:prSet/>
      <dgm:spPr/>
      <dgm:t>
        <a:bodyPr/>
        <a:lstStyle/>
        <a:p>
          <a:endParaRPr lang="en-US"/>
        </a:p>
      </dgm:t>
    </dgm:pt>
    <dgm:pt modelId="{2060C173-E0B0-4DDB-A986-54FC58E011B9}" type="pres">
      <dgm:prSet presAssocID="{52E00047-A06B-42A1-8BED-6C876EBF5FA1}" presName="Name0" presStyleCnt="0">
        <dgm:presLayoutVars>
          <dgm:dir/>
          <dgm:resizeHandles val="exact"/>
        </dgm:presLayoutVars>
      </dgm:prSet>
      <dgm:spPr/>
    </dgm:pt>
    <dgm:pt modelId="{9CD17224-26FB-42BD-8E25-5AE899064F4E}" type="pres">
      <dgm:prSet presAssocID="{52006126-CF9A-4B9E-A21D-F856767EC67C}" presName="Name5" presStyleLbl="vennNode1" presStyleIdx="0" presStyleCnt="3">
        <dgm:presLayoutVars>
          <dgm:bulletEnabled val="1"/>
        </dgm:presLayoutVars>
      </dgm:prSet>
      <dgm:spPr/>
    </dgm:pt>
    <dgm:pt modelId="{D0FAEC00-1B95-4615-B52D-67A3188E2ED3}" type="pres">
      <dgm:prSet presAssocID="{6283420B-029A-42CF-839F-063E2690E341}" presName="space" presStyleCnt="0"/>
      <dgm:spPr/>
    </dgm:pt>
    <dgm:pt modelId="{2D324642-AFED-4013-B227-A39ABB5D5BAA}" type="pres">
      <dgm:prSet presAssocID="{6CB5F81F-9AFF-4FB7-8050-26B509EF7612}" presName="Name5" presStyleLbl="vennNode1" presStyleIdx="1" presStyleCnt="3">
        <dgm:presLayoutVars>
          <dgm:bulletEnabled val="1"/>
        </dgm:presLayoutVars>
      </dgm:prSet>
      <dgm:spPr/>
    </dgm:pt>
    <dgm:pt modelId="{5E861817-2B7A-45B9-9897-42426AE75DCF}" type="pres">
      <dgm:prSet presAssocID="{FE1D690F-E83F-4FA3-9C30-AFDD4E542AC1}" presName="space" presStyleCnt="0"/>
      <dgm:spPr/>
    </dgm:pt>
    <dgm:pt modelId="{10269018-D26A-4153-BF03-D986974ABBFB}" type="pres">
      <dgm:prSet presAssocID="{D866443C-ECD3-4BDD-B840-406E874E96CC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57D02927-506F-426C-9DC2-49E8B7F16D18}" srcId="{52E00047-A06B-42A1-8BED-6C876EBF5FA1}" destId="{52006126-CF9A-4B9E-A21D-F856767EC67C}" srcOrd="0" destOrd="0" parTransId="{CFD3BD02-66F9-4BCC-9F15-824A2FDDDDA2}" sibTransId="{6283420B-029A-42CF-839F-063E2690E341}"/>
    <dgm:cxn modelId="{FA6DD65D-1073-4C50-A732-643F7DD8C6B5}" type="presOf" srcId="{52E00047-A06B-42A1-8BED-6C876EBF5FA1}" destId="{2060C173-E0B0-4DDB-A986-54FC58E011B9}" srcOrd="0" destOrd="0" presId="urn:microsoft.com/office/officeart/2005/8/layout/venn3"/>
    <dgm:cxn modelId="{27C14130-FC58-4A1C-84FA-58511CE75DB3}" type="presOf" srcId="{6CB5F81F-9AFF-4FB7-8050-26B509EF7612}" destId="{2D324642-AFED-4013-B227-A39ABB5D5BAA}" srcOrd="0" destOrd="0" presId="urn:microsoft.com/office/officeart/2005/8/layout/venn3"/>
    <dgm:cxn modelId="{6AD6762C-2A4D-43E0-B39B-6151BA079113}" srcId="{52E00047-A06B-42A1-8BED-6C876EBF5FA1}" destId="{6CB5F81F-9AFF-4FB7-8050-26B509EF7612}" srcOrd="1" destOrd="0" parTransId="{A6836B6C-5127-445F-8A9E-C070D174B5A8}" sibTransId="{FE1D690F-E83F-4FA3-9C30-AFDD4E542AC1}"/>
    <dgm:cxn modelId="{A8D4F330-F6DA-4AC0-A1BC-B8166DB44A3B}" srcId="{52E00047-A06B-42A1-8BED-6C876EBF5FA1}" destId="{D866443C-ECD3-4BDD-B840-406E874E96CC}" srcOrd="2" destOrd="0" parTransId="{A4BF187E-200B-4060-8E49-F8405E13685B}" sibTransId="{D8ABBE3A-9BEB-4E43-B74C-9DD6DCD649E2}"/>
    <dgm:cxn modelId="{C16D3386-5DD8-43CF-B12A-322FE4D13B30}" type="presOf" srcId="{D866443C-ECD3-4BDD-B840-406E874E96CC}" destId="{10269018-D26A-4153-BF03-D986974ABBFB}" srcOrd="0" destOrd="0" presId="urn:microsoft.com/office/officeart/2005/8/layout/venn3"/>
    <dgm:cxn modelId="{63DC4542-B6CC-49EE-8B81-D4BCC1DF0776}" type="presOf" srcId="{52006126-CF9A-4B9E-A21D-F856767EC67C}" destId="{9CD17224-26FB-42BD-8E25-5AE899064F4E}" srcOrd="0" destOrd="0" presId="urn:microsoft.com/office/officeart/2005/8/layout/venn3"/>
    <dgm:cxn modelId="{1D4CF5DF-0056-496C-A967-8946261F6EC7}" type="presParOf" srcId="{2060C173-E0B0-4DDB-A986-54FC58E011B9}" destId="{9CD17224-26FB-42BD-8E25-5AE899064F4E}" srcOrd="0" destOrd="0" presId="urn:microsoft.com/office/officeart/2005/8/layout/venn3"/>
    <dgm:cxn modelId="{4B6F6E8C-09F0-4121-9F4B-7528E17AD01C}" type="presParOf" srcId="{2060C173-E0B0-4DDB-A986-54FC58E011B9}" destId="{D0FAEC00-1B95-4615-B52D-67A3188E2ED3}" srcOrd="1" destOrd="0" presId="urn:microsoft.com/office/officeart/2005/8/layout/venn3"/>
    <dgm:cxn modelId="{FC582A02-3D4E-426B-84CB-3AB566420E7D}" type="presParOf" srcId="{2060C173-E0B0-4DDB-A986-54FC58E011B9}" destId="{2D324642-AFED-4013-B227-A39ABB5D5BAA}" srcOrd="2" destOrd="0" presId="urn:microsoft.com/office/officeart/2005/8/layout/venn3"/>
    <dgm:cxn modelId="{202A454B-1F9B-4358-AF7D-0C912A8403C6}" type="presParOf" srcId="{2060C173-E0B0-4DDB-A986-54FC58E011B9}" destId="{5E861817-2B7A-45B9-9897-42426AE75DCF}" srcOrd="3" destOrd="0" presId="urn:microsoft.com/office/officeart/2005/8/layout/venn3"/>
    <dgm:cxn modelId="{76E4F4E2-7717-4C87-961F-8EF8C5D7BE6C}" type="presParOf" srcId="{2060C173-E0B0-4DDB-A986-54FC58E011B9}" destId="{10269018-D26A-4153-BF03-D986974ABBFB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860A2-8540-423B-B862-127812E87646}">
      <dsp:nvSpPr>
        <dsp:cNvPr id="0" name=""/>
        <dsp:cNvSpPr/>
      </dsp:nvSpPr>
      <dsp:spPr>
        <a:xfrm>
          <a:off x="2167178" y="2378195"/>
          <a:ext cx="2190973" cy="21913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992169-4D10-41F1-B981-2A9302527811}">
      <dsp:nvSpPr>
        <dsp:cNvPr id="0" name=""/>
        <dsp:cNvSpPr/>
      </dsp:nvSpPr>
      <dsp:spPr>
        <a:xfrm>
          <a:off x="3564679" y="764468"/>
          <a:ext cx="650702" cy="650285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73D9F2-AEB8-47F1-BF4C-BAD85B74A84B}">
      <dsp:nvSpPr>
        <dsp:cNvPr id="0" name=""/>
        <dsp:cNvSpPr/>
      </dsp:nvSpPr>
      <dsp:spPr>
        <a:xfrm>
          <a:off x="2251376" y="2462287"/>
          <a:ext cx="2023493" cy="2023152"/>
        </a:xfrm>
        <a:prstGeom prst="ellipse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3A14301-43C1-4A33-9F5D-AE3D9AD6A279}">
      <dsp:nvSpPr>
        <dsp:cNvPr id="0" name=""/>
        <dsp:cNvSpPr/>
      </dsp:nvSpPr>
      <dsp:spPr>
        <a:xfrm>
          <a:off x="4517396" y="2792186"/>
          <a:ext cx="1146737" cy="11464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D895AD-AD59-4BB9-A9E9-F868AB80BF3F}">
      <dsp:nvSpPr>
        <dsp:cNvPr id="0" name=""/>
        <dsp:cNvSpPr/>
      </dsp:nvSpPr>
      <dsp:spPr>
        <a:xfrm>
          <a:off x="4585120" y="2859916"/>
          <a:ext cx="1011289" cy="1011385"/>
        </a:xfrm>
        <a:prstGeom prst="ellipse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C46406E-2571-4143-A56A-6BFA4DD92624}">
      <dsp:nvSpPr>
        <dsp:cNvPr id="0" name=""/>
        <dsp:cNvSpPr/>
      </dsp:nvSpPr>
      <dsp:spPr>
        <a:xfrm>
          <a:off x="4068951" y="1173893"/>
          <a:ext cx="1469801" cy="14702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377787-D9A0-4D12-8960-746D31DA049C}">
      <dsp:nvSpPr>
        <dsp:cNvPr id="0" name=""/>
        <dsp:cNvSpPr/>
      </dsp:nvSpPr>
      <dsp:spPr>
        <a:xfrm>
          <a:off x="5298056" y="812792"/>
          <a:ext cx="481391" cy="481721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A2F1D3-A934-451F-AE87-81E03C5A26F5}">
      <dsp:nvSpPr>
        <dsp:cNvPr id="0" name=""/>
        <dsp:cNvSpPr/>
      </dsp:nvSpPr>
      <dsp:spPr>
        <a:xfrm>
          <a:off x="5780364" y="3943598"/>
          <a:ext cx="361501" cy="361100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C60C66-3959-42F4-AD9B-9C055940EE6C}">
      <dsp:nvSpPr>
        <dsp:cNvPr id="0" name=""/>
        <dsp:cNvSpPr/>
      </dsp:nvSpPr>
      <dsp:spPr>
        <a:xfrm>
          <a:off x="4146743" y="1251516"/>
          <a:ext cx="1315133" cy="1315029"/>
        </a:xfrm>
        <a:prstGeom prst="ellipse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58AFD8B-8B32-4F64-AAEE-3C1F0740AAD6}">
      <dsp:nvSpPr>
        <dsp:cNvPr id="0" name=""/>
        <dsp:cNvSpPr/>
      </dsp:nvSpPr>
      <dsp:spPr>
        <a:xfrm>
          <a:off x="189573" y="523876"/>
          <a:ext cx="3251683" cy="1605894"/>
        </a:xfrm>
        <a:prstGeom prst="rect">
          <a:avLst/>
        </a:prstGeom>
        <a:solidFill>
          <a:srgbClr val="6E889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" numCol="1" spcCol="1270" anchor="ctr" anchorCtr="0">
          <a:noAutofit/>
        </a:bodyPr>
        <a:lstStyle/>
        <a:p>
          <a:pPr lvl="0" algn="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baseline="0" dirty="0" smtClean="0">
              <a:solidFill>
                <a:schemeClr val="bg1"/>
              </a:solidFill>
            </a:rPr>
            <a:t>Asynchronous</a:t>
          </a:r>
          <a:r>
            <a:rPr lang="en-US" sz="1700" kern="1200" baseline="0" dirty="0" smtClean="0">
              <a:solidFill>
                <a:schemeClr val="bg1"/>
              </a:solidFill>
            </a:rPr>
            <a:t/>
          </a:r>
          <a:br>
            <a:rPr lang="en-US" sz="1700" kern="1200" baseline="0" dirty="0" smtClean="0">
              <a:solidFill>
                <a:schemeClr val="bg1"/>
              </a:solidFill>
            </a:rPr>
          </a:br>
          <a:r>
            <a:rPr lang="en-US" sz="1700" kern="1200" baseline="0" dirty="0" smtClean="0">
              <a:solidFill>
                <a:schemeClr val="bg1"/>
              </a:solidFill>
            </a:rPr>
            <a:t>Non-blocking, specifically in reference to I/O operations (not necessarily parallel, can be sequential</a:t>
          </a:r>
          <a:r>
            <a:rPr lang="en-US" sz="1800" kern="1200" baseline="0" dirty="0" smtClean="0">
              <a:solidFill>
                <a:schemeClr val="bg1"/>
              </a:solidFill>
            </a:rPr>
            <a:t>.)</a:t>
          </a:r>
          <a:endParaRPr lang="en-US" sz="1800" kern="1200" baseline="0" dirty="0">
            <a:solidFill>
              <a:schemeClr val="bg1"/>
            </a:solidFill>
          </a:endParaRPr>
        </a:p>
      </dsp:txBody>
      <dsp:txXfrm>
        <a:off x="189573" y="523876"/>
        <a:ext cx="3251683" cy="1605894"/>
      </dsp:txXfrm>
    </dsp:sp>
    <dsp:sp modelId="{AB48E175-A7F5-436F-8320-91B87728B485}">
      <dsp:nvSpPr>
        <dsp:cNvPr id="0" name=""/>
        <dsp:cNvSpPr/>
      </dsp:nvSpPr>
      <dsp:spPr>
        <a:xfrm>
          <a:off x="5892320" y="2819400"/>
          <a:ext cx="3251683" cy="1018202"/>
        </a:xfrm>
        <a:prstGeom prst="rect">
          <a:avLst/>
        </a:prstGeom>
        <a:solidFill>
          <a:srgbClr val="6E889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</a:rPr>
            <a:t>Parallel</a:t>
          </a:r>
          <a:r>
            <a:rPr lang="en-US" sz="2200" kern="1200" dirty="0" smtClean="0">
              <a:solidFill>
                <a:schemeClr val="bg1"/>
              </a:solidFill>
            </a:rPr>
            <a:t/>
          </a:r>
          <a:br>
            <a:rPr lang="en-US" sz="2200" kern="1200" dirty="0" smtClean="0">
              <a:solidFill>
                <a:schemeClr val="bg1"/>
              </a:solidFill>
            </a:rPr>
          </a:br>
          <a:r>
            <a:rPr lang="en-US" sz="1800" kern="1200" dirty="0" smtClean="0">
              <a:solidFill>
                <a:schemeClr val="bg1"/>
              </a:solidFill>
            </a:rPr>
            <a:t>Multiple operations processed simultaneously.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5892320" y="2819400"/>
        <a:ext cx="3251683" cy="1018202"/>
      </dsp:txXfrm>
    </dsp:sp>
    <dsp:sp modelId="{79FE32CF-CBC2-4821-BC39-6EA057733777}">
      <dsp:nvSpPr>
        <dsp:cNvPr id="0" name=""/>
        <dsp:cNvSpPr/>
      </dsp:nvSpPr>
      <dsp:spPr>
        <a:xfrm>
          <a:off x="5630721" y="1480035"/>
          <a:ext cx="2941798" cy="1186959"/>
        </a:xfrm>
        <a:prstGeom prst="rect">
          <a:avLst/>
        </a:prstGeom>
        <a:solidFill>
          <a:srgbClr val="6E889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</a:rPr>
            <a:t>Concurrent</a:t>
          </a:r>
          <a:r>
            <a:rPr lang="en-US" sz="1800" kern="1200" dirty="0" smtClean="0">
              <a:solidFill>
                <a:schemeClr val="bg1"/>
              </a:solidFill>
            </a:rPr>
            <a:t/>
          </a:r>
          <a:br>
            <a:rPr lang="en-US" sz="1800" kern="1200" dirty="0" smtClean="0">
              <a:solidFill>
                <a:schemeClr val="bg1"/>
              </a:solidFill>
            </a:rPr>
          </a:br>
          <a:r>
            <a:rPr lang="en-US" sz="1800" kern="1200" dirty="0" smtClean="0">
              <a:solidFill>
                <a:schemeClr val="bg1"/>
              </a:solidFill>
            </a:rPr>
            <a:t>Multiple operations happening at the same time (not necessarily in parallel).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5630721" y="1480035"/>
        <a:ext cx="2941798" cy="11869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17224-26FB-42BD-8E25-5AE899064F4E}">
      <dsp:nvSpPr>
        <dsp:cNvPr id="0" name=""/>
        <dsp:cNvSpPr/>
      </dsp:nvSpPr>
      <dsp:spPr>
        <a:xfrm>
          <a:off x="4021" y="908563"/>
          <a:ext cx="3516872" cy="3516872"/>
        </a:xfrm>
        <a:prstGeom prst="ellipse">
          <a:avLst/>
        </a:prstGeom>
        <a:solidFill>
          <a:srgbClr val="6E8891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3545" tIns="36830" rIns="193545" bIns="3683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bg1"/>
              </a:solidFill>
            </a:rPr>
            <a:t>F# agents are contained in-process; they are not distributed</a:t>
          </a:r>
          <a:r>
            <a:rPr lang="en-US" sz="2900" kern="1200" dirty="0" smtClean="0">
              <a:solidFill>
                <a:schemeClr val="bg1"/>
              </a:solidFill>
            </a:rPr>
            <a:t>.</a:t>
          </a:r>
          <a:endParaRPr lang="en-US" sz="2900" kern="1200" dirty="0" smtClean="0">
            <a:solidFill>
              <a:schemeClr val="bg1"/>
            </a:solidFill>
          </a:endParaRPr>
        </a:p>
      </dsp:txBody>
      <dsp:txXfrm>
        <a:off x="519055" y="1423597"/>
        <a:ext cx="2486804" cy="2486804"/>
      </dsp:txXfrm>
    </dsp:sp>
    <dsp:sp modelId="{2D324642-AFED-4013-B227-A39ABB5D5BAA}">
      <dsp:nvSpPr>
        <dsp:cNvPr id="0" name=""/>
        <dsp:cNvSpPr/>
      </dsp:nvSpPr>
      <dsp:spPr>
        <a:xfrm>
          <a:off x="2817519" y="908563"/>
          <a:ext cx="3516872" cy="3516872"/>
        </a:xfrm>
        <a:prstGeom prst="ellipse">
          <a:avLst/>
        </a:prstGeom>
        <a:solidFill>
          <a:srgbClr val="6E8891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3545" tIns="36830" rIns="1935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bg1"/>
              </a:solidFill>
            </a:rPr>
            <a:t>Lack of support for supervisors</a:t>
          </a:r>
          <a:r>
            <a:rPr lang="en-US" sz="2900" kern="1200" dirty="0" smtClean="0">
              <a:solidFill>
                <a:schemeClr val="bg1"/>
              </a:solidFill>
            </a:rPr>
            <a:t>.</a:t>
          </a:r>
          <a:endParaRPr lang="en-US" sz="2900" kern="1200" dirty="0" smtClean="0">
            <a:solidFill>
              <a:schemeClr val="bg1"/>
            </a:solidFill>
          </a:endParaRPr>
        </a:p>
      </dsp:txBody>
      <dsp:txXfrm>
        <a:off x="3332553" y="1423597"/>
        <a:ext cx="2486804" cy="2486804"/>
      </dsp:txXfrm>
    </dsp:sp>
    <dsp:sp modelId="{10269018-D26A-4153-BF03-D986974ABBFB}">
      <dsp:nvSpPr>
        <dsp:cNvPr id="0" name=""/>
        <dsp:cNvSpPr/>
      </dsp:nvSpPr>
      <dsp:spPr>
        <a:xfrm>
          <a:off x="5631017" y="908563"/>
          <a:ext cx="3516872" cy="3516872"/>
        </a:xfrm>
        <a:prstGeom prst="ellipse">
          <a:avLst/>
        </a:prstGeom>
        <a:solidFill>
          <a:srgbClr val="6E8891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3545" tIns="36830" rIns="1935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bg1"/>
              </a:solidFill>
            </a:rPr>
            <a:t>No built-in durable mailboxes</a:t>
          </a:r>
          <a:r>
            <a:rPr lang="en-US" sz="2900" kern="1200" dirty="0" smtClean="0">
              <a:solidFill>
                <a:schemeClr val="bg1"/>
              </a:solidFill>
            </a:rPr>
            <a:t>.</a:t>
          </a:r>
          <a:endParaRPr lang="en-US" sz="2900" kern="1200" dirty="0" smtClean="0">
            <a:solidFill>
              <a:schemeClr val="bg1"/>
            </a:solidFill>
          </a:endParaRPr>
        </a:p>
      </dsp:txBody>
      <dsp:txXfrm>
        <a:off x="6146051" y="1423597"/>
        <a:ext cx="2486804" cy="2486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DDA56-26A9-45CA-92DB-3ECDF3E07D23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745B2-F995-4487-8D0C-5BF38895D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3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10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5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79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07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7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11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561" y="1298448"/>
            <a:ext cx="8095785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560" y="4670246"/>
            <a:ext cx="8095785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3D42-BC8C-48A8-BF09-B3D1FCE3ADA9}" type="datetime1">
              <a:rPr lang="en-US" smtClean="0"/>
              <a:t>9/16/2013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441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orient="horz" pos="480" userDrawn="1">
          <p15:clr>
            <a:srgbClr val="FBAE40"/>
          </p15:clr>
        </p15:guide>
        <p15:guide id="3" pos="5832" userDrawn="1">
          <p15:clr>
            <a:srgbClr val="FBAE40"/>
          </p15:clr>
        </p15:guide>
        <p15:guide id="4" pos="57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2414082" cy="460118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0" y="762000"/>
            <a:ext cx="8638478" cy="5334000"/>
          </a:xfrm>
        </p:spPr>
        <p:txBody>
          <a:bodyPr vert="eaVert" anchor="t"/>
          <a:lstStyle>
            <a:lvl1pPr>
              <a:defRPr/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822C-3B36-4EBF-A73B-1429053F4584}" type="datetime1">
              <a:rPr lang="en-US" smtClean="0"/>
              <a:t>9/16/2013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Agents == Actors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286000" cy="4953000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0" y="762000"/>
            <a:ext cx="8648700" cy="5334000"/>
          </a:xfrm>
        </p:spPr>
        <p:txBody>
          <a:bodyPr vert="eaVert" anchor="t"/>
          <a:lstStyle>
            <a:lvl1pPr>
              <a:defRPr/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3735-5068-4E72-9C4B-8A5DD0228D73}" type="datetime1">
              <a:rPr lang="en-US" smtClean="0"/>
              <a:t>9/16/2013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Agents == Actors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374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2414082" cy="460118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7BC1-9504-4855-B5DD-B2E60C013FF1}" type="datetime1">
              <a:rPr lang="en-US" smtClean="0"/>
              <a:t>9/16/2013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86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762000"/>
            <a:ext cx="9144000" cy="5334000"/>
          </a:xfrm>
          <a:solidFill>
            <a:schemeClr val="bg1">
              <a:lumMod val="75000"/>
              <a:alpha val="85000"/>
            </a:schemeClr>
          </a:solidFill>
        </p:spPr>
        <p:txBody>
          <a:bodyPr anchor="b">
            <a:normAutofit/>
          </a:bodyPr>
          <a:lstStyle>
            <a:lvl1pPr>
              <a:defRPr lang="en-US" sz="4800" dirty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9272-1AB9-4EE3-946C-51DACA81BCAE}" type="datetime1">
              <a:rPr lang="en-US" smtClean="0"/>
              <a:t>9/16/2013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52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2414082" cy="460118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0" y="762000"/>
            <a:ext cx="4229100" cy="5334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1400" y="762000"/>
            <a:ext cx="4305300" cy="5334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7155-45E7-42C0-86F4-39AC64CFCD51}" type="datetime1">
              <a:rPr lang="en-US" smtClean="0"/>
              <a:t>9/16/2013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405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7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2918" y="1123837"/>
            <a:ext cx="2414082" cy="460118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762000"/>
            <a:ext cx="4229100" cy="1069306"/>
          </a:xfrm>
          <a:solidFill>
            <a:srgbClr val="6E8891">
              <a:alpha val="90000"/>
            </a:srgbClr>
          </a:solidFill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0" y="1930936"/>
            <a:ext cx="4229100" cy="41650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91400" y="762000"/>
            <a:ext cx="4317382" cy="1074757"/>
          </a:xfrm>
          <a:solidFill>
            <a:srgbClr val="6E8891">
              <a:alpha val="90000"/>
            </a:srgbClr>
          </a:solidFill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 smtClean="0">
                <a:solidFill>
                  <a:schemeClr val="bg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91400" y="1930936"/>
            <a:ext cx="4317382" cy="41650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1F47-F9B1-41B4-9B15-B98939EFF635}" type="datetime1">
              <a:rPr lang="en-US" smtClean="0"/>
              <a:t>9/16/2013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4015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736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2918" y="1123837"/>
            <a:ext cx="2414082" cy="460118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84F0-D8E9-4591-BE6B-E851B07340B4}" type="datetime1">
              <a:rPr lang="en-US" smtClean="0"/>
              <a:t>9/16/2013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13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F527-2001-4F5D-9D3A-61A918BE82E9}" type="datetime1">
              <a:rPr lang="en-US" smtClean="0"/>
              <a:t>9/16/2013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410968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762000"/>
            <a:ext cx="9144000" cy="5334000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410967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D28E-5D03-407D-8E1E-6055258D1A20}" type="datetime1">
              <a:rPr lang="en-US" smtClean="0"/>
              <a:t>9/16/2013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Agents == Actors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939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397958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48000" y="767419"/>
            <a:ext cx="8637874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410968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D752-DC77-4AD0-9BD5-303C80E18703}" type="datetime1">
              <a:rPr lang="en-US" smtClean="0"/>
              <a:t>9/16/2013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algn="ctr"/>
            <a:r>
              <a:rPr lang="en-US" dirty="0" smtClean="0"/>
              <a:t>Agents == Actors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3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933699" cy="5337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2414081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704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762000"/>
            <a:ext cx="9151912" cy="5334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8FB8DDE-8774-4EDF-982C-F60E644380EF}" type="datetime1">
              <a:rPr lang="en-US" smtClean="0"/>
              <a:t>9/16/2013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2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2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lang="en-US" sz="2400" b="1" kern="1200" dirty="0" smtClean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2">
            <a:lumMod val="75000"/>
          </a:schemeClr>
        </a:buClr>
        <a:buFont typeface="Wingdings 2" pitchFamily="18" charset="2"/>
        <a:buChar char="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2">
            <a:lumMod val="75000"/>
          </a:schemeClr>
        </a:buClr>
        <a:buFont typeface="Wingdings 2" pitchFamily="18" charset="2"/>
        <a:buChar char="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2">
            <a:lumMod val="75000"/>
          </a:schemeClr>
        </a:buClr>
        <a:buFont typeface="Wingdings 2" pitchFamily="18" charset="2"/>
        <a:buChar char=""/>
        <a:defRPr sz="16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2">
            <a:lumMod val="75000"/>
          </a:schemeClr>
        </a:buClr>
        <a:buFont typeface="Wingdings 2" pitchFamily="18" charset="2"/>
        <a:buChar char=""/>
        <a:defRPr sz="16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840" userDrawn="1">
          <p15:clr>
            <a:srgbClr val="F26B43"/>
          </p15:clr>
        </p15:guide>
        <p15:guide id="2" orient="horz" pos="480" userDrawn="1">
          <p15:clr>
            <a:srgbClr val="F26B43"/>
          </p15:clr>
        </p15:guide>
        <p15:guide id="3" pos="1848" userDrawn="1">
          <p15:clr>
            <a:srgbClr val="F26B43"/>
          </p15:clr>
        </p15:guide>
        <p15:guide id="4" pos="1920" userDrawn="1">
          <p15:clr>
            <a:srgbClr val="F26B43"/>
          </p15:clr>
        </p15:guide>
        <p15:guide id="5" pos="1680" userDrawn="1">
          <p15:clr>
            <a:srgbClr val="F26B43"/>
          </p15:clr>
        </p15:guide>
        <p15:guide id="6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ctor_model#Programming_with_Actor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linbull/Fsharp.Actor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eveloperfusion.com/article/139804/an-introduction-to-f-agents/" TargetMode="External"/><Relationship Id="rId13" Type="http://schemas.openxmlformats.org/officeDocument/2006/relationships/hyperlink" Target="http://www.tryfsharp.org/" TargetMode="External"/><Relationship Id="rId18" Type="http://schemas.openxmlformats.org/officeDocument/2006/relationships/hyperlink" Target="http://jabbr.net/" TargetMode="External"/><Relationship Id="rId3" Type="http://schemas.openxmlformats.org/officeDocument/2006/relationships/hyperlink" Target="http://msdn.microsoft.com/en-us/library/hh228603.aspx" TargetMode="External"/><Relationship Id="rId7" Type="http://schemas.openxmlformats.org/officeDocument/2006/relationships/hyperlink" Target="http://blogs.msdn.com/b/dsyme/archive/2010/02/15/async-and-parallel-design-patterns-in-f-part-3-agents.aspx?Redirected=true" TargetMode="External"/><Relationship Id="rId12" Type="http://schemas.openxmlformats.org/officeDocument/2006/relationships/hyperlink" Target="http://vimeo.com/68320467" TargetMode="External"/><Relationship Id="rId17" Type="http://schemas.openxmlformats.org/officeDocument/2006/relationships/hyperlink" Target="http://irc.freenode.net/" TargetMode="External"/><Relationship Id="rId2" Type="http://schemas.openxmlformats.org/officeDocument/2006/relationships/hyperlink" Target="https://github.com/colinbull/Fsharp.Actor" TargetMode="External"/><Relationship Id="rId16" Type="http://schemas.openxmlformats.org/officeDocument/2006/relationships/hyperlink" Target="http://fssnip.net/" TargetMode="External"/><Relationship Id="rId20" Type="http://schemas.openxmlformats.org/officeDocument/2006/relationships/hyperlink" Target="http://research.microsoft.com/pubs/147194/async-padl-revised-v2.pdf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channel9.msdn.com/Shows/Going+Deep/Hewitt-Meijer-and-Szyperski-The-Actor-Model-everything-you-wanted-to-know-but-were-afraid-to-ask" TargetMode="External"/><Relationship Id="rId11" Type="http://schemas.openxmlformats.org/officeDocument/2006/relationships/hyperlink" Target="http://en.wikibooks.org/wiki/F_Sharp_Programming/MailboxProcessor" TargetMode="External"/><Relationship Id="rId5" Type="http://schemas.openxmlformats.org/officeDocument/2006/relationships/hyperlink" Target="https://research.microsoft.com/en-us/projects/orleans/" TargetMode="External"/><Relationship Id="rId15" Type="http://schemas.openxmlformats.org/officeDocument/2006/relationships/hyperlink" Target="http://skillsmatter.com/go/scala" TargetMode="External"/><Relationship Id="rId10" Type="http://schemas.openxmlformats.org/officeDocument/2006/relationships/hyperlink" Target="http://zbray.com/2012/12/09/building-an-actor-in-f-with-higher-throughput-than-akka-and-erlang-actors/" TargetMode="External"/><Relationship Id="rId19" Type="http://schemas.openxmlformats.org/officeDocument/2006/relationships/hyperlink" Target="http://learnyousomeerlang.com/the-hitchhikers-guide-to-concurrency#concepts-of-concurrency" TargetMode="External"/><Relationship Id="rId4" Type="http://schemas.openxmlformats.org/officeDocument/2006/relationships/hyperlink" Target="http://actorfx.codeplex.com/" TargetMode="External"/><Relationship Id="rId9" Type="http://schemas.openxmlformats.org/officeDocument/2006/relationships/hyperlink" Target="http://tomasp.net/blog/parallel-extra-image-pipeline.aspx/" TargetMode="External"/><Relationship Id="rId14" Type="http://schemas.openxmlformats.org/officeDocument/2006/relationships/hyperlink" Target="https://github.com/ChrisMarinos/FSharpKoan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ctor_model#Programming_with_Acto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234" y="1298448"/>
            <a:ext cx="8530683" cy="3255264"/>
          </a:xfrm>
        </p:spPr>
        <p:txBody>
          <a:bodyPr/>
          <a:lstStyle/>
          <a:p>
            <a:r>
              <a:rPr lang="en-US" dirty="0" smtClean="0"/>
              <a:t>Concurrent Applications with F# Agents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12234" y="4670246"/>
            <a:ext cx="8530683" cy="914400"/>
          </a:xfrm>
          <a:noFill/>
        </p:spPr>
        <p:txBody>
          <a:bodyPr/>
          <a:lstStyle/>
          <a:p>
            <a:r>
              <a:rPr lang="en-US" dirty="0">
                <a:solidFill>
                  <a:srgbClr val="6E8891"/>
                </a:solidFill>
              </a:rPr>
              <a:t>blog:</a:t>
            </a:r>
            <a:r>
              <a:rPr lang="en-US" dirty="0">
                <a:solidFill>
                  <a:srgbClr val="7038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rachelree.se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▓</a:t>
            </a:r>
            <a:r>
              <a:rPr lang="en-US" dirty="0"/>
              <a:t> </a:t>
            </a:r>
            <a:r>
              <a:rPr lang="en-US" dirty="0">
                <a:solidFill>
                  <a:srgbClr val="6E8891"/>
                </a:solidFill>
              </a:rPr>
              <a:t>twitter: </a:t>
            </a:r>
            <a:r>
              <a:rPr lang="en-US" dirty="0" smtClean="0"/>
              <a:t>@</a:t>
            </a:r>
            <a:r>
              <a:rPr lang="en-US" dirty="0" err="1"/>
              <a:t>rachelreese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▓</a:t>
            </a:r>
            <a:r>
              <a:rPr lang="en-US" dirty="0"/>
              <a:t> </a:t>
            </a:r>
            <a:r>
              <a:rPr lang="en-US" dirty="0" err="1">
                <a:solidFill>
                  <a:srgbClr val="6E8891"/>
                </a:solidFill>
              </a:rPr>
              <a:t>github</a:t>
            </a:r>
            <a:r>
              <a:rPr lang="en-US" dirty="0">
                <a:solidFill>
                  <a:srgbClr val="6E8891"/>
                </a:solidFill>
              </a:rPr>
              <a:t>: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rachelreese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74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http://www.ladamic.com/wordpress/?p=294" title="Ingredient networks for recipe data.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762001"/>
            <a:ext cx="8648700" cy="5334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system of actors look like?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Ingredient networks for recipe </a:t>
            </a:r>
            <a:r>
              <a:rPr lang="en-US" sz="1200" dirty="0" smtClean="0"/>
              <a:t>data, from: http</a:t>
            </a:r>
            <a:r>
              <a:rPr lang="en-US" sz="1200" dirty="0"/>
              <a:t>://www.ladamic.com/wordpress/?p=294</a:t>
            </a:r>
          </a:p>
        </p:txBody>
      </p:sp>
    </p:spTree>
    <p:extLst>
      <p:ext uri="{BB962C8B-B14F-4D97-AF65-F5344CB8AC3E}">
        <p14:creationId xmlns:p14="http://schemas.microsoft.com/office/powerpoint/2010/main" val="38484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system of actors look like?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762000"/>
            <a:ext cx="8648699" cy="53340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Tokyo Subway Map, from</a:t>
            </a:r>
            <a:r>
              <a:rPr lang="en-US" sz="1200" dirty="0"/>
              <a:t>: http://www.speedymole.com/Tubes/Tokyo/tokyo-subway-map.html</a:t>
            </a:r>
          </a:p>
        </p:txBody>
      </p:sp>
    </p:spTree>
    <p:extLst>
      <p:ext uri="{BB962C8B-B14F-4D97-AF65-F5344CB8AC3E}">
        <p14:creationId xmlns:p14="http://schemas.microsoft.com/office/powerpoint/2010/main" val="1403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actor model?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Actor model is a model of concurrent computation using actors which is characterized by </a:t>
            </a:r>
            <a:r>
              <a:rPr lang="en-US" sz="2800" dirty="0">
                <a:solidFill>
                  <a:srgbClr val="6E8891"/>
                </a:solidFill>
              </a:rPr>
              <a:t>dynamic</a:t>
            </a:r>
            <a:r>
              <a:rPr lang="en-US" sz="2800" dirty="0">
                <a:solidFill>
                  <a:srgbClr val="5D73A3"/>
                </a:solidFill>
              </a:rPr>
              <a:t> </a:t>
            </a:r>
            <a:r>
              <a:rPr lang="en-US" sz="2800" dirty="0">
                <a:solidFill>
                  <a:srgbClr val="6E8891"/>
                </a:solidFill>
              </a:rPr>
              <a:t>creation</a:t>
            </a:r>
            <a:r>
              <a:rPr lang="en-US" sz="2800" dirty="0">
                <a:solidFill>
                  <a:srgbClr val="5D73A3"/>
                </a:solidFill>
              </a:rPr>
              <a:t> </a:t>
            </a:r>
            <a:r>
              <a:rPr lang="en-US" dirty="0"/>
              <a:t>of actors, inclusion of actor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rgbClr val="6E8891"/>
                </a:solidFill>
              </a:rPr>
              <a:t>addresses</a:t>
            </a:r>
            <a:r>
              <a:rPr lang="en-US" dirty="0">
                <a:solidFill>
                  <a:srgbClr val="6E8891"/>
                </a:solidFill>
              </a:rPr>
              <a:t> </a:t>
            </a:r>
            <a:r>
              <a:rPr lang="en-US" dirty="0"/>
              <a:t>in messages, and interaction only through direct </a:t>
            </a:r>
            <a:r>
              <a:rPr lang="en-US" sz="2800" dirty="0">
                <a:solidFill>
                  <a:srgbClr val="6E8891"/>
                </a:solidFill>
              </a:rPr>
              <a:t>asynchronous</a:t>
            </a:r>
            <a:r>
              <a:rPr lang="en-US" sz="2800" dirty="0">
                <a:solidFill>
                  <a:srgbClr val="5D73A3"/>
                </a:solidFill>
              </a:rPr>
              <a:t> </a:t>
            </a:r>
            <a:r>
              <a:rPr lang="en-US" sz="2800" dirty="0">
                <a:solidFill>
                  <a:srgbClr val="6E8891"/>
                </a:solidFill>
              </a:rPr>
              <a:t>message</a:t>
            </a:r>
            <a:r>
              <a:rPr lang="en-US" sz="2800" dirty="0">
                <a:solidFill>
                  <a:srgbClr val="5D73A3"/>
                </a:solidFill>
              </a:rPr>
              <a:t> </a:t>
            </a:r>
            <a:r>
              <a:rPr lang="en-US" sz="2800" dirty="0">
                <a:solidFill>
                  <a:srgbClr val="6E8891"/>
                </a:solidFill>
              </a:rPr>
              <a:t>passing</a:t>
            </a:r>
            <a:r>
              <a:rPr lang="en-US" sz="2800" dirty="0">
                <a:solidFill>
                  <a:srgbClr val="5D73A3"/>
                </a:solidFill>
              </a:rPr>
              <a:t> </a:t>
            </a:r>
            <a:r>
              <a:rPr lang="en-US" dirty="0"/>
              <a:t>with </a:t>
            </a:r>
            <a:r>
              <a:rPr lang="en-US" sz="2800" dirty="0" smtClean="0">
                <a:solidFill>
                  <a:srgbClr val="6E8891"/>
                </a:solidFill>
              </a:rPr>
              <a:t>no </a:t>
            </a:r>
            <a:r>
              <a:rPr lang="en-US" sz="2800" dirty="0">
                <a:solidFill>
                  <a:srgbClr val="6E8891"/>
                </a:solidFill>
              </a:rPr>
              <a:t>restriction on message arrival order</a:t>
            </a:r>
            <a:r>
              <a:rPr lang="en-US" dirty="0"/>
              <a:t>. [Wikipedia]</a:t>
            </a:r>
          </a:p>
        </p:txBody>
      </p:sp>
    </p:spTree>
    <p:extLst>
      <p:ext uri="{BB962C8B-B14F-4D97-AF65-F5344CB8AC3E}">
        <p14:creationId xmlns:p14="http://schemas.microsoft.com/office/powerpoint/2010/main" val="414751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F# agents?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762000"/>
            <a:ext cx="9151912" cy="5334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F#’s implementation of </a:t>
            </a:r>
            <a:r>
              <a:rPr lang="en-US" dirty="0" err="1" smtClean="0"/>
              <a:t>Erlang</a:t>
            </a:r>
            <a:r>
              <a:rPr lang="en-US" dirty="0" smtClean="0"/>
              <a:t>-style message passing </a:t>
            </a:r>
          </a:p>
          <a:p>
            <a:pPr marL="502920" lvl="1" indent="0" algn="ctr">
              <a:buNone/>
            </a:pPr>
            <a:r>
              <a:rPr lang="en-US" dirty="0" smtClean="0"/>
              <a:t>(also in </a:t>
            </a:r>
            <a:r>
              <a:rPr lang="en-US" dirty="0" err="1" smtClean="0"/>
              <a:t>Clojure</a:t>
            </a:r>
            <a:r>
              <a:rPr lang="en-US" dirty="0" smtClean="0"/>
              <a:t>, </a:t>
            </a:r>
            <a:r>
              <a:rPr lang="en-US" dirty="0" err="1" smtClean="0"/>
              <a:t>Scala</a:t>
            </a:r>
            <a:r>
              <a:rPr lang="en-US" dirty="0" smtClean="0"/>
              <a:t>, Elixir (and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many others</a:t>
            </a:r>
            <a:r>
              <a:rPr lang="en-US" dirty="0" smtClean="0"/>
              <a:t>))</a:t>
            </a:r>
          </a:p>
          <a:p>
            <a:pPr marL="502920" lvl="1" indent="0" algn="ctr">
              <a:buNone/>
            </a:pPr>
            <a:r>
              <a:rPr lang="en-US" dirty="0" smtClean="0"/>
              <a:t>[But there are differences.]</a:t>
            </a:r>
          </a:p>
        </p:txBody>
      </p:sp>
    </p:spTree>
    <p:extLst>
      <p:ext uri="{BB962C8B-B14F-4D97-AF65-F5344CB8AC3E}">
        <p14:creationId xmlns:p14="http://schemas.microsoft.com/office/powerpoint/2010/main" val="6081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777339"/>
              </p:ext>
            </p:extLst>
          </p:nvPr>
        </p:nvGraphicFramePr>
        <p:xfrm>
          <a:off x="3048000" y="762000"/>
          <a:ext cx="9151938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145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97860A2-8540-423B-B862-127812E876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9992169-4D10-41F1-B981-2A93025278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58AFD8B-8B32-4F64-AAEE-3C1F0740AA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B73D9F2-AEB8-47F1-BF4C-BAD85B74A8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3A14301-43C1-4A33-9F5D-AE3D9AD6A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B48E175-A7F5-436F-8320-91B87728B4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9D895AD-AD59-4BB9-A9E9-F868AB80B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C46406E-2571-4143-A56A-6BFA4DD92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3A2F1D3-A934-451F-AE87-81E03C5A2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D377787-D9A0-4D12-8960-746D31DA04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9FE32CF-CBC2-4821-BC39-6EA0577337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AC60C66-3959-42F4-AD9B-9C055940E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Demos: </a:t>
            </a:r>
            <a:r>
              <a:rPr lang="en-US" dirty="0" smtClean="0"/>
              <a:t>Intro, Replies</a:t>
            </a:r>
            <a:r>
              <a:rPr lang="en-US" smtClean="0"/>
              <a:t>, </a:t>
            </a:r>
            <a:r>
              <a:rPr lang="en-US" smtClean="0"/>
              <a:t>Scanning, Emailer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are some major </a:t>
            </a:r>
            <a:r>
              <a:rPr lang="en-US" sz="3500" dirty="0" smtClean="0"/>
              <a:t>differences</a:t>
            </a:r>
            <a:r>
              <a:rPr lang="en-US" dirty="0" smtClean="0"/>
              <a:t> between </a:t>
            </a:r>
            <a:r>
              <a:rPr lang="en-US" dirty="0" smtClean="0"/>
              <a:t>F# </a:t>
            </a:r>
            <a:r>
              <a:rPr lang="en-US" dirty="0" smtClean="0"/>
              <a:t>agents &amp; </a:t>
            </a:r>
            <a:r>
              <a:rPr lang="en-US" dirty="0" err="1" smtClean="0"/>
              <a:t>Erlang</a:t>
            </a:r>
            <a:r>
              <a:rPr lang="en-US" dirty="0" err="1" smtClean="0"/>
              <a:t>’s</a:t>
            </a:r>
            <a:r>
              <a:rPr lang="en-US" dirty="0" smtClean="0"/>
              <a:t> message passing?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394380"/>
              </p:ext>
            </p:extLst>
          </p:nvPr>
        </p:nvGraphicFramePr>
        <p:xfrm>
          <a:off x="3048000" y="762000"/>
          <a:ext cx="9151912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392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D17224-26FB-42BD-8E25-5AE899064F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324642-AFED-4013-B227-A39ABB5D5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269018-D26A-4153-BF03-D986974ABB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smtClean="0">
                <a:hlinkClick r:id="rId2"/>
              </a:rPr>
              <a:t>FSharp.Actor</a:t>
            </a:r>
            <a:r>
              <a:rPr lang="en-US" dirty="0" smtClean="0"/>
              <a:t>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9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Actors and Agents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hlinkClick r:id="rId2"/>
              </a:rPr>
              <a:t>Fsharp.Actor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TPL Dataflow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ActorFx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Orleans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Hewitt, Meijer, and </a:t>
            </a:r>
            <a:r>
              <a:rPr lang="en-US" dirty="0" err="1" smtClean="0">
                <a:hlinkClick r:id="rId6"/>
              </a:rPr>
              <a:t>Szyperski</a:t>
            </a:r>
            <a:r>
              <a:rPr lang="en-US" dirty="0" smtClean="0">
                <a:hlinkClick r:id="rId6"/>
              </a:rPr>
              <a:t> </a:t>
            </a:r>
            <a:r>
              <a:rPr lang="en-US" dirty="0" smtClean="0">
                <a:hlinkClick r:id="rId6"/>
              </a:rPr>
              <a:t>C9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Async and Parallel Design Patterns in F# Agents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An Introduction to </a:t>
            </a:r>
            <a:r>
              <a:rPr lang="en-US" dirty="0" smtClean="0">
                <a:hlinkClick r:id="rId8"/>
              </a:rPr>
              <a:t>Agents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Image pipeline using agents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Building an actor in F# w/ higher throughput than </a:t>
            </a:r>
            <a:r>
              <a:rPr lang="en-US" dirty="0" err="1" smtClean="0">
                <a:hlinkClick r:id="rId10"/>
              </a:rPr>
              <a:t>Akka</a:t>
            </a:r>
            <a:r>
              <a:rPr lang="en-US" dirty="0" smtClean="0">
                <a:hlinkClick r:id="rId10"/>
              </a:rPr>
              <a:t> or </a:t>
            </a:r>
            <a:r>
              <a:rPr lang="en-US" dirty="0" err="1" smtClean="0">
                <a:hlinkClick r:id="rId10"/>
              </a:rPr>
              <a:t>Erlang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F# </a:t>
            </a:r>
            <a:r>
              <a:rPr lang="en-US" dirty="0" err="1" smtClean="0">
                <a:hlinkClick r:id="rId11"/>
              </a:rPr>
              <a:t>MailboxProcessor</a:t>
            </a:r>
            <a:endParaRPr lang="en-US" dirty="0" smtClean="0"/>
          </a:p>
          <a:p>
            <a:r>
              <a:rPr lang="en-US" dirty="0" smtClean="0">
                <a:hlinkClick r:id="rId12"/>
              </a:rPr>
              <a:t>Building clean and cohesive concurrent systems with F# agents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F# in general, and Async, Concurrency, &amp; Parallelism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15257"/>
                </a:solidFill>
                <a:hlinkClick r:id="rId13"/>
              </a:rPr>
              <a:t>Try F#</a:t>
            </a:r>
            <a:endParaRPr lang="en-US" dirty="0" smtClean="0">
              <a:solidFill>
                <a:srgbClr val="515257"/>
              </a:solidFill>
            </a:endParaRPr>
          </a:p>
          <a:p>
            <a:r>
              <a:rPr lang="en-US" dirty="0" smtClean="0">
                <a:solidFill>
                  <a:srgbClr val="515257"/>
                </a:solidFill>
                <a:hlinkClick r:id="rId14"/>
              </a:rPr>
              <a:t>F# Koans</a:t>
            </a:r>
            <a:endParaRPr lang="en-US" dirty="0" smtClean="0">
              <a:solidFill>
                <a:srgbClr val="515257"/>
              </a:solidFill>
            </a:endParaRPr>
          </a:p>
          <a:p>
            <a:r>
              <a:rPr lang="en-US" dirty="0" smtClean="0">
                <a:solidFill>
                  <a:srgbClr val="515257"/>
                </a:solidFill>
                <a:hlinkClick r:id="rId15"/>
              </a:rPr>
              <a:t>SkillsMatter</a:t>
            </a:r>
            <a:endParaRPr lang="en-US" dirty="0" smtClean="0">
              <a:solidFill>
                <a:srgbClr val="515257"/>
              </a:solidFill>
            </a:endParaRPr>
          </a:p>
          <a:p>
            <a:r>
              <a:rPr lang="en-US" dirty="0" smtClean="0">
                <a:solidFill>
                  <a:srgbClr val="515257"/>
                </a:solidFill>
                <a:hlinkClick r:id="rId16"/>
              </a:rPr>
              <a:t>FsSnip</a:t>
            </a:r>
            <a:endParaRPr lang="en-US" dirty="0" smtClean="0">
              <a:solidFill>
                <a:srgbClr val="515257"/>
              </a:solidFill>
            </a:endParaRPr>
          </a:p>
          <a:p>
            <a:r>
              <a:rPr lang="en-US" dirty="0" smtClean="0">
                <a:solidFill>
                  <a:srgbClr val="515257"/>
                </a:solidFill>
              </a:rPr>
              <a:t>F# Chat on </a:t>
            </a:r>
            <a:r>
              <a:rPr lang="en-US" dirty="0" smtClean="0">
                <a:solidFill>
                  <a:srgbClr val="515257"/>
                </a:solidFill>
                <a:hlinkClick r:id="rId17"/>
              </a:rPr>
              <a:t>IRC</a:t>
            </a:r>
            <a:r>
              <a:rPr lang="en-US" dirty="0" smtClean="0">
                <a:solidFill>
                  <a:srgbClr val="515257"/>
                </a:solidFill>
              </a:rPr>
              <a:t> or </a:t>
            </a:r>
            <a:r>
              <a:rPr lang="en-US" dirty="0" smtClean="0">
                <a:solidFill>
                  <a:srgbClr val="515257"/>
                </a:solidFill>
                <a:hlinkClick r:id="rId18"/>
              </a:rPr>
              <a:t>JabbR</a:t>
            </a:r>
            <a:endParaRPr lang="en-US" dirty="0">
              <a:solidFill>
                <a:srgbClr val="515257"/>
              </a:solidFill>
            </a:endParaRPr>
          </a:p>
          <a:p>
            <a:r>
              <a:rPr lang="en-US" dirty="0" smtClean="0">
                <a:hlinkClick r:id="rId19"/>
              </a:rPr>
              <a:t>The </a:t>
            </a:r>
            <a:r>
              <a:rPr lang="en-US" dirty="0">
                <a:hlinkClick r:id="rId19"/>
              </a:rPr>
              <a:t>Hitchhiker’s Guide to </a:t>
            </a:r>
            <a:r>
              <a:rPr lang="en-US" dirty="0" smtClean="0">
                <a:hlinkClick r:id="rId19"/>
              </a:rPr>
              <a:t>Concurrency</a:t>
            </a:r>
            <a:endParaRPr lang="en-US" dirty="0" smtClean="0"/>
          </a:p>
          <a:p>
            <a:r>
              <a:rPr lang="en-US" dirty="0" smtClean="0">
                <a:hlinkClick r:id="rId20"/>
              </a:rPr>
              <a:t>F# Asynchronous Programming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2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234" y="1298448"/>
            <a:ext cx="8530683" cy="3255264"/>
          </a:xfrm>
        </p:spPr>
        <p:txBody>
          <a:bodyPr/>
          <a:lstStyle/>
          <a:p>
            <a:r>
              <a:rPr lang="en-US" dirty="0" smtClean="0"/>
              <a:t>Concurrent Applications with F# Agents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12234" y="4670246"/>
            <a:ext cx="8530683" cy="914400"/>
          </a:xfrm>
          <a:noFill/>
        </p:spPr>
        <p:txBody>
          <a:bodyPr/>
          <a:lstStyle/>
          <a:p>
            <a:r>
              <a:rPr lang="en-US" dirty="0">
                <a:solidFill>
                  <a:srgbClr val="6E8891"/>
                </a:solidFill>
              </a:rPr>
              <a:t>blog:</a:t>
            </a:r>
            <a:r>
              <a:rPr lang="en-US" dirty="0">
                <a:solidFill>
                  <a:srgbClr val="7038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rachelree.se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▓</a:t>
            </a:r>
            <a:r>
              <a:rPr lang="en-US" dirty="0"/>
              <a:t> </a:t>
            </a:r>
            <a:r>
              <a:rPr lang="en-US" dirty="0">
                <a:solidFill>
                  <a:srgbClr val="6E8891"/>
                </a:solidFill>
              </a:rPr>
              <a:t>twitter: </a:t>
            </a:r>
            <a:r>
              <a:rPr lang="en-US" dirty="0" smtClean="0"/>
              <a:t>@</a:t>
            </a:r>
            <a:r>
              <a:rPr lang="en-US" dirty="0" err="1"/>
              <a:t>rachelreese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▓</a:t>
            </a:r>
            <a:r>
              <a:rPr lang="en-US" dirty="0"/>
              <a:t> </a:t>
            </a:r>
            <a:r>
              <a:rPr lang="en-US" dirty="0" err="1">
                <a:solidFill>
                  <a:srgbClr val="6E8891"/>
                </a:solidFill>
              </a:rPr>
              <a:t>github</a:t>
            </a:r>
            <a:r>
              <a:rPr lang="en-US" dirty="0">
                <a:solidFill>
                  <a:srgbClr val="6E8891"/>
                </a:solidFill>
              </a:rPr>
              <a:t>: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rachelreese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4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F# agents?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762000"/>
            <a:ext cx="9151912" cy="5334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F#’s implementation of </a:t>
            </a:r>
            <a:r>
              <a:rPr lang="en-US" dirty="0" err="1" smtClean="0"/>
              <a:t>Erlang</a:t>
            </a:r>
            <a:r>
              <a:rPr lang="en-US" dirty="0" smtClean="0"/>
              <a:t>-style message passing </a:t>
            </a:r>
          </a:p>
          <a:p>
            <a:pPr marL="502920" lvl="1" indent="0" algn="ctr">
              <a:buNone/>
            </a:pPr>
            <a:r>
              <a:rPr lang="en-US" dirty="0"/>
              <a:t>(</a:t>
            </a:r>
            <a:r>
              <a:rPr lang="en-US" dirty="0" smtClean="0"/>
              <a:t>also in </a:t>
            </a:r>
            <a:r>
              <a:rPr lang="en-US" dirty="0" err="1" smtClean="0"/>
              <a:t>Clojure</a:t>
            </a:r>
            <a:r>
              <a:rPr lang="en-US" dirty="0" smtClean="0"/>
              <a:t>, </a:t>
            </a:r>
            <a:r>
              <a:rPr lang="en-US" dirty="0" err="1" smtClean="0"/>
              <a:t>Scala</a:t>
            </a:r>
            <a:r>
              <a:rPr lang="en-US" dirty="0" smtClean="0"/>
              <a:t>, Elixir (and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many others</a:t>
            </a:r>
            <a:r>
              <a:rPr lang="en-US" dirty="0" smtClean="0"/>
              <a:t>))</a:t>
            </a:r>
          </a:p>
          <a:p>
            <a:pPr marL="502920" lvl="1" indent="0" algn="ctr">
              <a:buNone/>
            </a:pPr>
            <a:r>
              <a:rPr lang="en-US" dirty="0" smtClean="0"/>
              <a:t>[But there are differences.]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Erlang</a:t>
            </a:r>
            <a:r>
              <a:rPr lang="en-US" dirty="0" smtClean="0"/>
              <a:t>-style message passing?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374" t="2000" r="15624" b="25999"/>
          <a:stretch/>
        </p:blipFill>
        <p:spPr>
          <a:xfrm>
            <a:off x="3048000" y="979170"/>
            <a:ext cx="5120640" cy="3840480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 rot="20918304" flipH="1">
            <a:off x="4241032" y="53009"/>
            <a:ext cx="2505974" cy="1632616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6E8891"/>
                </a:solidFill>
              </a:rPr>
              <a:t>Hello, Joe!</a:t>
            </a:r>
            <a:endParaRPr lang="en-US" sz="3200" b="1" dirty="0">
              <a:solidFill>
                <a:srgbClr val="6E889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21040" y="2466109"/>
            <a:ext cx="3375660" cy="3589886"/>
          </a:xfrm>
          <a:prstGeom prst="rect">
            <a:avLst/>
          </a:prstGeom>
          <a:solidFill>
            <a:srgbClr val="6E8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37270" y="2922224"/>
            <a:ext cx="274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Erlang’s</a:t>
            </a:r>
            <a:r>
              <a:rPr lang="en-US" sz="2800" dirty="0" smtClean="0">
                <a:solidFill>
                  <a:schemeClr val="bg1"/>
                </a:solidFill>
              </a:rPr>
              <a:t> message passing is based on the actor model devised by Carl </a:t>
            </a:r>
            <a:r>
              <a:rPr lang="en-US" sz="2800" dirty="0">
                <a:solidFill>
                  <a:schemeClr val="bg1"/>
                </a:solidFill>
              </a:rPr>
              <a:t>Hewitt et al. </a:t>
            </a:r>
            <a:r>
              <a:rPr lang="en-US" sz="2800" dirty="0" smtClean="0">
                <a:solidFill>
                  <a:schemeClr val="bg1"/>
                </a:solidFill>
              </a:rPr>
              <a:t>in 1973.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1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actor model?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Actor model is a model of concurrent computation using actors which is characterized by </a:t>
            </a:r>
            <a:r>
              <a:rPr lang="en-US" sz="2800" dirty="0">
                <a:solidFill>
                  <a:srgbClr val="6E8891"/>
                </a:solidFill>
              </a:rPr>
              <a:t>dynamic</a:t>
            </a:r>
            <a:r>
              <a:rPr lang="en-US" sz="2800" dirty="0">
                <a:solidFill>
                  <a:srgbClr val="5D73A3"/>
                </a:solidFill>
              </a:rPr>
              <a:t> </a:t>
            </a:r>
            <a:r>
              <a:rPr lang="en-US" sz="2800" dirty="0">
                <a:solidFill>
                  <a:srgbClr val="6E8891"/>
                </a:solidFill>
              </a:rPr>
              <a:t>creation</a:t>
            </a:r>
            <a:r>
              <a:rPr lang="en-US" sz="2800" dirty="0">
                <a:solidFill>
                  <a:srgbClr val="5D73A3"/>
                </a:solidFill>
              </a:rPr>
              <a:t> </a:t>
            </a:r>
            <a:r>
              <a:rPr lang="en-US" dirty="0"/>
              <a:t>of actors, inclusion of actor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rgbClr val="6E8891"/>
                </a:solidFill>
              </a:rPr>
              <a:t>addresses</a:t>
            </a:r>
            <a:r>
              <a:rPr lang="en-US" dirty="0">
                <a:solidFill>
                  <a:srgbClr val="6E8891"/>
                </a:solidFill>
              </a:rPr>
              <a:t> </a:t>
            </a:r>
            <a:r>
              <a:rPr lang="en-US" dirty="0"/>
              <a:t>in messages, and interaction only through direct </a:t>
            </a:r>
            <a:r>
              <a:rPr lang="en-US" sz="2800" dirty="0">
                <a:solidFill>
                  <a:srgbClr val="6E8891"/>
                </a:solidFill>
              </a:rPr>
              <a:t>asynchronous</a:t>
            </a:r>
            <a:r>
              <a:rPr lang="en-US" sz="2800" dirty="0">
                <a:solidFill>
                  <a:srgbClr val="5D73A3"/>
                </a:solidFill>
              </a:rPr>
              <a:t> </a:t>
            </a:r>
            <a:r>
              <a:rPr lang="en-US" sz="2800" dirty="0">
                <a:solidFill>
                  <a:srgbClr val="6E8891"/>
                </a:solidFill>
              </a:rPr>
              <a:t>message</a:t>
            </a:r>
            <a:r>
              <a:rPr lang="en-US" sz="2800" dirty="0">
                <a:solidFill>
                  <a:srgbClr val="5D73A3"/>
                </a:solidFill>
              </a:rPr>
              <a:t> </a:t>
            </a:r>
            <a:r>
              <a:rPr lang="en-US" sz="2800" dirty="0">
                <a:solidFill>
                  <a:srgbClr val="6E8891"/>
                </a:solidFill>
              </a:rPr>
              <a:t>passing</a:t>
            </a:r>
            <a:r>
              <a:rPr lang="en-US" sz="2800" dirty="0">
                <a:solidFill>
                  <a:srgbClr val="5D73A3"/>
                </a:solidFill>
              </a:rPr>
              <a:t> </a:t>
            </a:r>
            <a:r>
              <a:rPr lang="en-US" dirty="0"/>
              <a:t>with </a:t>
            </a:r>
            <a:r>
              <a:rPr lang="en-US" sz="2800" dirty="0" smtClean="0">
                <a:solidFill>
                  <a:srgbClr val="6E8891"/>
                </a:solidFill>
              </a:rPr>
              <a:t>no </a:t>
            </a:r>
            <a:r>
              <a:rPr lang="en-US" sz="2800" dirty="0">
                <a:solidFill>
                  <a:srgbClr val="6E8891"/>
                </a:solidFill>
              </a:rPr>
              <a:t>restriction on message arrival order</a:t>
            </a:r>
            <a:r>
              <a:rPr lang="en-US" dirty="0"/>
              <a:t>. [Wikipedia]</a:t>
            </a:r>
          </a:p>
        </p:txBody>
      </p:sp>
    </p:spTree>
    <p:extLst>
      <p:ext uri="{BB962C8B-B14F-4D97-AF65-F5344CB8AC3E}">
        <p14:creationId xmlns:p14="http://schemas.microsoft.com/office/powerpoint/2010/main" val="68144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2441"/>
              </p:ext>
            </p:extLst>
          </p:nvPr>
        </p:nvGraphicFramePr>
        <p:xfrm>
          <a:off x="3048000" y="3429000"/>
          <a:ext cx="8648700" cy="2685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actor?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1808" y="1264920"/>
            <a:ext cx="4394752" cy="1471004"/>
          </a:xfrm>
          <a:prstGeom prst="rect">
            <a:avLst/>
          </a:prstGeom>
          <a:solidFill>
            <a:srgbClr val="6E8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An actor is  </a:t>
            </a:r>
            <a:r>
              <a:rPr lang="en-US" dirty="0" smtClean="0">
                <a:solidFill>
                  <a:schemeClr val="bg1"/>
                </a:solidFill>
              </a:rPr>
              <a:t>an independent </a:t>
            </a:r>
            <a:r>
              <a:rPr lang="en-US" dirty="0">
                <a:solidFill>
                  <a:schemeClr val="bg1"/>
                </a:solidFill>
              </a:rPr>
              <a:t>computational entity which contains a queue, and receives and processes messages. </a:t>
            </a:r>
          </a:p>
        </p:txBody>
      </p:sp>
    </p:spTree>
    <p:extLst>
      <p:ext uri="{BB962C8B-B14F-4D97-AF65-F5344CB8AC3E}">
        <p14:creationId xmlns:p14="http://schemas.microsoft.com/office/powerpoint/2010/main" val="28311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an actor do?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208056"/>
              </p:ext>
            </p:extLst>
          </p:nvPr>
        </p:nvGraphicFramePr>
        <p:xfrm>
          <a:off x="3048000" y="762000"/>
          <a:ext cx="9151938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5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423119" y="2908020"/>
            <a:ext cx="4803814" cy="828180"/>
          </a:xfrm>
          <a:prstGeom prst="roundRect">
            <a:avLst/>
          </a:prstGeom>
          <a:solidFill>
            <a:srgbClr val="6E8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“One actor is no actor. They come in systems.” </a:t>
            </a:r>
          </a:p>
          <a:p>
            <a:pPr lvl="0"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 Carl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Hewitt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system of actors look like?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z="1200" dirty="0" err="1" smtClean="0"/>
              <a:t>from</a:t>
            </a:r>
            <a:r>
              <a:rPr lang="es-ES" sz="1200" dirty="0"/>
              <a:t>: http://www.developerfusion.com/article/140677/writing-concurrent-applications-using-f-agents/</a:t>
            </a:r>
            <a:endParaRPr lang="en-US" sz="1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762000"/>
            <a:ext cx="5189735" cy="5342374"/>
          </a:xfrm>
        </p:spPr>
      </p:pic>
    </p:spTree>
    <p:extLst>
      <p:ext uri="{BB962C8B-B14F-4D97-AF65-F5344CB8AC3E}">
        <p14:creationId xmlns:p14="http://schemas.microsoft.com/office/powerpoint/2010/main" val="10323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system of actors look like?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762000"/>
            <a:ext cx="8648700" cy="53340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z="1200" dirty="0" smtClean="0"/>
              <a:t>Genes maestros de regulación, </a:t>
            </a:r>
            <a:r>
              <a:rPr lang="es-ES" sz="1200" dirty="0" err="1" smtClean="0"/>
              <a:t>from</a:t>
            </a:r>
            <a:r>
              <a:rPr lang="es-ES" sz="1200" dirty="0" smtClean="0"/>
              <a:t>: http://cienciasdejoseleg.blogspot.com/2011/10/genes-maestros-de-regulacion.html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8419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3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6E8891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18634</TotalTime>
  <Words>532</Words>
  <Application>Microsoft Office PowerPoint</Application>
  <PresentationFormat>Widescreen</PresentationFormat>
  <Paragraphs>75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Aharoni</vt:lpstr>
      <vt:lpstr>Arial</vt:lpstr>
      <vt:lpstr>Calibri</vt:lpstr>
      <vt:lpstr>Corbel</vt:lpstr>
      <vt:lpstr>Wingdings 2</vt:lpstr>
      <vt:lpstr>Frame</vt:lpstr>
      <vt:lpstr>Concurrent Applications with F# Agents</vt:lpstr>
      <vt:lpstr>What are F# agents?</vt:lpstr>
      <vt:lpstr>What is Erlang-style message passing?</vt:lpstr>
      <vt:lpstr>What is the actor model?</vt:lpstr>
      <vt:lpstr>What is an actor?</vt:lpstr>
      <vt:lpstr>What can an actor do?</vt:lpstr>
      <vt:lpstr>PowerPoint Presentation</vt:lpstr>
      <vt:lpstr>What does a system of actors look like?</vt:lpstr>
      <vt:lpstr>What does a system of actors look like?</vt:lpstr>
      <vt:lpstr>What does a system of actors look like?</vt:lpstr>
      <vt:lpstr>What does a system of actors look like?</vt:lpstr>
      <vt:lpstr>What is the actor model?</vt:lpstr>
      <vt:lpstr>What are F# agents?</vt:lpstr>
      <vt:lpstr>Definitions</vt:lpstr>
      <vt:lpstr>Demos: Intro, Replies, Scanning, Emailer </vt:lpstr>
      <vt:lpstr>What are some major differences between F# agents &amp; Erlang’s message passing?</vt:lpstr>
      <vt:lpstr>Demo: FSharp.Actor framework</vt:lpstr>
      <vt:lpstr>Additional Resources</vt:lpstr>
      <vt:lpstr>Concurrent Applications with F# Agents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Applications with F# Agents</dc:title>
  <dc:creator>rachel reese</dc:creator>
  <cp:lastModifiedBy>rachel reese</cp:lastModifiedBy>
  <cp:revision>708</cp:revision>
  <dcterms:created xsi:type="dcterms:W3CDTF">2013-08-20T03:07:18Z</dcterms:created>
  <dcterms:modified xsi:type="dcterms:W3CDTF">2013-09-16T20:48:18Z</dcterms:modified>
</cp:coreProperties>
</file>