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157" r:id="rId1"/>
    <p:sldMasterId id="2147484184" r:id="rId2"/>
  </p:sldMasterIdLst>
  <p:notesMasterIdLst>
    <p:notesMasterId r:id="rId22"/>
  </p:notesMasterIdLst>
  <p:sldIdLst>
    <p:sldId id="297" r:id="rId3"/>
    <p:sldId id="262" r:id="rId4"/>
    <p:sldId id="263" r:id="rId5"/>
    <p:sldId id="277" r:id="rId6"/>
    <p:sldId id="271" r:id="rId7"/>
    <p:sldId id="267" r:id="rId8"/>
    <p:sldId id="282" r:id="rId9"/>
    <p:sldId id="274" r:id="rId10"/>
    <p:sldId id="289" r:id="rId11"/>
    <p:sldId id="269" r:id="rId12"/>
    <p:sldId id="273" r:id="rId13"/>
    <p:sldId id="300" r:id="rId14"/>
    <p:sldId id="299" r:id="rId15"/>
    <p:sldId id="261" r:id="rId16"/>
    <p:sldId id="268" r:id="rId17"/>
    <p:sldId id="291" r:id="rId18"/>
    <p:sldId id="292" r:id="rId19"/>
    <p:sldId id="265" r:id="rId20"/>
    <p:sldId id="29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857D2F1-7C46-4DB2-BFC1-5BC00539F675}">
          <p14:sldIdLst>
            <p14:sldId id="297"/>
          </p14:sldIdLst>
        </p14:section>
        <p14:section name="What are F# agents?" id="{3137529B-DD54-4B86-B2F3-D249F9AC3D61}">
          <p14:sldIdLst>
            <p14:sldId id="262"/>
            <p14:sldId id="263"/>
          </p14:sldIdLst>
        </p14:section>
        <p14:section name="What is the Actor Model?" id="{7EE0A847-514A-4D0E-B109-3C7D2FF39B1A}">
          <p14:sldIdLst>
            <p14:sldId id="277"/>
            <p14:sldId id="271"/>
            <p14:sldId id="267"/>
            <p14:sldId id="282"/>
            <p14:sldId id="274"/>
            <p14:sldId id="289"/>
            <p14:sldId id="269"/>
            <p14:sldId id="273"/>
            <p14:sldId id="300"/>
          </p14:sldIdLst>
        </p14:section>
        <p14:section name="What are F# agents?" id="{A82A8C4C-D5E9-47E2-8D2D-6ADAC9F3E912}">
          <p14:sldIdLst>
            <p14:sldId id="299"/>
          </p14:sldIdLst>
        </p14:section>
        <p14:section name="C vs P vs A" id="{A3C290F9-922B-479E-AD56-A6E8BD0C64D5}">
          <p14:sldIdLst>
            <p14:sldId id="261"/>
          </p14:sldIdLst>
        </p14:section>
        <p14:section name="Demos!" id="{9C1EDC09-0D17-4B82-BCFD-17E1F13E472A}">
          <p14:sldIdLst>
            <p14:sldId id="268"/>
            <p14:sldId id="291"/>
            <p14:sldId id="292"/>
          </p14:sldIdLst>
        </p14:section>
        <p14:section name="Fin" id="{6EE40990-69EC-4DE2-BD45-5F2017B68EDA}">
          <p14:sldIdLst>
            <p14:sldId id="265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3" pos="3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71"/>
    <a:srgbClr val="FE7E00"/>
    <a:srgbClr val="000000"/>
    <a:srgbClr val="6E8891"/>
    <a:srgbClr val="5D73A3"/>
    <a:srgbClr val="392B13"/>
    <a:srgbClr val="68898E"/>
    <a:srgbClr val="A6BBBE"/>
    <a:srgbClr val="A2C2C0"/>
    <a:srgbClr val="F48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7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60"/>
      </p:cViewPr>
      <p:guideLst>
        <p:guide pos="3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ABBF8-44C1-40F1-9F31-752600542949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5DCB27-FD7C-4A61-98A9-D524796CED2A}">
      <dgm:prSet/>
      <dgm:spPr>
        <a:solidFill>
          <a:srgbClr val="FE7E00"/>
        </a:solidFill>
      </dgm:spPr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dynamic creation of actors</a:t>
          </a:r>
          <a:endParaRPr lang="en-US" dirty="0">
            <a:solidFill>
              <a:schemeClr val="tx2"/>
            </a:solidFill>
          </a:endParaRPr>
        </a:p>
      </dgm:t>
    </dgm:pt>
    <dgm:pt modelId="{32A46A8A-7C27-4A78-8B3F-1B5A5F515058}" type="parTrans" cxnId="{4CD36FAA-6ECB-4F1C-A531-44AA702F22D3}">
      <dgm:prSet/>
      <dgm:spPr/>
      <dgm:t>
        <a:bodyPr/>
        <a:lstStyle/>
        <a:p>
          <a:endParaRPr lang="en-US"/>
        </a:p>
      </dgm:t>
    </dgm:pt>
    <dgm:pt modelId="{7DD55F45-D3A3-4867-9A01-A8B956D6A7E1}" type="sibTrans" cxnId="{4CD36FAA-6ECB-4F1C-A531-44AA702F22D3}">
      <dgm:prSet/>
      <dgm:spPr/>
      <dgm:t>
        <a:bodyPr/>
        <a:lstStyle/>
        <a:p>
          <a:endParaRPr lang="en-US"/>
        </a:p>
      </dgm:t>
    </dgm:pt>
    <dgm:pt modelId="{BF46AF84-6923-4D68-84C6-37BDA00586F4}">
      <dgm:prSet/>
      <dgm:spPr>
        <a:solidFill>
          <a:srgbClr val="FE7E00"/>
        </a:solidFill>
      </dgm:spPr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inclusion of actor addresses in messages</a:t>
          </a:r>
          <a:endParaRPr lang="en-US" dirty="0">
            <a:solidFill>
              <a:schemeClr val="tx2"/>
            </a:solidFill>
          </a:endParaRPr>
        </a:p>
      </dgm:t>
    </dgm:pt>
    <dgm:pt modelId="{DB07A1EF-4B39-4948-A09D-B075C24BFF62}" type="parTrans" cxnId="{6E7CB06A-35BD-4363-9F28-0AE3F85C262A}">
      <dgm:prSet/>
      <dgm:spPr/>
      <dgm:t>
        <a:bodyPr/>
        <a:lstStyle/>
        <a:p>
          <a:endParaRPr lang="en-US"/>
        </a:p>
      </dgm:t>
    </dgm:pt>
    <dgm:pt modelId="{7777FCEF-13DD-49E4-8EDC-A2CCCF01573A}" type="sibTrans" cxnId="{6E7CB06A-35BD-4363-9F28-0AE3F85C262A}">
      <dgm:prSet/>
      <dgm:spPr/>
      <dgm:t>
        <a:bodyPr/>
        <a:lstStyle/>
        <a:p>
          <a:endParaRPr lang="en-US"/>
        </a:p>
      </dgm:t>
    </dgm:pt>
    <dgm:pt modelId="{FE041F02-4362-487F-AC22-4C979BC40B3E}">
      <dgm:prSet/>
      <dgm:spPr>
        <a:solidFill>
          <a:srgbClr val="FE7E00"/>
        </a:solidFill>
      </dgm:spPr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interaction only through direct asynchronous message passing </a:t>
          </a:r>
          <a:endParaRPr lang="en-US" dirty="0">
            <a:solidFill>
              <a:schemeClr val="tx2"/>
            </a:solidFill>
          </a:endParaRPr>
        </a:p>
      </dgm:t>
    </dgm:pt>
    <dgm:pt modelId="{DAAC4CFE-57F7-4D72-8F58-5597C090B545}" type="parTrans" cxnId="{EA2AD2E1-A64C-4F31-89DD-0BF5CCF9F0FF}">
      <dgm:prSet/>
      <dgm:spPr/>
      <dgm:t>
        <a:bodyPr/>
        <a:lstStyle/>
        <a:p>
          <a:endParaRPr lang="en-US"/>
        </a:p>
      </dgm:t>
    </dgm:pt>
    <dgm:pt modelId="{F5CAB6D8-BFCF-42BB-B2B1-83CC2D4A4AF8}" type="sibTrans" cxnId="{EA2AD2E1-A64C-4F31-89DD-0BF5CCF9F0FF}">
      <dgm:prSet/>
      <dgm:spPr/>
      <dgm:t>
        <a:bodyPr/>
        <a:lstStyle/>
        <a:p>
          <a:endParaRPr lang="en-US"/>
        </a:p>
      </dgm:t>
    </dgm:pt>
    <dgm:pt modelId="{C15F8DF1-D967-4513-A0FC-C8DE1B878A84}">
      <dgm:prSet/>
      <dgm:spPr>
        <a:solidFill>
          <a:srgbClr val="FE7E00"/>
        </a:solidFill>
      </dgm:spPr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no restriction on message arrival order</a:t>
          </a:r>
          <a:endParaRPr lang="en-US" dirty="0">
            <a:solidFill>
              <a:schemeClr val="tx2"/>
            </a:solidFill>
          </a:endParaRPr>
        </a:p>
      </dgm:t>
    </dgm:pt>
    <dgm:pt modelId="{E4E64C81-2BC6-4B4C-BD9C-B82B02BA2E70}" type="parTrans" cxnId="{41935F1C-BE5C-47A3-8024-D7C0B1CC0383}">
      <dgm:prSet/>
      <dgm:spPr/>
      <dgm:t>
        <a:bodyPr/>
        <a:lstStyle/>
        <a:p>
          <a:endParaRPr lang="en-US"/>
        </a:p>
      </dgm:t>
    </dgm:pt>
    <dgm:pt modelId="{FEBEBBE1-D807-4314-ABD8-222579FD076C}" type="sibTrans" cxnId="{41935F1C-BE5C-47A3-8024-D7C0B1CC0383}">
      <dgm:prSet/>
      <dgm:spPr/>
      <dgm:t>
        <a:bodyPr/>
        <a:lstStyle/>
        <a:p>
          <a:endParaRPr lang="en-US"/>
        </a:p>
      </dgm:t>
    </dgm:pt>
    <dgm:pt modelId="{FADC7E14-6EF9-4BBB-BE19-FE73D1C9823A}" type="pres">
      <dgm:prSet presAssocID="{541ABBF8-44C1-40F1-9F31-7526005429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07782F-F0A1-44C3-BF8F-CA5B2D40B09B}" type="pres">
      <dgm:prSet presAssocID="{541ABBF8-44C1-40F1-9F31-752600542949}" presName="dummyMaxCanvas" presStyleCnt="0">
        <dgm:presLayoutVars/>
      </dgm:prSet>
      <dgm:spPr/>
    </dgm:pt>
    <dgm:pt modelId="{B56380F7-843D-48FD-AC1A-D1DBEDCF1B07}" type="pres">
      <dgm:prSet presAssocID="{541ABBF8-44C1-40F1-9F31-7526005429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90F36-70C5-4FE2-B49A-24F07CF41702}" type="pres">
      <dgm:prSet presAssocID="{541ABBF8-44C1-40F1-9F31-7526005429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6C28B7-1C0F-49EC-B073-1B4B6DC5D86B}" type="pres">
      <dgm:prSet presAssocID="{541ABBF8-44C1-40F1-9F31-7526005429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7CB61-6D7A-46EB-8DF6-8347375DF2F5}" type="pres">
      <dgm:prSet presAssocID="{541ABBF8-44C1-40F1-9F31-7526005429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629DC-ED83-4C24-918E-02A809AE514C}" type="pres">
      <dgm:prSet presAssocID="{541ABBF8-44C1-40F1-9F31-7526005429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39A5F-1E25-4AC9-8B24-A0563841837E}" type="pres">
      <dgm:prSet presAssocID="{541ABBF8-44C1-40F1-9F31-7526005429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B7FFE-5806-44C7-86F3-D924A32EA1F0}" type="pres">
      <dgm:prSet presAssocID="{541ABBF8-44C1-40F1-9F31-7526005429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AB6F67-7DDB-45B5-8A02-C7F07347A120}" type="pres">
      <dgm:prSet presAssocID="{541ABBF8-44C1-40F1-9F31-7526005429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9EF4A-697D-4F93-A38F-E68DB7E4476D}" type="pres">
      <dgm:prSet presAssocID="{541ABBF8-44C1-40F1-9F31-7526005429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E6CE4-2FAF-4F38-B231-42E0C040EC52}" type="pres">
      <dgm:prSet presAssocID="{541ABBF8-44C1-40F1-9F31-7526005429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9D0853-5AE8-4679-9E98-A83B0A72AB78}" type="pres">
      <dgm:prSet presAssocID="{541ABBF8-44C1-40F1-9F31-7526005429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D64F11-42AF-471D-805F-4442A2FDE919}" type="presOf" srcId="{F5CAB6D8-BFCF-42BB-B2B1-83CC2D4A4AF8}" destId="{F04B7FFE-5806-44C7-86F3-D924A32EA1F0}" srcOrd="0" destOrd="0" presId="urn:microsoft.com/office/officeart/2005/8/layout/vProcess5"/>
    <dgm:cxn modelId="{B6178C10-81E7-49C0-A1F1-7AE214066A27}" type="presOf" srcId="{BF46AF84-6923-4D68-84C6-37BDA00586F4}" destId="{46B9EF4A-697D-4F93-A38F-E68DB7E4476D}" srcOrd="1" destOrd="0" presId="urn:microsoft.com/office/officeart/2005/8/layout/vProcess5"/>
    <dgm:cxn modelId="{501FFBFB-2A53-48AF-9F87-8B741937F63A}" type="presOf" srcId="{7DD55F45-D3A3-4867-9A01-A8B956D6A7E1}" destId="{4C6629DC-ED83-4C24-918E-02A809AE514C}" srcOrd="0" destOrd="0" presId="urn:microsoft.com/office/officeart/2005/8/layout/vProcess5"/>
    <dgm:cxn modelId="{4CD36FAA-6ECB-4F1C-A531-44AA702F22D3}" srcId="{541ABBF8-44C1-40F1-9F31-752600542949}" destId="{DF5DCB27-FD7C-4A61-98A9-D524796CED2A}" srcOrd="0" destOrd="0" parTransId="{32A46A8A-7C27-4A78-8B3F-1B5A5F515058}" sibTransId="{7DD55F45-D3A3-4867-9A01-A8B956D6A7E1}"/>
    <dgm:cxn modelId="{6E7CB06A-35BD-4363-9F28-0AE3F85C262A}" srcId="{541ABBF8-44C1-40F1-9F31-752600542949}" destId="{BF46AF84-6923-4D68-84C6-37BDA00586F4}" srcOrd="1" destOrd="0" parTransId="{DB07A1EF-4B39-4948-A09D-B075C24BFF62}" sibTransId="{7777FCEF-13DD-49E4-8EDC-A2CCCF01573A}"/>
    <dgm:cxn modelId="{763EB027-BA67-4BAC-A03F-A15431C45B17}" type="presOf" srcId="{DF5DCB27-FD7C-4A61-98A9-D524796CED2A}" destId="{B56380F7-843D-48FD-AC1A-D1DBEDCF1B07}" srcOrd="0" destOrd="0" presId="urn:microsoft.com/office/officeart/2005/8/layout/vProcess5"/>
    <dgm:cxn modelId="{9173E541-4A93-483D-8D0E-23B0E2FFE2D4}" type="presOf" srcId="{DF5DCB27-FD7C-4A61-98A9-D524796CED2A}" destId="{F5AB6F67-7DDB-45B5-8A02-C7F07347A120}" srcOrd="1" destOrd="0" presId="urn:microsoft.com/office/officeart/2005/8/layout/vProcess5"/>
    <dgm:cxn modelId="{1EBD4B88-D842-4F0F-8F8B-FBA415D476C3}" type="presOf" srcId="{FE041F02-4362-487F-AC22-4C979BC40B3E}" destId="{E0EE6CE4-2FAF-4F38-B231-42E0C040EC52}" srcOrd="1" destOrd="0" presId="urn:microsoft.com/office/officeart/2005/8/layout/vProcess5"/>
    <dgm:cxn modelId="{61241A46-90E4-4110-97C0-288E790F2E11}" type="presOf" srcId="{C15F8DF1-D967-4513-A0FC-C8DE1B878A84}" destId="{549D0853-5AE8-4679-9E98-A83B0A72AB78}" srcOrd="1" destOrd="0" presId="urn:microsoft.com/office/officeart/2005/8/layout/vProcess5"/>
    <dgm:cxn modelId="{5F29B27E-7DC4-47F2-A8F0-D0D043914F06}" type="presOf" srcId="{C15F8DF1-D967-4513-A0FC-C8DE1B878A84}" destId="{A6C7CB61-6D7A-46EB-8DF6-8347375DF2F5}" srcOrd="0" destOrd="0" presId="urn:microsoft.com/office/officeart/2005/8/layout/vProcess5"/>
    <dgm:cxn modelId="{41935F1C-BE5C-47A3-8024-D7C0B1CC0383}" srcId="{541ABBF8-44C1-40F1-9F31-752600542949}" destId="{C15F8DF1-D967-4513-A0FC-C8DE1B878A84}" srcOrd="3" destOrd="0" parTransId="{E4E64C81-2BC6-4B4C-BD9C-B82B02BA2E70}" sibTransId="{FEBEBBE1-D807-4314-ABD8-222579FD076C}"/>
    <dgm:cxn modelId="{0B2C41A3-E8A5-4B5E-A4C9-B0D4976FE830}" type="presOf" srcId="{7777FCEF-13DD-49E4-8EDC-A2CCCF01573A}" destId="{F2539A5F-1E25-4AC9-8B24-A0563841837E}" srcOrd="0" destOrd="0" presId="urn:microsoft.com/office/officeart/2005/8/layout/vProcess5"/>
    <dgm:cxn modelId="{EA2AD2E1-A64C-4F31-89DD-0BF5CCF9F0FF}" srcId="{541ABBF8-44C1-40F1-9F31-752600542949}" destId="{FE041F02-4362-487F-AC22-4C979BC40B3E}" srcOrd="2" destOrd="0" parTransId="{DAAC4CFE-57F7-4D72-8F58-5597C090B545}" sibTransId="{F5CAB6D8-BFCF-42BB-B2B1-83CC2D4A4AF8}"/>
    <dgm:cxn modelId="{98E616F8-34DB-4398-B75F-E797C5651907}" type="presOf" srcId="{FE041F02-4362-487F-AC22-4C979BC40B3E}" destId="{226C28B7-1C0F-49EC-B073-1B4B6DC5D86B}" srcOrd="0" destOrd="0" presId="urn:microsoft.com/office/officeart/2005/8/layout/vProcess5"/>
    <dgm:cxn modelId="{8D4C893E-FACA-4B8B-B4E4-28C0316AA67E}" type="presOf" srcId="{BF46AF84-6923-4D68-84C6-37BDA00586F4}" destId="{FE590F36-70C5-4FE2-B49A-24F07CF41702}" srcOrd="0" destOrd="0" presId="urn:microsoft.com/office/officeart/2005/8/layout/vProcess5"/>
    <dgm:cxn modelId="{133C689F-FB47-4A69-9DA9-FB38EAFC7FCC}" type="presOf" srcId="{541ABBF8-44C1-40F1-9F31-752600542949}" destId="{FADC7E14-6EF9-4BBB-BE19-FE73D1C9823A}" srcOrd="0" destOrd="0" presId="urn:microsoft.com/office/officeart/2005/8/layout/vProcess5"/>
    <dgm:cxn modelId="{6A4544A6-A1FB-44A2-BE7A-9ECA65F3FB68}" type="presParOf" srcId="{FADC7E14-6EF9-4BBB-BE19-FE73D1C9823A}" destId="{CA07782F-F0A1-44C3-BF8F-CA5B2D40B09B}" srcOrd="0" destOrd="0" presId="urn:microsoft.com/office/officeart/2005/8/layout/vProcess5"/>
    <dgm:cxn modelId="{4B5EA591-14D3-4ED4-BD7F-847D637D874A}" type="presParOf" srcId="{FADC7E14-6EF9-4BBB-BE19-FE73D1C9823A}" destId="{B56380F7-843D-48FD-AC1A-D1DBEDCF1B07}" srcOrd="1" destOrd="0" presId="urn:microsoft.com/office/officeart/2005/8/layout/vProcess5"/>
    <dgm:cxn modelId="{4A3365DF-E66D-495D-B855-2D47EFB8714E}" type="presParOf" srcId="{FADC7E14-6EF9-4BBB-BE19-FE73D1C9823A}" destId="{FE590F36-70C5-4FE2-B49A-24F07CF41702}" srcOrd="2" destOrd="0" presId="urn:microsoft.com/office/officeart/2005/8/layout/vProcess5"/>
    <dgm:cxn modelId="{C6B9B33C-3BC0-4130-A71F-C65DF1A9DC36}" type="presParOf" srcId="{FADC7E14-6EF9-4BBB-BE19-FE73D1C9823A}" destId="{226C28B7-1C0F-49EC-B073-1B4B6DC5D86B}" srcOrd="3" destOrd="0" presId="urn:microsoft.com/office/officeart/2005/8/layout/vProcess5"/>
    <dgm:cxn modelId="{2C123448-8C71-4C6F-9CCD-9CEB3C68A7A6}" type="presParOf" srcId="{FADC7E14-6EF9-4BBB-BE19-FE73D1C9823A}" destId="{A6C7CB61-6D7A-46EB-8DF6-8347375DF2F5}" srcOrd="4" destOrd="0" presId="urn:microsoft.com/office/officeart/2005/8/layout/vProcess5"/>
    <dgm:cxn modelId="{885D761A-3113-4B72-932F-57BB550BDABE}" type="presParOf" srcId="{FADC7E14-6EF9-4BBB-BE19-FE73D1C9823A}" destId="{4C6629DC-ED83-4C24-918E-02A809AE514C}" srcOrd="5" destOrd="0" presId="urn:microsoft.com/office/officeart/2005/8/layout/vProcess5"/>
    <dgm:cxn modelId="{82AF0081-2DBB-46B8-B94E-E4A5BB6E4AD1}" type="presParOf" srcId="{FADC7E14-6EF9-4BBB-BE19-FE73D1C9823A}" destId="{F2539A5F-1E25-4AC9-8B24-A0563841837E}" srcOrd="6" destOrd="0" presId="urn:microsoft.com/office/officeart/2005/8/layout/vProcess5"/>
    <dgm:cxn modelId="{9B689C79-DFA4-4173-B37E-E7C6749BFF6A}" type="presParOf" srcId="{FADC7E14-6EF9-4BBB-BE19-FE73D1C9823A}" destId="{F04B7FFE-5806-44C7-86F3-D924A32EA1F0}" srcOrd="7" destOrd="0" presId="urn:microsoft.com/office/officeart/2005/8/layout/vProcess5"/>
    <dgm:cxn modelId="{C934473A-1E72-49A3-A20F-5C370F4E94C8}" type="presParOf" srcId="{FADC7E14-6EF9-4BBB-BE19-FE73D1C9823A}" destId="{F5AB6F67-7DDB-45B5-8A02-C7F07347A120}" srcOrd="8" destOrd="0" presId="urn:microsoft.com/office/officeart/2005/8/layout/vProcess5"/>
    <dgm:cxn modelId="{D55A90D5-DF68-4988-8537-99978C107FE9}" type="presParOf" srcId="{FADC7E14-6EF9-4BBB-BE19-FE73D1C9823A}" destId="{46B9EF4A-697D-4F93-A38F-E68DB7E4476D}" srcOrd="9" destOrd="0" presId="urn:microsoft.com/office/officeart/2005/8/layout/vProcess5"/>
    <dgm:cxn modelId="{7136F841-0DA1-4CFB-B3F1-7B98951DEF56}" type="presParOf" srcId="{FADC7E14-6EF9-4BBB-BE19-FE73D1C9823A}" destId="{E0EE6CE4-2FAF-4F38-B231-42E0C040EC52}" srcOrd="10" destOrd="0" presId="urn:microsoft.com/office/officeart/2005/8/layout/vProcess5"/>
    <dgm:cxn modelId="{6C181284-752C-4772-B838-95E445FC62DC}" type="presParOf" srcId="{FADC7E14-6EF9-4BBB-BE19-FE73D1C9823A}" destId="{549D0853-5AE8-4679-9E98-A83B0A72AB7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5D91F3-B650-4885-BD82-0C3265DA7965}" type="doc">
      <dgm:prSet loTypeId="urn:microsoft.com/office/officeart/2009/3/layout/RandomtoResultProcess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F16B3C4-26EA-4250-8861-E3F3DEFFA520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Everything</a:t>
          </a:r>
          <a:endParaRPr lang="en-US" dirty="0">
            <a:solidFill>
              <a:schemeClr val="tx2"/>
            </a:solidFill>
          </a:endParaRPr>
        </a:p>
      </dgm:t>
    </dgm:pt>
    <dgm:pt modelId="{B9E656FA-6356-4BAB-ABD8-66D542CB02A2}" type="parTrans" cxnId="{BD13FE43-F647-4E48-95FC-0A3FB9014332}">
      <dgm:prSet/>
      <dgm:spPr/>
      <dgm:t>
        <a:bodyPr/>
        <a:lstStyle/>
        <a:p>
          <a:endParaRPr lang="en-US"/>
        </a:p>
      </dgm:t>
    </dgm:pt>
    <dgm:pt modelId="{75E60A14-EADD-4CF4-87C6-4F6F24773198}" type="sibTrans" cxnId="{BD13FE43-F647-4E48-95FC-0A3FB9014332}">
      <dgm:prSet/>
      <dgm:spPr/>
      <dgm:t>
        <a:bodyPr/>
        <a:lstStyle/>
        <a:p>
          <a:endParaRPr lang="en-US"/>
        </a:p>
      </dgm:t>
    </dgm:pt>
    <dgm:pt modelId="{BB5FF161-3941-413B-953A-DF56E24809A0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is an</a:t>
          </a:r>
          <a:endParaRPr lang="en-US" dirty="0">
            <a:solidFill>
              <a:schemeClr val="tx2"/>
            </a:solidFill>
          </a:endParaRPr>
        </a:p>
      </dgm:t>
    </dgm:pt>
    <dgm:pt modelId="{957D1043-063F-45DB-B3B3-6C92BBA5513D}" type="parTrans" cxnId="{52A996BE-F643-477A-9D6E-1EF9C3F43793}">
      <dgm:prSet/>
      <dgm:spPr/>
      <dgm:t>
        <a:bodyPr/>
        <a:lstStyle/>
        <a:p>
          <a:endParaRPr lang="en-US"/>
        </a:p>
      </dgm:t>
    </dgm:pt>
    <dgm:pt modelId="{7E36AA22-7DD2-4739-92C1-CFDE28EB6A88}" type="sibTrans" cxnId="{52A996BE-F643-477A-9D6E-1EF9C3F43793}">
      <dgm:prSet/>
      <dgm:spPr/>
      <dgm:t>
        <a:bodyPr/>
        <a:lstStyle/>
        <a:p>
          <a:endParaRPr lang="en-US"/>
        </a:p>
      </dgm:t>
    </dgm:pt>
    <dgm:pt modelId="{037F60FF-2D59-4841-9362-D6BFDEC4DF2F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Actor</a:t>
          </a:r>
          <a:endParaRPr lang="en-US" dirty="0">
            <a:solidFill>
              <a:schemeClr val="tx2"/>
            </a:solidFill>
          </a:endParaRPr>
        </a:p>
      </dgm:t>
    </dgm:pt>
    <dgm:pt modelId="{F7B53453-EB50-49D5-98D1-E4972F658898}" type="parTrans" cxnId="{1629FC6A-F21C-4770-BFD4-BB05B7541022}">
      <dgm:prSet/>
      <dgm:spPr/>
      <dgm:t>
        <a:bodyPr/>
        <a:lstStyle/>
        <a:p>
          <a:endParaRPr lang="en-US"/>
        </a:p>
      </dgm:t>
    </dgm:pt>
    <dgm:pt modelId="{91690992-DC2E-406B-89D5-2706DAFF12F5}" type="sibTrans" cxnId="{1629FC6A-F21C-4770-BFD4-BB05B7541022}">
      <dgm:prSet/>
      <dgm:spPr/>
      <dgm:t>
        <a:bodyPr/>
        <a:lstStyle/>
        <a:p>
          <a:endParaRPr lang="en-US"/>
        </a:p>
      </dgm:t>
    </dgm:pt>
    <dgm:pt modelId="{6BD619B0-1270-4EAA-88F1-03D3D94EADFB}" type="pres">
      <dgm:prSet presAssocID="{D15D91F3-B650-4885-BD82-0C3265DA7965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5AC90F3-ECA3-48A7-BC47-C8051C35B8E0}" type="pres">
      <dgm:prSet presAssocID="{2F16B3C4-26EA-4250-8861-E3F3DEFFA520}" presName="chaos" presStyleCnt="0"/>
      <dgm:spPr/>
      <dgm:t>
        <a:bodyPr/>
        <a:lstStyle/>
        <a:p>
          <a:endParaRPr lang="en-US"/>
        </a:p>
      </dgm:t>
    </dgm:pt>
    <dgm:pt modelId="{DAB28311-038B-45FC-8929-FF7258AF2DA7}" type="pres">
      <dgm:prSet presAssocID="{2F16B3C4-26EA-4250-8861-E3F3DEFFA520}" presName="parTx1" presStyleLbl="revTx" presStyleIdx="0" presStyleCnt="2"/>
      <dgm:spPr/>
      <dgm:t>
        <a:bodyPr/>
        <a:lstStyle/>
        <a:p>
          <a:endParaRPr lang="en-US"/>
        </a:p>
      </dgm:t>
    </dgm:pt>
    <dgm:pt modelId="{311A4562-3D0A-4421-A676-7540D5C85F5D}" type="pres">
      <dgm:prSet presAssocID="{2F16B3C4-26EA-4250-8861-E3F3DEFFA520}" presName="c1" presStyleLbl="node1" presStyleIdx="0" presStyleCnt="19"/>
      <dgm:spPr/>
      <dgm:t>
        <a:bodyPr/>
        <a:lstStyle/>
        <a:p>
          <a:endParaRPr lang="en-US"/>
        </a:p>
      </dgm:t>
    </dgm:pt>
    <dgm:pt modelId="{C5ABDC77-009D-4807-830B-CC65290487AF}" type="pres">
      <dgm:prSet presAssocID="{2F16B3C4-26EA-4250-8861-E3F3DEFFA520}" presName="c2" presStyleLbl="node1" presStyleIdx="1" presStyleCnt="19"/>
      <dgm:spPr/>
      <dgm:t>
        <a:bodyPr/>
        <a:lstStyle/>
        <a:p>
          <a:endParaRPr lang="en-US"/>
        </a:p>
      </dgm:t>
    </dgm:pt>
    <dgm:pt modelId="{0DD74683-1B22-4086-8302-5BF4B4594961}" type="pres">
      <dgm:prSet presAssocID="{2F16B3C4-26EA-4250-8861-E3F3DEFFA520}" presName="c3" presStyleLbl="node1" presStyleIdx="2" presStyleCnt="19"/>
      <dgm:spPr/>
      <dgm:t>
        <a:bodyPr/>
        <a:lstStyle/>
        <a:p>
          <a:endParaRPr lang="en-US"/>
        </a:p>
      </dgm:t>
    </dgm:pt>
    <dgm:pt modelId="{1C9E7B99-13FC-4D72-AA39-5E1E64284A39}" type="pres">
      <dgm:prSet presAssocID="{2F16B3C4-26EA-4250-8861-E3F3DEFFA520}" presName="c4" presStyleLbl="node1" presStyleIdx="3" presStyleCnt="19"/>
      <dgm:spPr/>
      <dgm:t>
        <a:bodyPr/>
        <a:lstStyle/>
        <a:p>
          <a:endParaRPr lang="en-US"/>
        </a:p>
      </dgm:t>
    </dgm:pt>
    <dgm:pt modelId="{3382167D-3C5E-4800-8A1C-F82F8D949528}" type="pres">
      <dgm:prSet presAssocID="{2F16B3C4-26EA-4250-8861-E3F3DEFFA520}" presName="c5" presStyleLbl="node1" presStyleIdx="4" presStyleCnt="19"/>
      <dgm:spPr/>
      <dgm:t>
        <a:bodyPr/>
        <a:lstStyle/>
        <a:p>
          <a:endParaRPr lang="en-US"/>
        </a:p>
      </dgm:t>
    </dgm:pt>
    <dgm:pt modelId="{82EEED91-CCBD-47AC-B4CF-24C3A94EAC42}" type="pres">
      <dgm:prSet presAssocID="{2F16B3C4-26EA-4250-8861-E3F3DEFFA520}" presName="c6" presStyleLbl="node1" presStyleIdx="5" presStyleCnt="19"/>
      <dgm:spPr/>
      <dgm:t>
        <a:bodyPr/>
        <a:lstStyle/>
        <a:p>
          <a:endParaRPr lang="en-US"/>
        </a:p>
      </dgm:t>
    </dgm:pt>
    <dgm:pt modelId="{3AFE6E28-4143-4E44-BDC5-6912FC08476C}" type="pres">
      <dgm:prSet presAssocID="{2F16B3C4-26EA-4250-8861-E3F3DEFFA520}" presName="c7" presStyleLbl="node1" presStyleIdx="6" presStyleCnt="19"/>
      <dgm:spPr/>
      <dgm:t>
        <a:bodyPr/>
        <a:lstStyle/>
        <a:p>
          <a:endParaRPr lang="en-US"/>
        </a:p>
      </dgm:t>
    </dgm:pt>
    <dgm:pt modelId="{F5E56393-E667-4366-B7B7-3C0C77BCB08E}" type="pres">
      <dgm:prSet presAssocID="{2F16B3C4-26EA-4250-8861-E3F3DEFFA520}" presName="c8" presStyleLbl="node1" presStyleIdx="7" presStyleCnt="19"/>
      <dgm:spPr/>
      <dgm:t>
        <a:bodyPr/>
        <a:lstStyle/>
        <a:p>
          <a:endParaRPr lang="en-US"/>
        </a:p>
      </dgm:t>
    </dgm:pt>
    <dgm:pt modelId="{9EB17CD6-4477-406E-B5B4-6E43121853F8}" type="pres">
      <dgm:prSet presAssocID="{2F16B3C4-26EA-4250-8861-E3F3DEFFA520}" presName="c9" presStyleLbl="node1" presStyleIdx="8" presStyleCnt="19"/>
      <dgm:spPr/>
      <dgm:t>
        <a:bodyPr/>
        <a:lstStyle/>
        <a:p>
          <a:endParaRPr lang="en-US"/>
        </a:p>
      </dgm:t>
    </dgm:pt>
    <dgm:pt modelId="{A99A92A7-8786-4861-9175-D6E5E570B5EE}" type="pres">
      <dgm:prSet presAssocID="{2F16B3C4-26EA-4250-8861-E3F3DEFFA520}" presName="c10" presStyleLbl="node1" presStyleIdx="9" presStyleCnt="19"/>
      <dgm:spPr/>
      <dgm:t>
        <a:bodyPr/>
        <a:lstStyle/>
        <a:p>
          <a:endParaRPr lang="en-US"/>
        </a:p>
      </dgm:t>
    </dgm:pt>
    <dgm:pt modelId="{F67F52B3-912F-41A1-9FC5-B4895EE09DB7}" type="pres">
      <dgm:prSet presAssocID="{2F16B3C4-26EA-4250-8861-E3F3DEFFA520}" presName="c11" presStyleLbl="node1" presStyleIdx="10" presStyleCnt="19"/>
      <dgm:spPr/>
      <dgm:t>
        <a:bodyPr/>
        <a:lstStyle/>
        <a:p>
          <a:endParaRPr lang="en-US"/>
        </a:p>
      </dgm:t>
    </dgm:pt>
    <dgm:pt modelId="{D7B8E378-3FD2-4DCE-9938-B169FA5F5A94}" type="pres">
      <dgm:prSet presAssocID="{2F16B3C4-26EA-4250-8861-E3F3DEFFA520}" presName="c12" presStyleLbl="node1" presStyleIdx="11" presStyleCnt="19"/>
      <dgm:spPr/>
      <dgm:t>
        <a:bodyPr/>
        <a:lstStyle/>
        <a:p>
          <a:endParaRPr lang="en-US"/>
        </a:p>
      </dgm:t>
    </dgm:pt>
    <dgm:pt modelId="{5E93CBC1-8319-4A44-82A9-15DC1B7668D8}" type="pres">
      <dgm:prSet presAssocID="{2F16B3C4-26EA-4250-8861-E3F3DEFFA520}" presName="c13" presStyleLbl="node1" presStyleIdx="12" presStyleCnt="19"/>
      <dgm:spPr/>
      <dgm:t>
        <a:bodyPr/>
        <a:lstStyle/>
        <a:p>
          <a:endParaRPr lang="en-US"/>
        </a:p>
      </dgm:t>
    </dgm:pt>
    <dgm:pt modelId="{05AF71BA-FD56-4DC4-81D6-8513D8A16176}" type="pres">
      <dgm:prSet presAssocID="{2F16B3C4-26EA-4250-8861-E3F3DEFFA520}" presName="c14" presStyleLbl="node1" presStyleIdx="13" presStyleCnt="19"/>
      <dgm:spPr/>
      <dgm:t>
        <a:bodyPr/>
        <a:lstStyle/>
        <a:p>
          <a:endParaRPr lang="en-US"/>
        </a:p>
      </dgm:t>
    </dgm:pt>
    <dgm:pt modelId="{6DF58139-AC4A-4B7C-87C9-F08EE08C4399}" type="pres">
      <dgm:prSet presAssocID="{2F16B3C4-26EA-4250-8861-E3F3DEFFA520}" presName="c15" presStyleLbl="node1" presStyleIdx="14" presStyleCnt="19"/>
      <dgm:spPr/>
      <dgm:t>
        <a:bodyPr/>
        <a:lstStyle/>
        <a:p>
          <a:endParaRPr lang="en-US"/>
        </a:p>
      </dgm:t>
    </dgm:pt>
    <dgm:pt modelId="{A9444372-B5FE-45F2-AC76-6F2B695F6772}" type="pres">
      <dgm:prSet presAssocID="{2F16B3C4-26EA-4250-8861-E3F3DEFFA520}" presName="c16" presStyleLbl="node1" presStyleIdx="15" presStyleCnt="19"/>
      <dgm:spPr/>
      <dgm:t>
        <a:bodyPr/>
        <a:lstStyle/>
        <a:p>
          <a:endParaRPr lang="en-US"/>
        </a:p>
      </dgm:t>
    </dgm:pt>
    <dgm:pt modelId="{9100C608-1DC6-42E8-A342-34ADD4F24557}" type="pres">
      <dgm:prSet presAssocID="{2F16B3C4-26EA-4250-8861-E3F3DEFFA520}" presName="c17" presStyleLbl="node1" presStyleIdx="16" presStyleCnt="19"/>
      <dgm:spPr/>
      <dgm:t>
        <a:bodyPr/>
        <a:lstStyle/>
        <a:p>
          <a:endParaRPr lang="en-US"/>
        </a:p>
      </dgm:t>
    </dgm:pt>
    <dgm:pt modelId="{C9BE3636-61F4-4C2F-9155-A2454FBE951D}" type="pres">
      <dgm:prSet presAssocID="{2F16B3C4-26EA-4250-8861-E3F3DEFFA520}" presName="c18" presStyleLbl="node1" presStyleIdx="17" presStyleCnt="19"/>
      <dgm:spPr/>
      <dgm:t>
        <a:bodyPr/>
        <a:lstStyle/>
        <a:p>
          <a:endParaRPr lang="en-US"/>
        </a:p>
      </dgm:t>
    </dgm:pt>
    <dgm:pt modelId="{361A9D9B-81BC-45EF-8BC2-77BE7DF392BC}" type="pres">
      <dgm:prSet presAssocID="{75E60A14-EADD-4CF4-87C6-4F6F24773198}" presName="chevronComposite1" presStyleCnt="0"/>
      <dgm:spPr/>
      <dgm:t>
        <a:bodyPr/>
        <a:lstStyle/>
        <a:p>
          <a:endParaRPr lang="en-US"/>
        </a:p>
      </dgm:t>
    </dgm:pt>
    <dgm:pt modelId="{BC96A45A-3149-42EA-9422-AF4275D3277D}" type="pres">
      <dgm:prSet presAssocID="{75E60A14-EADD-4CF4-87C6-4F6F24773198}" presName="chevron1" presStyleLbl="sibTrans2D1" presStyleIdx="0" presStyleCnt="2"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28CBE8E4-D8EE-4776-AC56-F2450BBF4E5B}" type="pres">
      <dgm:prSet presAssocID="{75E60A14-EADD-4CF4-87C6-4F6F24773198}" presName="spChevron1" presStyleCnt="0"/>
      <dgm:spPr/>
      <dgm:t>
        <a:bodyPr/>
        <a:lstStyle/>
        <a:p>
          <a:endParaRPr lang="en-US"/>
        </a:p>
      </dgm:t>
    </dgm:pt>
    <dgm:pt modelId="{B4EA9391-5E1B-47A8-B126-8A25C604059F}" type="pres">
      <dgm:prSet presAssocID="{BB5FF161-3941-413B-953A-DF56E24809A0}" presName="middle" presStyleCnt="0"/>
      <dgm:spPr/>
      <dgm:t>
        <a:bodyPr/>
        <a:lstStyle/>
        <a:p>
          <a:endParaRPr lang="en-US"/>
        </a:p>
      </dgm:t>
    </dgm:pt>
    <dgm:pt modelId="{9D3A3B6C-6E2B-4CE4-AB26-5A5B3DBDF995}" type="pres">
      <dgm:prSet presAssocID="{BB5FF161-3941-413B-953A-DF56E24809A0}" presName="parTxMid" presStyleLbl="revTx" presStyleIdx="1" presStyleCnt="2"/>
      <dgm:spPr/>
      <dgm:t>
        <a:bodyPr/>
        <a:lstStyle/>
        <a:p>
          <a:endParaRPr lang="en-US"/>
        </a:p>
      </dgm:t>
    </dgm:pt>
    <dgm:pt modelId="{AE357493-888C-4184-8205-C46AD74CEF51}" type="pres">
      <dgm:prSet presAssocID="{BB5FF161-3941-413B-953A-DF56E24809A0}" presName="spMid" presStyleCnt="0"/>
      <dgm:spPr/>
      <dgm:t>
        <a:bodyPr/>
        <a:lstStyle/>
        <a:p>
          <a:endParaRPr lang="en-US"/>
        </a:p>
      </dgm:t>
    </dgm:pt>
    <dgm:pt modelId="{419DE708-3E55-4B4A-A00B-1E5737C1ED42}" type="pres">
      <dgm:prSet presAssocID="{7E36AA22-7DD2-4739-92C1-CFDE28EB6A88}" presName="chevronComposite1" presStyleCnt="0"/>
      <dgm:spPr/>
      <dgm:t>
        <a:bodyPr/>
        <a:lstStyle/>
        <a:p>
          <a:endParaRPr lang="en-US"/>
        </a:p>
      </dgm:t>
    </dgm:pt>
    <dgm:pt modelId="{88944793-F90B-4500-8128-B6D26CB5FEAF}" type="pres">
      <dgm:prSet presAssocID="{7E36AA22-7DD2-4739-92C1-CFDE28EB6A88}" presName="chevron1" presStyleLbl="sibTrans2D1" presStyleIdx="1" presStyleCnt="2"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75AF6A0A-95E2-430D-82C3-2344AACA42F8}" type="pres">
      <dgm:prSet presAssocID="{7E36AA22-7DD2-4739-92C1-CFDE28EB6A88}" presName="spChevron1" presStyleCnt="0"/>
      <dgm:spPr/>
      <dgm:t>
        <a:bodyPr/>
        <a:lstStyle/>
        <a:p>
          <a:endParaRPr lang="en-US"/>
        </a:p>
      </dgm:t>
    </dgm:pt>
    <dgm:pt modelId="{1A0E28BB-D4C3-449B-AB7F-E183C5395AD8}" type="pres">
      <dgm:prSet presAssocID="{037F60FF-2D59-4841-9362-D6BFDEC4DF2F}" presName="last" presStyleCnt="0"/>
      <dgm:spPr/>
      <dgm:t>
        <a:bodyPr/>
        <a:lstStyle/>
        <a:p>
          <a:endParaRPr lang="en-US"/>
        </a:p>
      </dgm:t>
    </dgm:pt>
    <dgm:pt modelId="{226B20CA-2DC3-4A39-8225-FD351D637B04}" type="pres">
      <dgm:prSet presAssocID="{037F60FF-2D59-4841-9362-D6BFDEC4DF2F}" presName="circleTx" presStyleLbl="node1" presStyleIdx="18" presStyleCnt="19"/>
      <dgm:spPr/>
      <dgm:t>
        <a:bodyPr/>
        <a:lstStyle/>
        <a:p>
          <a:endParaRPr lang="en-US"/>
        </a:p>
      </dgm:t>
    </dgm:pt>
    <dgm:pt modelId="{2EC8D60C-4EAF-4A31-823D-04004A194593}" type="pres">
      <dgm:prSet presAssocID="{037F60FF-2D59-4841-9362-D6BFDEC4DF2F}" presName="spN" presStyleCnt="0"/>
      <dgm:spPr/>
      <dgm:t>
        <a:bodyPr/>
        <a:lstStyle/>
        <a:p>
          <a:endParaRPr lang="en-US"/>
        </a:p>
      </dgm:t>
    </dgm:pt>
  </dgm:ptLst>
  <dgm:cxnLst>
    <dgm:cxn modelId="{38DC063D-15A8-417C-9FB9-A549B502DC2A}" type="presOf" srcId="{2F16B3C4-26EA-4250-8861-E3F3DEFFA520}" destId="{DAB28311-038B-45FC-8929-FF7258AF2DA7}" srcOrd="0" destOrd="0" presId="urn:microsoft.com/office/officeart/2009/3/layout/RandomtoResultProcess"/>
    <dgm:cxn modelId="{1629FC6A-F21C-4770-BFD4-BB05B7541022}" srcId="{D15D91F3-B650-4885-BD82-0C3265DA7965}" destId="{037F60FF-2D59-4841-9362-D6BFDEC4DF2F}" srcOrd="2" destOrd="0" parTransId="{F7B53453-EB50-49D5-98D1-E4972F658898}" sibTransId="{91690992-DC2E-406B-89D5-2706DAFF12F5}"/>
    <dgm:cxn modelId="{F1530C88-2E0E-4413-995C-392925944E8D}" type="presOf" srcId="{037F60FF-2D59-4841-9362-D6BFDEC4DF2F}" destId="{226B20CA-2DC3-4A39-8225-FD351D637B04}" srcOrd="0" destOrd="0" presId="urn:microsoft.com/office/officeart/2009/3/layout/RandomtoResultProcess"/>
    <dgm:cxn modelId="{52A996BE-F643-477A-9D6E-1EF9C3F43793}" srcId="{D15D91F3-B650-4885-BD82-0C3265DA7965}" destId="{BB5FF161-3941-413B-953A-DF56E24809A0}" srcOrd="1" destOrd="0" parTransId="{957D1043-063F-45DB-B3B3-6C92BBA5513D}" sibTransId="{7E36AA22-7DD2-4739-92C1-CFDE28EB6A88}"/>
    <dgm:cxn modelId="{CEB612CF-8E65-4FC9-BAF0-20DFD8B97D3A}" type="presOf" srcId="{BB5FF161-3941-413B-953A-DF56E24809A0}" destId="{9D3A3B6C-6E2B-4CE4-AB26-5A5B3DBDF995}" srcOrd="0" destOrd="0" presId="urn:microsoft.com/office/officeart/2009/3/layout/RandomtoResultProcess"/>
    <dgm:cxn modelId="{BD13FE43-F647-4E48-95FC-0A3FB9014332}" srcId="{D15D91F3-B650-4885-BD82-0C3265DA7965}" destId="{2F16B3C4-26EA-4250-8861-E3F3DEFFA520}" srcOrd="0" destOrd="0" parTransId="{B9E656FA-6356-4BAB-ABD8-66D542CB02A2}" sibTransId="{75E60A14-EADD-4CF4-87C6-4F6F24773198}"/>
    <dgm:cxn modelId="{B12F10AB-459F-4D15-A0E2-87F529A973DE}" type="presOf" srcId="{D15D91F3-B650-4885-BD82-0C3265DA7965}" destId="{6BD619B0-1270-4EAA-88F1-03D3D94EADFB}" srcOrd="0" destOrd="0" presId="urn:microsoft.com/office/officeart/2009/3/layout/RandomtoResultProcess"/>
    <dgm:cxn modelId="{B1F20DF5-B75F-469C-A359-2DE979515777}" type="presParOf" srcId="{6BD619B0-1270-4EAA-88F1-03D3D94EADFB}" destId="{85AC90F3-ECA3-48A7-BC47-C8051C35B8E0}" srcOrd="0" destOrd="0" presId="urn:microsoft.com/office/officeart/2009/3/layout/RandomtoResultProcess"/>
    <dgm:cxn modelId="{1013AC11-41C4-4C5D-BE68-C1DE2B0E6693}" type="presParOf" srcId="{85AC90F3-ECA3-48A7-BC47-C8051C35B8E0}" destId="{DAB28311-038B-45FC-8929-FF7258AF2DA7}" srcOrd="0" destOrd="0" presId="urn:microsoft.com/office/officeart/2009/3/layout/RandomtoResultProcess"/>
    <dgm:cxn modelId="{0E6A163A-B221-46AE-8317-0D194A3F1E9A}" type="presParOf" srcId="{85AC90F3-ECA3-48A7-BC47-C8051C35B8E0}" destId="{311A4562-3D0A-4421-A676-7540D5C85F5D}" srcOrd="1" destOrd="0" presId="urn:microsoft.com/office/officeart/2009/3/layout/RandomtoResultProcess"/>
    <dgm:cxn modelId="{A2B6A81F-BB8C-4490-9BC9-81523602032F}" type="presParOf" srcId="{85AC90F3-ECA3-48A7-BC47-C8051C35B8E0}" destId="{C5ABDC77-009D-4807-830B-CC65290487AF}" srcOrd="2" destOrd="0" presId="urn:microsoft.com/office/officeart/2009/3/layout/RandomtoResultProcess"/>
    <dgm:cxn modelId="{5CD80DFE-A328-42DC-B808-76239088BA2A}" type="presParOf" srcId="{85AC90F3-ECA3-48A7-BC47-C8051C35B8E0}" destId="{0DD74683-1B22-4086-8302-5BF4B4594961}" srcOrd="3" destOrd="0" presId="urn:microsoft.com/office/officeart/2009/3/layout/RandomtoResultProcess"/>
    <dgm:cxn modelId="{DE70567A-B617-4BF7-8D4B-0181C8DF35A4}" type="presParOf" srcId="{85AC90F3-ECA3-48A7-BC47-C8051C35B8E0}" destId="{1C9E7B99-13FC-4D72-AA39-5E1E64284A39}" srcOrd="4" destOrd="0" presId="urn:microsoft.com/office/officeart/2009/3/layout/RandomtoResultProcess"/>
    <dgm:cxn modelId="{A9990156-88BA-427E-8AB2-4E6055917CEF}" type="presParOf" srcId="{85AC90F3-ECA3-48A7-BC47-C8051C35B8E0}" destId="{3382167D-3C5E-4800-8A1C-F82F8D949528}" srcOrd="5" destOrd="0" presId="urn:microsoft.com/office/officeart/2009/3/layout/RandomtoResultProcess"/>
    <dgm:cxn modelId="{8BF6A29F-9956-4CD5-AACC-F105834D655C}" type="presParOf" srcId="{85AC90F3-ECA3-48A7-BC47-C8051C35B8E0}" destId="{82EEED91-CCBD-47AC-B4CF-24C3A94EAC42}" srcOrd="6" destOrd="0" presId="urn:microsoft.com/office/officeart/2009/3/layout/RandomtoResultProcess"/>
    <dgm:cxn modelId="{E896B3C5-A70A-4504-A0B0-B28AB40D4183}" type="presParOf" srcId="{85AC90F3-ECA3-48A7-BC47-C8051C35B8E0}" destId="{3AFE6E28-4143-4E44-BDC5-6912FC08476C}" srcOrd="7" destOrd="0" presId="urn:microsoft.com/office/officeart/2009/3/layout/RandomtoResultProcess"/>
    <dgm:cxn modelId="{C52FA482-BD93-494E-A8D6-C3811CE0EBEB}" type="presParOf" srcId="{85AC90F3-ECA3-48A7-BC47-C8051C35B8E0}" destId="{F5E56393-E667-4366-B7B7-3C0C77BCB08E}" srcOrd="8" destOrd="0" presId="urn:microsoft.com/office/officeart/2009/3/layout/RandomtoResultProcess"/>
    <dgm:cxn modelId="{6A26518B-BAE0-4B02-8C52-CAC24261AFFC}" type="presParOf" srcId="{85AC90F3-ECA3-48A7-BC47-C8051C35B8E0}" destId="{9EB17CD6-4477-406E-B5B4-6E43121853F8}" srcOrd="9" destOrd="0" presId="urn:microsoft.com/office/officeart/2009/3/layout/RandomtoResultProcess"/>
    <dgm:cxn modelId="{642B51E6-BB70-47B8-8DA0-1D2886949C08}" type="presParOf" srcId="{85AC90F3-ECA3-48A7-BC47-C8051C35B8E0}" destId="{A99A92A7-8786-4861-9175-D6E5E570B5EE}" srcOrd="10" destOrd="0" presId="urn:microsoft.com/office/officeart/2009/3/layout/RandomtoResultProcess"/>
    <dgm:cxn modelId="{AACF4067-4ABF-44BB-A456-2E8B96AAC81A}" type="presParOf" srcId="{85AC90F3-ECA3-48A7-BC47-C8051C35B8E0}" destId="{F67F52B3-912F-41A1-9FC5-B4895EE09DB7}" srcOrd="11" destOrd="0" presId="urn:microsoft.com/office/officeart/2009/3/layout/RandomtoResultProcess"/>
    <dgm:cxn modelId="{AED5F857-A733-4619-9D95-0660BB1925CE}" type="presParOf" srcId="{85AC90F3-ECA3-48A7-BC47-C8051C35B8E0}" destId="{D7B8E378-3FD2-4DCE-9938-B169FA5F5A94}" srcOrd="12" destOrd="0" presId="urn:microsoft.com/office/officeart/2009/3/layout/RandomtoResultProcess"/>
    <dgm:cxn modelId="{43807209-3317-4218-BF0C-C7E625B254C0}" type="presParOf" srcId="{85AC90F3-ECA3-48A7-BC47-C8051C35B8E0}" destId="{5E93CBC1-8319-4A44-82A9-15DC1B7668D8}" srcOrd="13" destOrd="0" presId="urn:microsoft.com/office/officeart/2009/3/layout/RandomtoResultProcess"/>
    <dgm:cxn modelId="{A2E92F5B-B666-4F0D-A28F-DE99A067525E}" type="presParOf" srcId="{85AC90F3-ECA3-48A7-BC47-C8051C35B8E0}" destId="{05AF71BA-FD56-4DC4-81D6-8513D8A16176}" srcOrd="14" destOrd="0" presId="urn:microsoft.com/office/officeart/2009/3/layout/RandomtoResultProcess"/>
    <dgm:cxn modelId="{A9A35424-F83B-46AF-935C-8F544CE513DD}" type="presParOf" srcId="{85AC90F3-ECA3-48A7-BC47-C8051C35B8E0}" destId="{6DF58139-AC4A-4B7C-87C9-F08EE08C4399}" srcOrd="15" destOrd="0" presId="urn:microsoft.com/office/officeart/2009/3/layout/RandomtoResultProcess"/>
    <dgm:cxn modelId="{079D1859-A1E3-44C8-A859-5FB287C28A46}" type="presParOf" srcId="{85AC90F3-ECA3-48A7-BC47-C8051C35B8E0}" destId="{A9444372-B5FE-45F2-AC76-6F2B695F6772}" srcOrd="16" destOrd="0" presId="urn:microsoft.com/office/officeart/2009/3/layout/RandomtoResultProcess"/>
    <dgm:cxn modelId="{60C4C895-5AE4-42F9-89B4-A1E2BE7CD563}" type="presParOf" srcId="{85AC90F3-ECA3-48A7-BC47-C8051C35B8E0}" destId="{9100C608-1DC6-42E8-A342-34ADD4F24557}" srcOrd="17" destOrd="0" presId="urn:microsoft.com/office/officeart/2009/3/layout/RandomtoResultProcess"/>
    <dgm:cxn modelId="{F5244049-70A4-4855-8757-01B8FFA7E4ED}" type="presParOf" srcId="{85AC90F3-ECA3-48A7-BC47-C8051C35B8E0}" destId="{C9BE3636-61F4-4C2F-9155-A2454FBE951D}" srcOrd="18" destOrd="0" presId="urn:microsoft.com/office/officeart/2009/3/layout/RandomtoResultProcess"/>
    <dgm:cxn modelId="{BCA9CFD7-9837-4023-8AE7-56B5812B604A}" type="presParOf" srcId="{6BD619B0-1270-4EAA-88F1-03D3D94EADFB}" destId="{361A9D9B-81BC-45EF-8BC2-77BE7DF392BC}" srcOrd="1" destOrd="0" presId="urn:microsoft.com/office/officeart/2009/3/layout/RandomtoResultProcess"/>
    <dgm:cxn modelId="{9152DFD4-85B7-4CC0-BECA-B832A8DBFE6F}" type="presParOf" srcId="{361A9D9B-81BC-45EF-8BC2-77BE7DF392BC}" destId="{BC96A45A-3149-42EA-9422-AF4275D3277D}" srcOrd="0" destOrd="0" presId="urn:microsoft.com/office/officeart/2009/3/layout/RandomtoResultProcess"/>
    <dgm:cxn modelId="{A8A8B25D-193C-440D-8921-FE22D37845A7}" type="presParOf" srcId="{361A9D9B-81BC-45EF-8BC2-77BE7DF392BC}" destId="{28CBE8E4-D8EE-4776-AC56-F2450BBF4E5B}" srcOrd="1" destOrd="0" presId="urn:microsoft.com/office/officeart/2009/3/layout/RandomtoResultProcess"/>
    <dgm:cxn modelId="{FBF28861-D8A8-4A5A-9EEE-DED15F04FB17}" type="presParOf" srcId="{6BD619B0-1270-4EAA-88F1-03D3D94EADFB}" destId="{B4EA9391-5E1B-47A8-B126-8A25C604059F}" srcOrd="2" destOrd="0" presId="urn:microsoft.com/office/officeart/2009/3/layout/RandomtoResultProcess"/>
    <dgm:cxn modelId="{90109795-DD44-4483-9947-2AE53EB010C1}" type="presParOf" srcId="{B4EA9391-5E1B-47A8-B126-8A25C604059F}" destId="{9D3A3B6C-6E2B-4CE4-AB26-5A5B3DBDF995}" srcOrd="0" destOrd="0" presId="urn:microsoft.com/office/officeart/2009/3/layout/RandomtoResultProcess"/>
    <dgm:cxn modelId="{417AD60F-A15F-4297-B3CA-68B548BC4BE3}" type="presParOf" srcId="{B4EA9391-5E1B-47A8-B126-8A25C604059F}" destId="{AE357493-888C-4184-8205-C46AD74CEF51}" srcOrd="1" destOrd="0" presId="urn:microsoft.com/office/officeart/2009/3/layout/RandomtoResultProcess"/>
    <dgm:cxn modelId="{FE0F6321-EFDB-4219-8393-65A4BA9E030C}" type="presParOf" srcId="{6BD619B0-1270-4EAA-88F1-03D3D94EADFB}" destId="{419DE708-3E55-4B4A-A00B-1E5737C1ED42}" srcOrd="3" destOrd="0" presId="urn:microsoft.com/office/officeart/2009/3/layout/RandomtoResultProcess"/>
    <dgm:cxn modelId="{D99B5802-EEF6-4608-9BDB-C65B67AC1884}" type="presParOf" srcId="{419DE708-3E55-4B4A-A00B-1E5737C1ED42}" destId="{88944793-F90B-4500-8128-B6D26CB5FEAF}" srcOrd="0" destOrd="0" presId="urn:microsoft.com/office/officeart/2009/3/layout/RandomtoResultProcess"/>
    <dgm:cxn modelId="{00F1E1CE-0E6B-40D2-B97B-D795A9DDB6BD}" type="presParOf" srcId="{419DE708-3E55-4B4A-A00B-1E5737C1ED42}" destId="{75AF6A0A-95E2-430D-82C3-2344AACA42F8}" srcOrd="1" destOrd="0" presId="urn:microsoft.com/office/officeart/2009/3/layout/RandomtoResultProcess"/>
    <dgm:cxn modelId="{C7BF8F2F-EB85-4814-8CCE-8385D3EE84C2}" type="presParOf" srcId="{6BD619B0-1270-4EAA-88F1-03D3D94EADFB}" destId="{1A0E28BB-D4C3-449B-AB7F-E183C5395AD8}" srcOrd="4" destOrd="0" presId="urn:microsoft.com/office/officeart/2009/3/layout/RandomtoResultProcess"/>
    <dgm:cxn modelId="{B3977FEE-0B3F-43AE-A915-777C033FF4B4}" type="presParOf" srcId="{1A0E28BB-D4C3-449B-AB7F-E183C5395AD8}" destId="{226B20CA-2DC3-4A39-8225-FD351D637B04}" srcOrd="0" destOrd="0" presId="urn:microsoft.com/office/officeart/2009/3/layout/RandomtoResultProcess"/>
    <dgm:cxn modelId="{93BC8109-A529-472C-BC74-D00F7D285DB1}" type="presParOf" srcId="{1A0E28BB-D4C3-449B-AB7F-E183C5395AD8}" destId="{2EC8D60C-4EAF-4A31-823D-04004A194593}" srcOrd="1" destOrd="0" presId="urn:microsoft.com/office/officeart/2009/3/layout/RandomtoResult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2DDE42-1B0A-457E-B5A3-425003F90FD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20D328-A757-4A11-8BC9-737C52428F7A}">
      <dgm:prSet phldrT="[Text]"/>
      <dgm:spPr>
        <a:noFill/>
        <a:ln w="28575">
          <a:solidFill>
            <a:srgbClr val="FE7E00"/>
          </a:solidFill>
        </a:ln>
      </dgm:spPr>
      <dgm:t>
        <a:bodyPr/>
        <a:lstStyle/>
        <a:p>
          <a:r>
            <a:rPr lang="en-US" b="1" dirty="0" smtClean="0">
              <a:solidFill>
                <a:srgbClr val="FFF271"/>
              </a:solidFill>
            </a:rPr>
            <a:t>Determine</a:t>
          </a:r>
          <a:r>
            <a:rPr lang="en-US" dirty="0" smtClean="0">
              <a:solidFill>
                <a:srgbClr val="FFF271"/>
              </a:solidFill>
            </a:rPr>
            <a:t> </a:t>
          </a:r>
          <a:r>
            <a:rPr lang="en-US" dirty="0" smtClean="0">
              <a:solidFill>
                <a:schemeClr val="tx2"/>
              </a:solidFill>
            </a:rPr>
            <a:t>what to do with the next incoming message</a:t>
          </a:r>
          <a:endParaRPr lang="en-US" dirty="0">
            <a:solidFill>
              <a:schemeClr val="tx2"/>
            </a:solidFill>
          </a:endParaRPr>
        </a:p>
      </dgm:t>
    </dgm:pt>
    <dgm:pt modelId="{9D8E3DF4-DE77-4FDF-955A-60E2D5804A45}" type="parTrans" cxnId="{6EB060FD-997D-45EC-827E-75E18626A450}">
      <dgm:prSet/>
      <dgm:spPr/>
      <dgm:t>
        <a:bodyPr/>
        <a:lstStyle/>
        <a:p>
          <a:endParaRPr lang="en-US"/>
        </a:p>
      </dgm:t>
    </dgm:pt>
    <dgm:pt modelId="{E3EA99B6-39BA-4044-A4D0-BECB5366FA23}" type="sibTrans" cxnId="{6EB060FD-997D-45EC-827E-75E18626A450}">
      <dgm:prSet/>
      <dgm:spPr>
        <a:ln w="28575">
          <a:solidFill>
            <a:srgbClr val="FE7E00"/>
          </a:solidFill>
        </a:ln>
      </dgm:spPr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ED1A09B-FA81-4531-A9D7-0D1D06C0F162}">
      <dgm:prSet phldrT="[Text]"/>
      <dgm:spPr>
        <a:noFill/>
        <a:ln w="28575">
          <a:solidFill>
            <a:srgbClr val="FE7E00"/>
          </a:solidFill>
        </a:ln>
      </dgm:spPr>
      <dgm:t>
        <a:bodyPr/>
        <a:lstStyle/>
        <a:p>
          <a:r>
            <a:rPr lang="en-US" b="1" dirty="0" smtClean="0">
              <a:solidFill>
                <a:srgbClr val="FFF271"/>
              </a:solidFill>
            </a:rPr>
            <a:t>Send</a:t>
          </a:r>
          <a:r>
            <a:rPr lang="en-US" dirty="0" smtClean="0">
              <a:solidFill>
                <a:srgbClr val="FFF271"/>
              </a:solidFill>
            </a:rPr>
            <a:t> </a:t>
          </a:r>
          <a:r>
            <a:rPr lang="en-US" dirty="0" smtClean="0">
              <a:solidFill>
                <a:schemeClr val="tx2"/>
              </a:solidFill>
            </a:rPr>
            <a:t>messages to another actor</a:t>
          </a:r>
          <a:endParaRPr lang="en-US" dirty="0">
            <a:solidFill>
              <a:schemeClr val="tx2"/>
            </a:solidFill>
          </a:endParaRPr>
        </a:p>
      </dgm:t>
    </dgm:pt>
    <dgm:pt modelId="{883D4C70-7307-492B-9CFE-EDF0A8FE8893}" type="parTrans" cxnId="{C65D783E-A5D5-4F27-8528-B53446D25526}">
      <dgm:prSet/>
      <dgm:spPr/>
      <dgm:t>
        <a:bodyPr/>
        <a:lstStyle/>
        <a:p>
          <a:endParaRPr lang="en-US"/>
        </a:p>
      </dgm:t>
    </dgm:pt>
    <dgm:pt modelId="{DFA26C82-9473-468B-A5A7-AAA40C5C6854}" type="sibTrans" cxnId="{C65D783E-A5D5-4F27-8528-B53446D25526}">
      <dgm:prSet/>
      <dgm:spPr/>
      <dgm:t>
        <a:bodyPr/>
        <a:lstStyle/>
        <a:p>
          <a:endParaRPr lang="en-US"/>
        </a:p>
      </dgm:t>
    </dgm:pt>
    <dgm:pt modelId="{A22AA8A1-5C76-4B4A-890C-97F71D577A8C}">
      <dgm:prSet phldrT="[Text]"/>
      <dgm:spPr>
        <a:noFill/>
        <a:ln w="28575">
          <a:solidFill>
            <a:srgbClr val="FE7E00"/>
          </a:solidFill>
        </a:ln>
      </dgm:spPr>
      <dgm:t>
        <a:bodyPr/>
        <a:lstStyle/>
        <a:p>
          <a:r>
            <a:rPr lang="en-US" b="1" dirty="0" smtClean="0">
              <a:solidFill>
                <a:srgbClr val="FFF271"/>
              </a:solidFill>
            </a:rPr>
            <a:t>Create</a:t>
          </a:r>
          <a:r>
            <a:rPr lang="en-US" dirty="0" smtClean="0">
              <a:solidFill>
                <a:srgbClr val="FFF271"/>
              </a:solidFill>
            </a:rPr>
            <a:t> </a:t>
          </a:r>
          <a:r>
            <a:rPr lang="en-US" dirty="0" smtClean="0">
              <a:solidFill>
                <a:schemeClr val="tx2"/>
              </a:solidFill>
            </a:rPr>
            <a:t>more actors</a:t>
          </a:r>
          <a:endParaRPr lang="en-US" dirty="0">
            <a:solidFill>
              <a:schemeClr val="tx2"/>
            </a:solidFill>
          </a:endParaRPr>
        </a:p>
      </dgm:t>
    </dgm:pt>
    <dgm:pt modelId="{AFD6FED3-1E7C-4987-AA0F-3BA3AF1FEB3E}" type="parTrans" cxnId="{D386943B-6B25-40FE-8B83-030C68E1A9B4}">
      <dgm:prSet/>
      <dgm:spPr/>
      <dgm:t>
        <a:bodyPr/>
        <a:lstStyle/>
        <a:p>
          <a:endParaRPr lang="en-US"/>
        </a:p>
      </dgm:t>
    </dgm:pt>
    <dgm:pt modelId="{1B811CE0-4FE0-404F-A259-6DCCB9426C3F}" type="sibTrans" cxnId="{D386943B-6B25-40FE-8B83-030C68E1A9B4}">
      <dgm:prSet/>
      <dgm:spPr/>
      <dgm:t>
        <a:bodyPr/>
        <a:lstStyle/>
        <a:p>
          <a:endParaRPr lang="en-US"/>
        </a:p>
      </dgm:t>
    </dgm:pt>
    <dgm:pt modelId="{65D24279-8C75-4226-9AEB-34F30D745084}" type="pres">
      <dgm:prSet presAssocID="{252DDE42-1B0A-457E-B5A3-425003F90FD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F1CB6FF-0874-44CA-AF43-3B69B9B83C80}" type="pres">
      <dgm:prSet presAssocID="{252DDE42-1B0A-457E-B5A3-425003F90FD0}" presName="Name1" presStyleCnt="0"/>
      <dgm:spPr/>
    </dgm:pt>
    <dgm:pt modelId="{23BDF289-25FC-4F42-8FB1-A0833297E86A}" type="pres">
      <dgm:prSet presAssocID="{252DDE42-1B0A-457E-B5A3-425003F90FD0}" presName="cycle" presStyleCnt="0"/>
      <dgm:spPr/>
    </dgm:pt>
    <dgm:pt modelId="{87658C50-D449-4131-A22A-5C2BF6ECB335}" type="pres">
      <dgm:prSet presAssocID="{252DDE42-1B0A-457E-B5A3-425003F90FD0}" presName="srcNode" presStyleLbl="node1" presStyleIdx="0" presStyleCnt="3"/>
      <dgm:spPr/>
    </dgm:pt>
    <dgm:pt modelId="{2E37B686-9C7B-4080-8C57-285D0941DC9D}" type="pres">
      <dgm:prSet presAssocID="{252DDE42-1B0A-457E-B5A3-425003F90FD0}" presName="conn" presStyleLbl="parChTrans1D2" presStyleIdx="0" presStyleCnt="1"/>
      <dgm:spPr/>
      <dgm:t>
        <a:bodyPr/>
        <a:lstStyle/>
        <a:p>
          <a:endParaRPr lang="en-US"/>
        </a:p>
      </dgm:t>
    </dgm:pt>
    <dgm:pt modelId="{E98D32E1-99FE-4179-A788-45AF966F8E6C}" type="pres">
      <dgm:prSet presAssocID="{252DDE42-1B0A-457E-B5A3-425003F90FD0}" presName="extraNode" presStyleLbl="node1" presStyleIdx="0" presStyleCnt="3"/>
      <dgm:spPr/>
    </dgm:pt>
    <dgm:pt modelId="{97B8D392-132B-45C7-9BCA-77BA2B1DB14F}" type="pres">
      <dgm:prSet presAssocID="{252DDE42-1B0A-457E-B5A3-425003F90FD0}" presName="dstNode" presStyleLbl="node1" presStyleIdx="0" presStyleCnt="3"/>
      <dgm:spPr/>
    </dgm:pt>
    <dgm:pt modelId="{BB589093-F445-431E-8BFE-89A2D03A438F}" type="pres">
      <dgm:prSet presAssocID="{4120D328-A757-4A11-8BC9-737C52428F7A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1CE06-1A34-470D-A4F0-F92C68A8B6D7}" type="pres">
      <dgm:prSet presAssocID="{4120D328-A757-4A11-8BC9-737C52428F7A}" presName="accent_1" presStyleCnt="0"/>
      <dgm:spPr/>
    </dgm:pt>
    <dgm:pt modelId="{99623AEA-F7B7-424D-8899-FCDF05F89745}" type="pres">
      <dgm:prSet presAssocID="{4120D328-A757-4A11-8BC9-737C52428F7A}" presName="accentRepeatNode" presStyleLbl="solidFgAcc1" presStyleIdx="0" presStyleCnt="3"/>
      <dgm:spPr>
        <a:solidFill>
          <a:schemeClr val="tx1"/>
        </a:solidFill>
        <a:ln w="57150">
          <a:solidFill>
            <a:srgbClr val="FE7E00"/>
          </a:solidFill>
        </a:ln>
      </dgm:spPr>
      <dgm:t>
        <a:bodyPr/>
        <a:lstStyle/>
        <a:p>
          <a:endParaRPr lang="en-US"/>
        </a:p>
      </dgm:t>
    </dgm:pt>
    <dgm:pt modelId="{D221716B-6F75-4B94-AC5A-5DF502B9BCFC}" type="pres">
      <dgm:prSet presAssocID="{A22AA8A1-5C76-4B4A-890C-97F71D577A8C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269E8B-0E1B-4AD0-82A9-21DFCA4969A8}" type="pres">
      <dgm:prSet presAssocID="{A22AA8A1-5C76-4B4A-890C-97F71D577A8C}" presName="accent_2" presStyleCnt="0"/>
      <dgm:spPr/>
    </dgm:pt>
    <dgm:pt modelId="{9EDB11B3-6703-4A77-AE8C-106FD6DC8848}" type="pres">
      <dgm:prSet presAssocID="{A22AA8A1-5C76-4B4A-890C-97F71D577A8C}" presName="accentRepeatNode" presStyleLbl="solidFgAcc1" presStyleIdx="1" presStyleCnt="3"/>
      <dgm:spPr>
        <a:solidFill>
          <a:schemeClr val="tx1"/>
        </a:solidFill>
        <a:ln w="57150">
          <a:solidFill>
            <a:srgbClr val="FE7E00"/>
          </a:solidFill>
        </a:ln>
      </dgm:spPr>
      <dgm:t>
        <a:bodyPr/>
        <a:lstStyle/>
        <a:p>
          <a:endParaRPr lang="en-US"/>
        </a:p>
      </dgm:t>
    </dgm:pt>
    <dgm:pt modelId="{902D4B7F-8AF1-4461-BD5B-E51A2EF80DB7}" type="pres">
      <dgm:prSet presAssocID="{0ED1A09B-FA81-4531-A9D7-0D1D06C0F16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CABEB-6F82-43EA-8B5A-EEEFBBF8BBCB}" type="pres">
      <dgm:prSet presAssocID="{0ED1A09B-FA81-4531-A9D7-0D1D06C0F162}" presName="accent_3" presStyleCnt="0"/>
      <dgm:spPr/>
    </dgm:pt>
    <dgm:pt modelId="{82F4B5B5-A5E2-4FE3-A092-6FC5A51A450A}" type="pres">
      <dgm:prSet presAssocID="{0ED1A09B-FA81-4531-A9D7-0D1D06C0F162}" presName="accentRepeatNode" presStyleLbl="solidFgAcc1" presStyleIdx="2" presStyleCnt="3"/>
      <dgm:spPr>
        <a:solidFill>
          <a:schemeClr val="tx1"/>
        </a:solidFill>
        <a:ln w="57150">
          <a:solidFill>
            <a:srgbClr val="FE7E00"/>
          </a:solidFill>
        </a:ln>
      </dgm:spPr>
      <dgm:t>
        <a:bodyPr/>
        <a:lstStyle/>
        <a:p>
          <a:endParaRPr lang="en-US"/>
        </a:p>
      </dgm:t>
    </dgm:pt>
  </dgm:ptLst>
  <dgm:cxnLst>
    <dgm:cxn modelId="{B1B091AB-45CC-40ED-913B-58A5B32E0A65}" type="presOf" srcId="{0ED1A09B-FA81-4531-A9D7-0D1D06C0F162}" destId="{902D4B7F-8AF1-4461-BD5B-E51A2EF80DB7}" srcOrd="0" destOrd="0" presId="urn:microsoft.com/office/officeart/2008/layout/VerticalCurvedList"/>
    <dgm:cxn modelId="{D217DAB3-8437-494D-BAD4-0F86CCE453EB}" type="presOf" srcId="{E3EA99B6-39BA-4044-A4D0-BECB5366FA23}" destId="{2E37B686-9C7B-4080-8C57-285D0941DC9D}" srcOrd="0" destOrd="0" presId="urn:microsoft.com/office/officeart/2008/layout/VerticalCurvedList"/>
    <dgm:cxn modelId="{8C01FE15-2BC3-476C-8D3D-8BE57EF9C537}" type="presOf" srcId="{4120D328-A757-4A11-8BC9-737C52428F7A}" destId="{BB589093-F445-431E-8BFE-89A2D03A438F}" srcOrd="0" destOrd="0" presId="urn:microsoft.com/office/officeart/2008/layout/VerticalCurvedList"/>
    <dgm:cxn modelId="{322418D6-AE2E-429E-B613-C5923A9FC9B2}" type="presOf" srcId="{A22AA8A1-5C76-4B4A-890C-97F71D577A8C}" destId="{D221716B-6F75-4B94-AC5A-5DF502B9BCFC}" srcOrd="0" destOrd="0" presId="urn:microsoft.com/office/officeart/2008/layout/VerticalCurvedList"/>
    <dgm:cxn modelId="{7822B911-FFC2-4920-9071-684E03A448A3}" type="presOf" srcId="{252DDE42-1B0A-457E-B5A3-425003F90FD0}" destId="{65D24279-8C75-4226-9AEB-34F30D745084}" srcOrd="0" destOrd="0" presId="urn:microsoft.com/office/officeart/2008/layout/VerticalCurvedList"/>
    <dgm:cxn modelId="{6EB060FD-997D-45EC-827E-75E18626A450}" srcId="{252DDE42-1B0A-457E-B5A3-425003F90FD0}" destId="{4120D328-A757-4A11-8BC9-737C52428F7A}" srcOrd="0" destOrd="0" parTransId="{9D8E3DF4-DE77-4FDF-955A-60E2D5804A45}" sibTransId="{E3EA99B6-39BA-4044-A4D0-BECB5366FA23}"/>
    <dgm:cxn modelId="{C65D783E-A5D5-4F27-8528-B53446D25526}" srcId="{252DDE42-1B0A-457E-B5A3-425003F90FD0}" destId="{0ED1A09B-FA81-4531-A9D7-0D1D06C0F162}" srcOrd="2" destOrd="0" parTransId="{883D4C70-7307-492B-9CFE-EDF0A8FE8893}" sibTransId="{DFA26C82-9473-468B-A5A7-AAA40C5C6854}"/>
    <dgm:cxn modelId="{D386943B-6B25-40FE-8B83-030C68E1A9B4}" srcId="{252DDE42-1B0A-457E-B5A3-425003F90FD0}" destId="{A22AA8A1-5C76-4B4A-890C-97F71D577A8C}" srcOrd="1" destOrd="0" parTransId="{AFD6FED3-1E7C-4987-AA0F-3BA3AF1FEB3E}" sibTransId="{1B811CE0-4FE0-404F-A259-6DCCB9426C3F}"/>
    <dgm:cxn modelId="{7BF17CBE-28F6-493E-AC3C-6D4FB67EB9B9}" type="presParOf" srcId="{65D24279-8C75-4226-9AEB-34F30D745084}" destId="{EF1CB6FF-0874-44CA-AF43-3B69B9B83C80}" srcOrd="0" destOrd="0" presId="urn:microsoft.com/office/officeart/2008/layout/VerticalCurvedList"/>
    <dgm:cxn modelId="{47E1E8E5-B41F-450D-BA3F-27CC061AE23B}" type="presParOf" srcId="{EF1CB6FF-0874-44CA-AF43-3B69B9B83C80}" destId="{23BDF289-25FC-4F42-8FB1-A0833297E86A}" srcOrd="0" destOrd="0" presId="urn:microsoft.com/office/officeart/2008/layout/VerticalCurvedList"/>
    <dgm:cxn modelId="{6AE8F87A-E57F-47F2-843C-B196B637190C}" type="presParOf" srcId="{23BDF289-25FC-4F42-8FB1-A0833297E86A}" destId="{87658C50-D449-4131-A22A-5C2BF6ECB335}" srcOrd="0" destOrd="0" presId="urn:microsoft.com/office/officeart/2008/layout/VerticalCurvedList"/>
    <dgm:cxn modelId="{3FFA0992-650A-4475-A400-C861E39E4BE5}" type="presParOf" srcId="{23BDF289-25FC-4F42-8FB1-A0833297E86A}" destId="{2E37B686-9C7B-4080-8C57-285D0941DC9D}" srcOrd="1" destOrd="0" presId="urn:microsoft.com/office/officeart/2008/layout/VerticalCurvedList"/>
    <dgm:cxn modelId="{98C36046-EA70-4940-8574-C4F7C9EBC632}" type="presParOf" srcId="{23BDF289-25FC-4F42-8FB1-A0833297E86A}" destId="{E98D32E1-99FE-4179-A788-45AF966F8E6C}" srcOrd="2" destOrd="0" presId="urn:microsoft.com/office/officeart/2008/layout/VerticalCurvedList"/>
    <dgm:cxn modelId="{B9AA5428-3F3F-4299-A6D0-CBD64509AF3C}" type="presParOf" srcId="{23BDF289-25FC-4F42-8FB1-A0833297E86A}" destId="{97B8D392-132B-45C7-9BCA-77BA2B1DB14F}" srcOrd="3" destOrd="0" presId="urn:microsoft.com/office/officeart/2008/layout/VerticalCurvedList"/>
    <dgm:cxn modelId="{D195ED00-F363-43E4-9097-1A03577E6C59}" type="presParOf" srcId="{EF1CB6FF-0874-44CA-AF43-3B69B9B83C80}" destId="{BB589093-F445-431E-8BFE-89A2D03A438F}" srcOrd="1" destOrd="0" presId="urn:microsoft.com/office/officeart/2008/layout/VerticalCurvedList"/>
    <dgm:cxn modelId="{A03EF06E-8DFB-4BFE-81DF-AF33EA70A301}" type="presParOf" srcId="{EF1CB6FF-0874-44CA-AF43-3B69B9B83C80}" destId="{F2A1CE06-1A34-470D-A4F0-F92C68A8B6D7}" srcOrd="2" destOrd="0" presId="urn:microsoft.com/office/officeart/2008/layout/VerticalCurvedList"/>
    <dgm:cxn modelId="{05139BFA-2B1C-408D-A344-AE51D7A41EB0}" type="presParOf" srcId="{F2A1CE06-1A34-470D-A4F0-F92C68A8B6D7}" destId="{99623AEA-F7B7-424D-8899-FCDF05F89745}" srcOrd="0" destOrd="0" presId="urn:microsoft.com/office/officeart/2008/layout/VerticalCurvedList"/>
    <dgm:cxn modelId="{689929BC-D906-486A-B419-E64A8463B6B7}" type="presParOf" srcId="{EF1CB6FF-0874-44CA-AF43-3B69B9B83C80}" destId="{D221716B-6F75-4B94-AC5A-5DF502B9BCFC}" srcOrd="3" destOrd="0" presId="urn:microsoft.com/office/officeart/2008/layout/VerticalCurvedList"/>
    <dgm:cxn modelId="{C9C29E2B-415F-47F4-A642-44A98C7A5D7B}" type="presParOf" srcId="{EF1CB6FF-0874-44CA-AF43-3B69B9B83C80}" destId="{B2269E8B-0E1B-4AD0-82A9-21DFCA4969A8}" srcOrd="4" destOrd="0" presId="urn:microsoft.com/office/officeart/2008/layout/VerticalCurvedList"/>
    <dgm:cxn modelId="{03EB6E1F-BB82-4353-A63E-E015A35E41B7}" type="presParOf" srcId="{B2269E8B-0E1B-4AD0-82A9-21DFCA4969A8}" destId="{9EDB11B3-6703-4A77-AE8C-106FD6DC8848}" srcOrd="0" destOrd="0" presId="urn:microsoft.com/office/officeart/2008/layout/VerticalCurvedList"/>
    <dgm:cxn modelId="{57EE7623-1FBA-453B-AC24-6BEE9BCF12FA}" type="presParOf" srcId="{EF1CB6FF-0874-44CA-AF43-3B69B9B83C80}" destId="{902D4B7F-8AF1-4461-BD5B-E51A2EF80DB7}" srcOrd="5" destOrd="0" presId="urn:microsoft.com/office/officeart/2008/layout/VerticalCurvedList"/>
    <dgm:cxn modelId="{5D39121B-C5B7-424F-8089-A3FD0E85C86E}" type="presParOf" srcId="{EF1CB6FF-0874-44CA-AF43-3B69B9B83C80}" destId="{2FBCABEB-6F82-43EA-8B5A-EEEFBBF8BBCB}" srcOrd="6" destOrd="0" presId="urn:microsoft.com/office/officeart/2008/layout/VerticalCurvedList"/>
    <dgm:cxn modelId="{25AD024F-E1E7-4211-AF3A-F43FD34EA1AE}" type="presParOf" srcId="{2FBCABEB-6F82-43EA-8B5A-EEEFBBF8BBCB}" destId="{82F4B5B5-A5E2-4FE3-A092-6FC5A51A450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1ABBF8-44C1-40F1-9F31-752600542949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5DCB27-FD7C-4A61-98A9-D524796CED2A}">
      <dgm:prSet/>
      <dgm:spPr>
        <a:solidFill>
          <a:srgbClr val="FE7E00"/>
        </a:solidFill>
      </dgm:spPr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dynamic creation of actors</a:t>
          </a:r>
          <a:endParaRPr lang="en-US" dirty="0">
            <a:solidFill>
              <a:schemeClr val="tx2"/>
            </a:solidFill>
          </a:endParaRPr>
        </a:p>
      </dgm:t>
    </dgm:pt>
    <dgm:pt modelId="{32A46A8A-7C27-4A78-8B3F-1B5A5F515058}" type="parTrans" cxnId="{4CD36FAA-6ECB-4F1C-A531-44AA702F22D3}">
      <dgm:prSet/>
      <dgm:spPr/>
      <dgm:t>
        <a:bodyPr/>
        <a:lstStyle/>
        <a:p>
          <a:endParaRPr lang="en-US"/>
        </a:p>
      </dgm:t>
    </dgm:pt>
    <dgm:pt modelId="{7DD55F45-D3A3-4867-9A01-A8B956D6A7E1}" type="sibTrans" cxnId="{4CD36FAA-6ECB-4F1C-A531-44AA702F22D3}">
      <dgm:prSet/>
      <dgm:spPr/>
      <dgm:t>
        <a:bodyPr/>
        <a:lstStyle/>
        <a:p>
          <a:endParaRPr lang="en-US"/>
        </a:p>
      </dgm:t>
    </dgm:pt>
    <dgm:pt modelId="{BF46AF84-6923-4D68-84C6-37BDA00586F4}">
      <dgm:prSet/>
      <dgm:spPr>
        <a:solidFill>
          <a:srgbClr val="FE7E00"/>
        </a:solidFill>
      </dgm:spPr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inclusion of actor addresses in messages</a:t>
          </a:r>
          <a:endParaRPr lang="en-US" dirty="0">
            <a:solidFill>
              <a:schemeClr val="tx2"/>
            </a:solidFill>
          </a:endParaRPr>
        </a:p>
      </dgm:t>
    </dgm:pt>
    <dgm:pt modelId="{DB07A1EF-4B39-4948-A09D-B075C24BFF62}" type="parTrans" cxnId="{6E7CB06A-35BD-4363-9F28-0AE3F85C262A}">
      <dgm:prSet/>
      <dgm:spPr/>
      <dgm:t>
        <a:bodyPr/>
        <a:lstStyle/>
        <a:p>
          <a:endParaRPr lang="en-US"/>
        </a:p>
      </dgm:t>
    </dgm:pt>
    <dgm:pt modelId="{7777FCEF-13DD-49E4-8EDC-A2CCCF01573A}" type="sibTrans" cxnId="{6E7CB06A-35BD-4363-9F28-0AE3F85C262A}">
      <dgm:prSet/>
      <dgm:spPr/>
      <dgm:t>
        <a:bodyPr/>
        <a:lstStyle/>
        <a:p>
          <a:endParaRPr lang="en-US"/>
        </a:p>
      </dgm:t>
    </dgm:pt>
    <dgm:pt modelId="{FE041F02-4362-487F-AC22-4C979BC40B3E}">
      <dgm:prSet/>
      <dgm:spPr>
        <a:solidFill>
          <a:srgbClr val="FE7E00"/>
        </a:solidFill>
      </dgm:spPr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interaction only through direct asynchronous message passing </a:t>
          </a:r>
          <a:endParaRPr lang="en-US" dirty="0">
            <a:solidFill>
              <a:schemeClr val="tx2"/>
            </a:solidFill>
          </a:endParaRPr>
        </a:p>
      </dgm:t>
    </dgm:pt>
    <dgm:pt modelId="{DAAC4CFE-57F7-4D72-8F58-5597C090B545}" type="parTrans" cxnId="{EA2AD2E1-A64C-4F31-89DD-0BF5CCF9F0FF}">
      <dgm:prSet/>
      <dgm:spPr/>
      <dgm:t>
        <a:bodyPr/>
        <a:lstStyle/>
        <a:p>
          <a:endParaRPr lang="en-US"/>
        </a:p>
      </dgm:t>
    </dgm:pt>
    <dgm:pt modelId="{F5CAB6D8-BFCF-42BB-B2B1-83CC2D4A4AF8}" type="sibTrans" cxnId="{EA2AD2E1-A64C-4F31-89DD-0BF5CCF9F0FF}">
      <dgm:prSet/>
      <dgm:spPr/>
      <dgm:t>
        <a:bodyPr/>
        <a:lstStyle/>
        <a:p>
          <a:endParaRPr lang="en-US"/>
        </a:p>
      </dgm:t>
    </dgm:pt>
    <dgm:pt modelId="{C15F8DF1-D967-4513-A0FC-C8DE1B878A84}">
      <dgm:prSet/>
      <dgm:spPr>
        <a:solidFill>
          <a:srgbClr val="FE7E00"/>
        </a:solidFill>
      </dgm:spPr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no restriction on message arrival order</a:t>
          </a:r>
          <a:endParaRPr lang="en-US" dirty="0">
            <a:solidFill>
              <a:schemeClr val="tx2"/>
            </a:solidFill>
          </a:endParaRPr>
        </a:p>
      </dgm:t>
    </dgm:pt>
    <dgm:pt modelId="{E4E64C81-2BC6-4B4C-BD9C-B82B02BA2E70}" type="parTrans" cxnId="{41935F1C-BE5C-47A3-8024-D7C0B1CC0383}">
      <dgm:prSet/>
      <dgm:spPr/>
      <dgm:t>
        <a:bodyPr/>
        <a:lstStyle/>
        <a:p>
          <a:endParaRPr lang="en-US"/>
        </a:p>
      </dgm:t>
    </dgm:pt>
    <dgm:pt modelId="{FEBEBBE1-D807-4314-ABD8-222579FD076C}" type="sibTrans" cxnId="{41935F1C-BE5C-47A3-8024-D7C0B1CC0383}">
      <dgm:prSet/>
      <dgm:spPr/>
      <dgm:t>
        <a:bodyPr/>
        <a:lstStyle/>
        <a:p>
          <a:endParaRPr lang="en-US"/>
        </a:p>
      </dgm:t>
    </dgm:pt>
    <dgm:pt modelId="{FADC7E14-6EF9-4BBB-BE19-FE73D1C9823A}" type="pres">
      <dgm:prSet presAssocID="{541ABBF8-44C1-40F1-9F31-7526005429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07782F-F0A1-44C3-BF8F-CA5B2D40B09B}" type="pres">
      <dgm:prSet presAssocID="{541ABBF8-44C1-40F1-9F31-752600542949}" presName="dummyMaxCanvas" presStyleCnt="0">
        <dgm:presLayoutVars/>
      </dgm:prSet>
      <dgm:spPr/>
    </dgm:pt>
    <dgm:pt modelId="{B56380F7-843D-48FD-AC1A-D1DBEDCF1B07}" type="pres">
      <dgm:prSet presAssocID="{541ABBF8-44C1-40F1-9F31-7526005429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90F36-70C5-4FE2-B49A-24F07CF41702}" type="pres">
      <dgm:prSet presAssocID="{541ABBF8-44C1-40F1-9F31-7526005429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6C28B7-1C0F-49EC-B073-1B4B6DC5D86B}" type="pres">
      <dgm:prSet presAssocID="{541ABBF8-44C1-40F1-9F31-7526005429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7CB61-6D7A-46EB-8DF6-8347375DF2F5}" type="pres">
      <dgm:prSet presAssocID="{541ABBF8-44C1-40F1-9F31-7526005429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629DC-ED83-4C24-918E-02A809AE514C}" type="pres">
      <dgm:prSet presAssocID="{541ABBF8-44C1-40F1-9F31-7526005429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39A5F-1E25-4AC9-8B24-A0563841837E}" type="pres">
      <dgm:prSet presAssocID="{541ABBF8-44C1-40F1-9F31-7526005429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B7FFE-5806-44C7-86F3-D924A32EA1F0}" type="pres">
      <dgm:prSet presAssocID="{541ABBF8-44C1-40F1-9F31-7526005429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AB6F67-7DDB-45B5-8A02-C7F07347A120}" type="pres">
      <dgm:prSet presAssocID="{541ABBF8-44C1-40F1-9F31-7526005429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9EF4A-697D-4F93-A38F-E68DB7E4476D}" type="pres">
      <dgm:prSet presAssocID="{541ABBF8-44C1-40F1-9F31-7526005429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E6CE4-2FAF-4F38-B231-42E0C040EC52}" type="pres">
      <dgm:prSet presAssocID="{541ABBF8-44C1-40F1-9F31-7526005429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9D0853-5AE8-4679-9E98-A83B0A72AB78}" type="pres">
      <dgm:prSet presAssocID="{541ABBF8-44C1-40F1-9F31-7526005429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935F1C-BE5C-47A3-8024-D7C0B1CC0383}" srcId="{541ABBF8-44C1-40F1-9F31-752600542949}" destId="{C15F8DF1-D967-4513-A0FC-C8DE1B878A84}" srcOrd="3" destOrd="0" parTransId="{E4E64C81-2BC6-4B4C-BD9C-B82B02BA2E70}" sibTransId="{FEBEBBE1-D807-4314-ABD8-222579FD076C}"/>
    <dgm:cxn modelId="{B01C6DF5-79AD-4DB4-8054-82BC1CF75405}" type="presOf" srcId="{DF5DCB27-FD7C-4A61-98A9-D524796CED2A}" destId="{B56380F7-843D-48FD-AC1A-D1DBEDCF1B07}" srcOrd="0" destOrd="0" presId="urn:microsoft.com/office/officeart/2005/8/layout/vProcess5"/>
    <dgm:cxn modelId="{F894CD99-3130-488C-9CE8-11BE58CFEDE7}" type="presOf" srcId="{FE041F02-4362-487F-AC22-4C979BC40B3E}" destId="{226C28B7-1C0F-49EC-B073-1B4B6DC5D86B}" srcOrd="0" destOrd="0" presId="urn:microsoft.com/office/officeart/2005/8/layout/vProcess5"/>
    <dgm:cxn modelId="{87DF8E47-AFAF-4B45-A32C-98848C303ADF}" type="presOf" srcId="{C15F8DF1-D967-4513-A0FC-C8DE1B878A84}" destId="{549D0853-5AE8-4679-9E98-A83B0A72AB78}" srcOrd="1" destOrd="0" presId="urn:microsoft.com/office/officeart/2005/8/layout/vProcess5"/>
    <dgm:cxn modelId="{EFDAF282-C039-4298-ABCF-32FE2C80B6D5}" type="presOf" srcId="{BF46AF84-6923-4D68-84C6-37BDA00586F4}" destId="{46B9EF4A-697D-4F93-A38F-E68DB7E4476D}" srcOrd="1" destOrd="0" presId="urn:microsoft.com/office/officeart/2005/8/layout/vProcess5"/>
    <dgm:cxn modelId="{EA2AD2E1-A64C-4F31-89DD-0BF5CCF9F0FF}" srcId="{541ABBF8-44C1-40F1-9F31-752600542949}" destId="{FE041F02-4362-487F-AC22-4C979BC40B3E}" srcOrd="2" destOrd="0" parTransId="{DAAC4CFE-57F7-4D72-8F58-5597C090B545}" sibTransId="{F5CAB6D8-BFCF-42BB-B2B1-83CC2D4A4AF8}"/>
    <dgm:cxn modelId="{D3D3C587-BD3E-49AB-BB66-E6D47FC99348}" type="presOf" srcId="{7777FCEF-13DD-49E4-8EDC-A2CCCF01573A}" destId="{F2539A5F-1E25-4AC9-8B24-A0563841837E}" srcOrd="0" destOrd="0" presId="urn:microsoft.com/office/officeart/2005/8/layout/vProcess5"/>
    <dgm:cxn modelId="{4CD36FAA-6ECB-4F1C-A531-44AA702F22D3}" srcId="{541ABBF8-44C1-40F1-9F31-752600542949}" destId="{DF5DCB27-FD7C-4A61-98A9-D524796CED2A}" srcOrd="0" destOrd="0" parTransId="{32A46A8A-7C27-4A78-8B3F-1B5A5F515058}" sibTransId="{7DD55F45-D3A3-4867-9A01-A8B956D6A7E1}"/>
    <dgm:cxn modelId="{6E7CB06A-35BD-4363-9F28-0AE3F85C262A}" srcId="{541ABBF8-44C1-40F1-9F31-752600542949}" destId="{BF46AF84-6923-4D68-84C6-37BDA00586F4}" srcOrd="1" destOrd="0" parTransId="{DB07A1EF-4B39-4948-A09D-B075C24BFF62}" sibTransId="{7777FCEF-13DD-49E4-8EDC-A2CCCF01573A}"/>
    <dgm:cxn modelId="{E42AA482-6626-4733-BDD9-580FB7CDD4A3}" type="presOf" srcId="{FE041F02-4362-487F-AC22-4C979BC40B3E}" destId="{E0EE6CE4-2FAF-4F38-B231-42E0C040EC52}" srcOrd="1" destOrd="0" presId="urn:microsoft.com/office/officeart/2005/8/layout/vProcess5"/>
    <dgm:cxn modelId="{4F8337EF-A6EC-44B2-891E-15700AE88CC1}" type="presOf" srcId="{BF46AF84-6923-4D68-84C6-37BDA00586F4}" destId="{FE590F36-70C5-4FE2-B49A-24F07CF41702}" srcOrd="0" destOrd="0" presId="urn:microsoft.com/office/officeart/2005/8/layout/vProcess5"/>
    <dgm:cxn modelId="{4FDE4636-2AC6-4669-A971-F41B22F3C498}" type="presOf" srcId="{F5CAB6D8-BFCF-42BB-B2B1-83CC2D4A4AF8}" destId="{F04B7FFE-5806-44C7-86F3-D924A32EA1F0}" srcOrd="0" destOrd="0" presId="urn:microsoft.com/office/officeart/2005/8/layout/vProcess5"/>
    <dgm:cxn modelId="{7BFDADED-8C8B-4D0A-8AE2-36AB5C2700E1}" type="presOf" srcId="{541ABBF8-44C1-40F1-9F31-752600542949}" destId="{FADC7E14-6EF9-4BBB-BE19-FE73D1C9823A}" srcOrd="0" destOrd="0" presId="urn:microsoft.com/office/officeart/2005/8/layout/vProcess5"/>
    <dgm:cxn modelId="{ADF98626-BFD1-4F22-BACD-712EE885FBDA}" type="presOf" srcId="{7DD55F45-D3A3-4867-9A01-A8B956D6A7E1}" destId="{4C6629DC-ED83-4C24-918E-02A809AE514C}" srcOrd="0" destOrd="0" presId="urn:microsoft.com/office/officeart/2005/8/layout/vProcess5"/>
    <dgm:cxn modelId="{FE01A2F5-D236-4DD9-8EDC-9ED5BAA94017}" type="presOf" srcId="{C15F8DF1-D967-4513-A0FC-C8DE1B878A84}" destId="{A6C7CB61-6D7A-46EB-8DF6-8347375DF2F5}" srcOrd="0" destOrd="0" presId="urn:microsoft.com/office/officeart/2005/8/layout/vProcess5"/>
    <dgm:cxn modelId="{1BA41405-CB27-4017-9782-5A85BE700911}" type="presOf" srcId="{DF5DCB27-FD7C-4A61-98A9-D524796CED2A}" destId="{F5AB6F67-7DDB-45B5-8A02-C7F07347A120}" srcOrd="1" destOrd="0" presId="urn:microsoft.com/office/officeart/2005/8/layout/vProcess5"/>
    <dgm:cxn modelId="{A6BCDED9-3C5C-4F11-ABA7-9F5331168204}" type="presParOf" srcId="{FADC7E14-6EF9-4BBB-BE19-FE73D1C9823A}" destId="{CA07782F-F0A1-44C3-BF8F-CA5B2D40B09B}" srcOrd="0" destOrd="0" presId="urn:microsoft.com/office/officeart/2005/8/layout/vProcess5"/>
    <dgm:cxn modelId="{5FF216A6-235D-48AF-96A5-D39DCD160200}" type="presParOf" srcId="{FADC7E14-6EF9-4BBB-BE19-FE73D1C9823A}" destId="{B56380F7-843D-48FD-AC1A-D1DBEDCF1B07}" srcOrd="1" destOrd="0" presId="urn:microsoft.com/office/officeart/2005/8/layout/vProcess5"/>
    <dgm:cxn modelId="{64F3B950-76B2-4D0C-8B53-C2CC6E511C8A}" type="presParOf" srcId="{FADC7E14-6EF9-4BBB-BE19-FE73D1C9823A}" destId="{FE590F36-70C5-4FE2-B49A-24F07CF41702}" srcOrd="2" destOrd="0" presId="urn:microsoft.com/office/officeart/2005/8/layout/vProcess5"/>
    <dgm:cxn modelId="{B9289B5C-5D7A-4975-88B8-A0CE2632957E}" type="presParOf" srcId="{FADC7E14-6EF9-4BBB-BE19-FE73D1C9823A}" destId="{226C28B7-1C0F-49EC-B073-1B4B6DC5D86B}" srcOrd="3" destOrd="0" presId="urn:microsoft.com/office/officeart/2005/8/layout/vProcess5"/>
    <dgm:cxn modelId="{28EE25CE-5EF2-4977-9368-E8CC9D967185}" type="presParOf" srcId="{FADC7E14-6EF9-4BBB-BE19-FE73D1C9823A}" destId="{A6C7CB61-6D7A-46EB-8DF6-8347375DF2F5}" srcOrd="4" destOrd="0" presId="urn:microsoft.com/office/officeart/2005/8/layout/vProcess5"/>
    <dgm:cxn modelId="{48A9FD37-1799-45DB-8AB5-13E8ADB2BEA7}" type="presParOf" srcId="{FADC7E14-6EF9-4BBB-BE19-FE73D1C9823A}" destId="{4C6629DC-ED83-4C24-918E-02A809AE514C}" srcOrd="5" destOrd="0" presId="urn:microsoft.com/office/officeart/2005/8/layout/vProcess5"/>
    <dgm:cxn modelId="{5255B5EF-8B29-4A48-89CF-1B6CF221F520}" type="presParOf" srcId="{FADC7E14-6EF9-4BBB-BE19-FE73D1C9823A}" destId="{F2539A5F-1E25-4AC9-8B24-A0563841837E}" srcOrd="6" destOrd="0" presId="urn:microsoft.com/office/officeart/2005/8/layout/vProcess5"/>
    <dgm:cxn modelId="{455E5F94-9E5B-4820-A487-5A4EB401F138}" type="presParOf" srcId="{FADC7E14-6EF9-4BBB-BE19-FE73D1C9823A}" destId="{F04B7FFE-5806-44C7-86F3-D924A32EA1F0}" srcOrd="7" destOrd="0" presId="urn:microsoft.com/office/officeart/2005/8/layout/vProcess5"/>
    <dgm:cxn modelId="{3DFCA8A0-F36D-4803-BDA5-5A4AADF66CB2}" type="presParOf" srcId="{FADC7E14-6EF9-4BBB-BE19-FE73D1C9823A}" destId="{F5AB6F67-7DDB-45B5-8A02-C7F07347A120}" srcOrd="8" destOrd="0" presId="urn:microsoft.com/office/officeart/2005/8/layout/vProcess5"/>
    <dgm:cxn modelId="{C28046A6-E0FD-4410-9093-BE7357ADF0CA}" type="presParOf" srcId="{FADC7E14-6EF9-4BBB-BE19-FE73D1C9823A}" destId="{46B9EF4A-697D-4F93-A38F-E68DB7E4476D}" srcOrd="9" destOrd="0" presId="urn:microsoft.com/office/officeart/2005/8/layout/vProcess5"/>
    <dgm:cxn modelId="{78570993-4CB9-4A87-8FAB-45B933EE89AB}" type="presParOf" srcId="{FADC7E14-6EF9-4BBB-BE19-FE73D1C9823A}" destId="{E0EE6CE4-2FAF-4F38-B231-42E0C040EC52}" srcOrd="10" destOrd="0" presId="urn:microsoft.com/office/officeart/2005/8/layout/vProcess5"/>
    <dgm:cxn modelId="{ECA57023-132B-469A-9568-E52E7EC9C49B}" type="presParOf" srcId="{FADC7E14-6EF9-4BBB-BE19-FE73D1C9823A}" destId="{549D0853-5AE8-4679-9E98-A83B0A72AB7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CE70ED-ABC1-4D94-96F9-0CA7188C11CC}" type="doc">
      <dgm:prSet loTypeId="urn:microsoft.com/office/officeart/2008/layout/BubblePictureList" loCatId="picture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7AB7593-1949-43DF-9128-CF9C0327C6FF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2800" b="1" baseline="0" dirty="0" smtClean="0">
              <a:solidFill>
                <a:srgbClr val="FFF271"/>
              </a:solidFill>
            </a:rPr>
            <a:t>Asynchronous</a:t>
          </a:r>
          <a:r>
            <a:rPr lang="en-US" sz="1700" baseline="0" dirty="0" smtClean="0"/>
            <a:t/>
          </a:r>
          <a:br>
            <a:rPr lang="en-US" sz="1700" baseline="0" dirty="0" smtClean="0"/>
          </a:br>
          <a:r>
            <a:rPr lang="en-US" sz="1700" baseline="0" dirty="0" smtClean="0">
              <a:solidFill>
                <a:schemeClr val="tx2"/>
              </a:solidFill>
            </a:rPr>
            <a:t>Non-blocking, specifically in reference to I/O operations (not necessarily parallel, can be sequential</a:t>
          </a:r>
          <a:r>
            <a:rPr lang="en-US" sz="1800" baseline="0" dirty="0" smtClean="0">
              <a:solidFill>
                <a:schemeClr val="tx2"/>
              </a:solidFill>
            </a:rPr>
            <a:t>.)</a:t>
          </a:r>
          <a:endParaRPr lang="en-US" sz="1800" baseline="0" dirty="0">
            <a:solidFill>
              <a:schemeClr val="tx2"/>
            </a:solidFill>
          </a:endParaRPr>
        </a:p>
      </dgm:t>
    </dgm:pt>
    <dgm:pt modelId="{A70F00B8-6A64-42FF-89A1-92C40AFB59DC}" type="parTrans" cxnId="{D17BA0A4-AA27-45B1-9323-4F92AFEFF12E}">
      <dgm:prSet/>
      <dgm:spPr/>
      <dgm:t>
        <a:bodyPr/>
        <a:lstStyle/>
        <a:p>
          <a:endParaRPr lang="en-US"/>
        </a:p>
      </dgm:t>
    </dgm:pt>
    <dgm:pt modelId="{06F9E856-1CEF-46C0-95BD-5030A939A2D8}" type="sibTrans" cxnId="{D17BA0A4-AA27-45B1-9323-4F92AFEFF12E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A80D3C25-A7D4-4100-8253-54B898444459}">
      <dgm:prSet custT="1"/>
      <dgm:spPr/>
      <dgm:t>
        <a:bodyPr/>
        <a:lstStyle/>
        <a:p>
          <a:r>
            <a:rPr lang="en-US" sz="2800" b="1" dirty="0" smtClean="0">
              <a:solidFill>
                <a:srgbClr val="FFF271"/>
              </a:solidFill>
            </a:rPr>
            <a:t>Concurrent</a:t>
          </a:r>
          <a:r>
            <a:rPr lang="en-US" sz="1800" dirty="0" smtClean="0"/>
            <a:t/>
          </a:r>
          <a:br>
            <a:rPr lang="en-US" sz="1800" dirty="0" smtClean="0"/>
          </a:br>
          <a:r>
            <a:rPr lang="en-US" sz="1800" dirty="0" smtClean="0">
              <a:solidFill>
                <a:schemeClr val="tx2"/>
              </a:solidFill>
            </a:rPr>
            <a:t>Multiple operations happening at the same time (not necessarily in parallel).</a:t>
          </a:r>
          <a:endParaRPr lang="en-US" sz="1800" dirty="0">
            <a:solidFill>
              <a:schemeClr val="tx2"/>
            </a:solidFill>
          </a:endParaRPr>
        </a:p>
      </dgm:t>
    </dgm:pt>
    <dgm:pt modelId="{72B4FE09-4A4C-437A-90DD-58AA72AA59D4}" type="parTrans" cxnId="{3B3F02A9-C0E5-447F-A0AB-5DB72DA683A0}">
      <dgm:prSet/>
      <dgm:spPr/>
      <dgm:t>
        <a:bodyPr/>
        <a:lstStyle/>
        <a:p>
          <a:endParaRPr lang="en-US"/>
        </a:p>
      </dgm:t>
    </dgm:pt>
    <dgm:pt modelId="{29A37A67-D079-40CB-B8FA-2FB6839084C9}" type="sibTrans" cxnId="{3B3F02A9-C0E5-447F-A0AB-5DB72DA683A0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21554251-D6EF-4D4E-AB83-5FD08901D224}">
      <dgm:prSet custT="1"/>
      <dgm:spPr/>
      <dgm:t>
        <a:bodyPr/>
        <a:lstStyle/>
        <a:p>
          <a:r>
            <a:rPr lang="en-US" sz="2800" b="1" dirty="0" smtClean="0">
              <a:solidFill>
                <a:srgbClr val="FFF271"/>
              </a:solidFill>
            </a:rPr>
            <a:t>Parallel</a:t>
          </a:r>
          <a:r>
            <a:rPr lang="en-US" sz="2200" dirty="0" smtClean="0"/>
            <a:t/>
          </a:r>
          <a:br>
            <a:rPr lang="en-US" sz="2200" dirty="0" smtClean="0"/>
          </a:br>
          <a:r>
            <a:rPr lang="en-US" sz="1800" dirty="0" smtClean="0">
              <a:solidFill>
                <a:schemeClr val="tx2"/>
              </a:solidFill>
            </a:rPr>
            <a:t>Multiple operations processed simultaneously.</a:t>
          </a:r>
          <a:endParaRPr lang="en-US" sz="1800" dirty="0">
            <a:solidFill>
              <a:schemeClr val="tx2"/>
            </a:solidFill>
          </a:endParaRPr>
        </a:p>
      </dgm:t>
    </dgm:pt>
    <dgm:pt modelId="{5543EAFE-4D3F-4064-AF2E-BFDA5B54563F}" type="parTrans" cxnId="{9D895B39-E75D-4107-9265-574DFCF4E6A2}">
      <dgm:prSet/>
      <dgm:spPr/>
      <dgm:t>
        <a:bodyPr/>
        <a:lstStyle/>
        <a:p>
          <a:endParaRPr lang="en-US"/>
        </a:p>
      </dgm:t>
    </dgm:pt>
    <dgm:pt modelId="{A413E706-9DCA-43D7-A32F-29420D4F27F3}" type="sibTrans" cxnId="{9D895B39-E75D-4107-9265-574DFCF4E6A2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C49EEEB0-D82B-4E21-B8A8-9495210F8BF3}" type="pres">
      <dgm:prSet presAssocID="{43CE70ED-ABC1-4D94-96F9-0CA7188C11CC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en-US"/>
        </a:p>
      </dgm:t>
    </dgm:pt>
    <dgm:pt modelId="{A58AFD8B-8B32-4F64-AAEE-3C1F0740AAD6}" type="pres">
      <dgm:prSet presAssocID="{17AB7593-1949-43DF-9128-CF9C0327C6FF}" presName="parent_text_1" presStyleLbl="revTx" presStyleIdx="0" presStyleCnt="3" custScaleX="103480" custScaleY="233947" custLinFactNeighborX="4553" custLinFactNeighborY="-489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E8F815-42EA-4251-8D0E-9C5DE5F14D51}" type="pres">
      <dgm:prSet presAssocID="{17AB7593-1949-43DF-9128-CF9C0327C6FF}" presName="image_accent_1" presStyleCnt="0"/>
      <dgm:spPr/>
      <dgm:t>
        <a:bodyPr/>
        <a:lstStyle/>
        <a:p>
          <a:endParaRPr lang="en-US"/>
        </a:p>
      </dgm:t>
    </dgm:pt>
    <dgm:pt modelId="{097860A2-8540-423B-B862-127812E87646}" type="pres">
      <dgm:prSet presAssocID="{17AB7593-1949-43DF-9128-CF9C0327C6FF}" presName="imageAccentRepeatNode" presStyleLbl="alignNode1" presStyleIdx="0" presStyleCnt="6" custLinFactNeighborX="-48465" custLinFactNeighborY="84"/>
      <dgm:spPr>
        <a:solidFill>
          <a:srgbClr val="FE7E00"/>
        </a:solidFill>
        <a:ln>
          <a:solidFill>
            <a:srgbClr val="FE7E00"/>
          </a:solidFill>
        </a:ln>
      </dgm:spPr>
      <dgm:t>
        <a:bodyPr/>
        <a:lstStyle/>
        <a:p>
          <a:endParaRPr lang="en-US"/>
        </a:p>
      </dgm:t>
    </dgm:pt>
    <dgm:pt modelId="{B9992169-4D10-41F1-B981-2A9302527811}" type="pres">
      <dgm:prSet presAssocID="{17AB7593-1949-43DF-9128-CF9C0327C6FF}" presName="accent_1" presStyleLbl="alignNode1" presStyleIdx="1" presStyleCnt="6" custLinFactY="84193" custLinFactNeighborX="24108" custLinFactNeighborY="100000"/>
      <dgm:spPr>
        <a:solidFill>
          <a:srgbClr val="FE7E00"/>
        </a:solidFill>
        <a:ln>
          <a:solidFill>
            <a:srgbClr val="FE7E00"/>
          </a:solidFill>
        </a:ln>
      </dgm:spPr>
      <dgm:t>
        <a:bodyPr/>
        <a:lstStyle/>
        <a:p>
          <a:endParaRPr lang="en-US"/>
        </a:p>
      </dgm:t>
    </dgm:pt>
    <dgm:pt modelId="{FE7B1A0F-9732-44A9-9563-D24420F6CF9E}" type="pres">
      <dgm:prSet presAssocID="{06F9E856-1CEF-46C0-95BD-5030A939A2D8}" presName="image_1" presStyleCnt="0"/>
      <dgm:spPr/>
      <dgm:t>
        <a:bodyPr/>
        <a:lstStyle/>
        <a:p>
          <a:endParaRPr lang="en-US"/>
        </a:p>
      </dgm:t>
    </dgm:pt>
    <dgm:pt modelId="{7B73D9F2-AEB8-47F1-BF4C-BAD85B74A84B}" type="pres">
      <dgm:prSet presAssocID="{06F9E856-1CEF-46C0-95BD-5030A939A2D8}" presName="imageRepeatNode" presStyleLbl="fgImgPlace1" presStyleIdx="0" presStyleCnt="3" custLinFactNeighborX="-52477" custLinFactNeighborY="91"/>
      <dgm:spPr/>
      <dgm:t>
        <a:bodyPr/>
        <a:lstStyle/>
        <a:p>
          <a:endParaRPr lang="en-US"/>
        </a:p>
      </dgm:t>
    </dgm:pt>
    <dgm:pt modelId="{AB48E175-A7F5-436F-8320-91B87728B485}" type="pres">
      <dgm:prSet presAssocID="{21554251-D6EF-4D4E-AB83-5FD08901D224}" presName="parent_text_2" presStyleLbl="revTx" presStyleIdx="1" presStyleCnt="3" custScaleX="115092" custScaleY="113780" custLinFactNeighborX="-13709" custLinFactNeighborY="577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78AF08-9B57-454C-96F9-E9B9B9CCAF6D}" type="pres">
      <dgm:prSet presAssocID="{21554251-D6EF-4D4E-AB83-5FD08901D224}" presName="image_accent_2" presStyleCnt="0"/>
      <dgm:spPr/>
      <dgm:t>
        <a:bodyPr/>
        <a:lstStyle/>
        <a:p>
          <a:endParaRPr lang="en-US"/>
        </a:p>
      </dgm:t>
    </dgm:pt>
    <dgm:pt modelId="{63A14301-43C1-4A33-9F5D-AE3D9AD6A279}" type="pres">
      <dgm:prSet presAssocID="{21554251-D6EF-4D4E-AB83-5FD08901D224}" presName="imageAccentRepeatNode" presStyleLbl="alignNode1" presStyleIdx="2" presStyleCnt="6" custLinFactNeighborX="-64871" custLinFactNeighborY="45431"/>
      <dgm:spPr>
        <a:solidFill>
          <a:srgbClr val="FE7E00"/>
        </a:solidFill>
        <a:ln>
          <a:solidFill>
            <a:srgbClr val="FE7E00"/>
          </a:solidFill>
        </a:ln>
      </dgm:spPr>
      <dgm:t>
        <a:bodyPr/>
        <a:lstStyle/>
        <a:p>
          <a:endParaRPr lang="en-US"/>
        </a:p>
      </dgm:t>
    </dgm:pt>
    <dgm:pt modelId="{1442E63A-1F3B-4ECB-8D22-E5B7EF703202}" type="pres">
      <dgm:prSet presAssocID="{A413E706-9DCA-43D7-A32F-29420D4F27F3}" presName="image_2" presStyleCnt="0"/>
      <dgm:spPr/>
      <dgm:t>
        <a:bodyPr/>
        <a:lstStyle/>
        <a:p>
          <a:endParaRPr lang="en-US"/>
        </a:p>
      </dgm:t>
    </dgm:pt>
    <dgm:pt modelId="{B9D895AD-AD59-4BB9-A9E9-F868AB80BF3F}" type="pres">
      <dgm:prSet presAssocID="{A413E706-9DCA-43D7-A32F-29420D4F27F3}" presName="imageRepeatNode" presStyleLbl="fgImgPlace1" presStyleIdx="1" presStyleCnt="3" custLinFactNeighborX="-73106" custLinFactNeighborY="51953"/>
      <dgm:spPr/>
      <dgm:t>
        <a:bodyPr/>
        <a:lstStyle/>
        <a:p>
          <a:endParaRPr lang="en-US"/>
        </a:p>
      </dgm:t>
    </dgm:pt>
    <dgm:pt modelId="{FA6B2FEA-279C-402C-AFDF-BB6A5F109368}" type="pres">
      <dgm:prSet presAssocID="{A80D3C25-A7D4-4100-8253-54B898444459}" presName="image_accent_3" presStyleCnt="0"/>
      <dgm:spPr/>
      <dgm:t>
        <a:bodyPr/>
        <a:lstStyle/>
        <a:p>
          <a:endParaRPr lang="en-US"/>
        </a:p>
      </dgm:t>
    </dgm:pt>
    <dgm:pt modelId="{6C46406E-2571-4143-A56A-6BFA4DD92624}" type="pres">
      <dgm:prSet presAssocID="{A80D3C25-A7D4-4100-8253-54B898444459}" presName="imageAccentRepeatNode" presStyleLbl="alignNode1" presStyleIdx="3" presStyleCnt="6" custLinFactNeighborX="20637" custLinFactNeighborY="-31080"/>
      <dgm:spPr>
        <a:solidFill>
          <a:srgbClr val="FE7E00"/>
        </a:solidFill>
        <a:ln>
          <a:solidFill>
            <a:srgbClr val="FE7E00"/>
          </a:solidFill>
        </a:ln>
      </dgm:spPr>
      <dgm:t>
        <a:bodyPr/>
        <a:lstStyle/>
        <a:p>
          <a:endParaRPr lang="en-US"/>
        </a:p>
      </dgm:t>
    </dgm:pt>
    <dgm:pt modelId="{79FE32CF-CBC2-4821-BC39-6EA057733777}" type="pres">
      <dgm:prSet presAssocID="{A80D3C25-A7D4-4100-8253-54B898444459}" presName="parent_text_3" presStyleLbl="revTx" presStyleIdx="2" presStyleCnt="3" custScaleX="90470" custScaleY="139309" custLinFactNeighborX="4175" custLinFactNeighborY="-349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377787-D9A0-4D12-8960-746D31DA049C}" type="pres">
      <dgm:prSet presAssocID="{A80D3C25-A7D4-4100-8253-54B898444459}" presName="accent_2" presStyleLbl="alignNode1" presStyleIdx="4" presStyleCnt="6" custLinFactY="-74935" custLinFactNeighborX="63431" custLinFactNeighborY="-100000"/>
      <dgm:spPr>
        <a:solidFill>
          <a:srgbClr val="FE7E00"/>
        </a:solidFill>
        <a:ln>
          <a:solidFill>
            <a:srgbClr val="FE7E00"/>
          </a:solidFill>
        </a:ln>
      </dgm:spPr>
      <dgm:t>
        <a:bodyPr/>
        <a:lstStyle/>
        <a:p>
          <a:endParaRPr lang="en-US"/>
        </a:p>
      </dgm:t>
    </dgm:pt>
    <dgm:pt modelId="{B3A2F1D3-A934-451F-AE87-81E03C5A26F5}" type="pres">
      <dgm:prSet presAssocID="{A80D3C25-A7D4-4100-8253-54B898444459}" presName="accent_3" presStyleLbl="alignNode1" presStyleIdx="5" presStyleCnt="6" custLinFactX="-111924" custLinFactY="-165160" custLinFactNeighborX="-200000" custLinFactNeighborY="-200000"/>
      <dgm:spPr>
        <a:solidFill>
          <a:srgbClr val="FE7E00"/>
        </a:solidFill>
        <a:ln>
          <a:solidFill>
            <a:srgbClr val="FE7E00"/>
          </a:solidFill>
        </a:ln>
      </dgm:spPr>
      <dgm:t>
        <a:bodyPr/>
        <a:lstStyle/>
        <a:p>
          <a:endParaRPr lang="en-US"/>
        </a:p>
      </dgm:t>
    </dgm:pt>
    <dgm:pt modelId="{0168BAE1-7943-49A1-8E6F-D4C455214AC7}" type="pres">
      <dgm:prSet presAssocID="{29A37A67-D079-40CB-B8FA-2FB6839084C9}" presName="image_3" presStyleCnt="0"/>
      <dgm:spPr/>
      <dgm:t>
        <a:bodyPr/>
        <a:lstStyle/>
        <a:p>
          <a:endParaRPr lang="en-US"/>
        </a:p>
      </dgm:t>
    </dgm:pt>
    <dgm:pt modelId="{BAC60C66-3959-42F4-AD9B-9C055940EE6C}" type="pres">
      <dgm:prSet presAssocID="{29A37A67-D079-40CB-B8FA-2FB6839084C9}" presName="imageRepeatNode" presStyleLbl="fgImgPlace1" presStyleIdx="2" presStyleCnt="3" custLinFactNeighborX="23063" custLinFactNeighborY="-34750"/>
      <dgm:spPr/>
      <dgm:t>
        <a:bodyPr/>
        <a:lstStyle/>
        <a:p>
          <a:endParaRPr lang="en-US"/>
        </a:p>
      </dgm:t>
    </dgm:pt>
  </dgm:ptLst>
  <dgm:cxnLst>
    <dgm:cxn modelId="{0273834D-2B7A-4681-B777-35E11C49270A}" type="presOf" srcId="{A80D3C25-A7D4-4100-8253-54B898444459}" destId="{79FE32CF-CBC2-4821-BC39-6EA057733777}" srcOrd="0" destOrd="0" presId="urn:microsoft.com/office/officeart/2008/layout/BubblePictureList"/>
    <dgm:cxn modelId="{1DFF9952-D613-4A93-8C0F-F252F7516EA5}" type="presOf" srcId="{17AB7593-1949-43DF-9128-CF9C0327C6FF}" destId="{A58AFD8B-8B32-4F64-AAEE-3C1F0740AAD6}" srcOrd="0" destOrd="0" presId="urn:microsoft.com/office/officeart/2008/layout/BubblePictureList"/>
    <dgm:cxn modelId="{F5D14A22-4650-410C-A536-2F9E6CDF8B31}" type="presOf" srcId="{43CE70ED-ABC1-4D94-96F9-0CA7188C11CC}" destId="{C49EEEB0-D82B-4E21-B8A8-9495210F8BF3}" srcOrd="0" destOrd="0" presId="urn:microsoft.com/office/officeart/2008/layout/BubblePictureList"/>
    <dgm:cxn modelId="{06F94649-9881-4480-801D-116C521ED8C8}" type="presOf" srcId="{21554251-D6EF-4D4E-AB83-5FD08901D224}" destId="{AB48E175-A7F5-436F-8320-91B87728B485}" srcOrd="0" destOrd="0" presId="urn:microsoft.com/office/officeart/2008/layout/BubblePictureList"/>
    <dgm:cxn modelId="{E382A134-6EF9-498E-B038-56401AFFD7E6}" type="presOf" srcId="{A413E706-9DCA-43D7-A32F-29420D4F27F3}" destId="{B9D895AD-AD59-4BB9-A9E9-F868AB80BF3F}" srcOrd="0" destOrd="0" presId="urn:microsoft.com/office/officeart/2008/layout/BubblePictureList"/>
    <dgm:cxn modelId="{950F728A-801E-4F81-A775-C2E591AB6363}" type="presOf" srcId="{06F9E856-1CEF-46C0-95BD-5030A939A2D8}" destId="{7B73D9F2-AEB8-47F1-BF4C-BAD85B74A84B}" srcOrd="0" destOrd="0" presId="urn:microsoft.com/office/officeart/2008/layout/BubblePictureList"/>
    <dgm:cxn modelId="{9D895B39-E75D-4107-9265-574DFCF4E6A2}" srcId="{43CE70ED-ABC1-4D94-96F9-0CA7188C11CC}" destId="{21554251-D6EF-4D4E-AB83-5FD08901D224}" srcOrd="1" destOrd="0" parTransId="{5543EAFE-4D3F-4064-AF2E-BFDA5B54563F}" sibTransId="{A413E706-9DCA-43D7-A32F-29420D4F27F3}"/>
    <dgm:cxn modelId="{3B3F02A9-C0E5-447F-A0AB-5DB72DA683A0}" srcId="{43CE70ED-ABC1-4D94-96F9-0CA7188C11CC}" destId="{A80D3C25-A7D4-4100-8253-54B898444459}" srcOrd="2" destOrd="0" parTransId="{72B4FE09-4A4C-437A-90DD-58AA72AA59D4}" sibTransId="{29A37A67-D079-40CB-B8FA-2FB6839084C9}"/>
    <dgm:cxn modelId="{D8CF8A8C-6ACD-4348-ABBD-6903DF2553C0}" type="presOf" srcId="{29A37A67-D079-40CB-B8FA-2FB6839084C9}" destId="{BAC60C66-3959-42F4-AD9B-9C055940EE6C}" srcOrd="0" destOrd="0" presId="urn:microsoft.com/office/officeart/2008/layout/BubblePictureList"/>
    <dgm:cxn modelId="{D17BA0A4-AA27-45B1-9323-4F92AFEFF12E}" srcId="{43CE70ED-ABC1-4D94-96F9-0CA7188C11CC}" destId="{17AB7593-1949-43DF-9128-CF9C0327C6FF}" srcOrd="0" destOrd="0" parTransId="{A70F00B8-6A64-42FF-89A1-92C40AFB59DC}" sibTransId="{06F9E856-1CEF-46C0-95BD-5030A939A2D8}"/>
    <dgm:cxn modelId="{22DE5DCB-8221-4F97-8378-E5157BC47854}" type="presParOf" srcId="{C49EEEB0-D82B-4E21-B8A8-9495210F8BF3}" destId="{A58AFD8B-8B32-4F64-AAEE-3C1F0740AAD6}" srcOrd="0" destOrd="0" presId="urn:microsoft.com/office/officeart/2008/layout/BubblePictureList"/>
    <dgm:cxn modelId="{4510F9F5-1CFB-43E8-8B3A-C420F458156C}" type="presParOf" srcId="{C49EEEB0-D82B-4E21-B8A8-9495210F8BF3}" destId="{1BE8F815-42EA-4251-8D0E-9C5DE5F14D51}" srcOrd="1" destOrd="0" presId="urn:microsoft.com/office/officeart/2008/layout/BubblePictureList"/>
    <dgm:cxn modelId="{A918191B-181D-49E3-86B2-86FD2CE657B4}" type="presParOf" srcId="{1BE8F815-42EA-4251-8D0E-9C5DE5F14D51}" destId="{097860A2-8540-423B-B862-127812E87646}" srcOrd="0" destOrd="0" presId="urn:microsoft.com/office/officeart/2008/layout/BubblePictureList"/>
    <dgm:cxn modelId="{353CFDA1-FA14-49E4-96BF-665FC20D2933}" type="presParOf" srcId="{C49EEEB0-D82B-4E21-B8A8-9495210F8BF3}" destId="{B9992169-4D10-41F1-B981-2A9302527811}" srcOrd="2" destOrd="0" presId="urn:microsoft.com/office/officeart/2008/layout/BubblePictureList"/>
    <dgm:cxn modelId="{12338280-4671-4B3D-B48C-DB42B4B670A4}" type="presParOf" srcId="{C49EEEB0-D82B-4E21-B8A8-9495210F8BF3}" destId="{FE7B1A0F-9732-44A9-9563-D24420F6CF9E}" srcOrd="3" destOrd="0" presId="urn:microsoft.com/office/officeart/2008/layout/BubblePictureList"/>
    <dgm:cxn modelId="{E21B1EBE-F25C-4F9C-B340-3B541404F7CF}" type="presParOf" srcId="{FE7B1A0F-9732-44A9-9563-D24420F6CF9E}" destId="{7B73D9F2-AEB8-47F1-BF4C-BAD85B74A84B}" srcOrd="0" destOrd="0" presId="urn:microsoft.com/office/officeart/2008/layout/BubblePictureList"/>
    <dgm:cxn modelId="{FD7FB6EA-06F3-4420-8270-8F629FA94931}" type="presParOf" srcId="{C49EEEB0-D82B-4E21-B8A8-9495210F8BF3}" destId="{AB48E175-A7F5-436F-8320-91B87728B485}" srcOrd="4" destOrd="0" presId="urn:microsoft.com/office/officeart/2008/layout/BubblePictureList"/>
    <dgm:cxn modelId="{8E1BB79D-5584-45EA-848C-080FAE0B76AE}" type="presParOf" srcId="{C49EEEB0-D82B-4E21-B8A8-9495210F8BF3}" destId="{9278AF08-9B57-454C-96F9-E9B9B9CCAF6D}" srcOrd="5" destOrd="0" presId="urn:microsoft.com/office/officeart/2008/layout/BubblePictureList"/>
    <dgm:cxn modelId="{92AD46CD-8B1C-42CC-92FA-BE800EADE0C5}" type="presParOf" srcId="{9278AF08-9B57-454C-96F9-E9B9B9CCAF6D}" destId="{63A14301-43C1-4A33-9F5D-AE3D9AD6A279}" srcOrd="0" destOrd="0" presId="urn:microsoft.com/office/officeart/2008/layout/BubblePictureList"/>
    <dgm:cxn modelId="{B09560E8-03B9-4B08-9CF6-E5BCAA8D6F4D}" type="presParOf" srcId="{C49EEEB0-D82B-4E21-B8A8-9495210F8BF3}" destId="{1442E63A-1F3B-4ECB-8D22-E5B7EF703202}" srcOrd="6" destOrd="0" presId="urn:microsoft.com/office/officeart/2008/layout/BubblePictureList"/>
    <dgm:cxn modelId="{D605CA14-9FB6-4089-ADBB-71BCE9894390}" type="presParOf" srcId="{1442E63A-1F3B-4ECB-8D22-E5B7EF703202}" destId="{B9D895AD-AD59-4BB9-A9E9-F868AB80BF3F}" srcOrd="0" destOrd="0" presId="urn:microsoft.com/office/officeart/2008/layout/BubblePictureList"/>
    <dgm:cxn modelId="{19CADB6F-0C3F-41EB-9D32-014726717BA7}" type="presParOf" srcId="{C49EEEB0-D82B-4E21-B8A8-9495210F8BF3}" destId="{FA6B2FEA-279C-402C-AFDF-BB6A5F109368}" srcOrd="7" destOrd="0" presId="urn:microsoft.com/office/officeart/2008/layout/BubblePictureList"/>
    <dgm:cxn modelId="{1505AED6-BE77-4F62-A905-CCB0F0535273}" type="presParOf" srcId="{FA6B2FEA-279C-402C-AFDF-BB6A5F109368}" destId="{6C46406E-2571-4143-A56A-6BFA4DD92624}" srcOrd="0" destOrd="0" presId="urn:microsoft.com/office/officeart/2008/layout/BubblePictureList"/>
    <dgm:cxn modelId="{D92C945E-5287-461A-887F-95F638FDAB71}" type="presParOf" srcId="{C49EEEB0-D82B-4E21-B8A8-9495210F8BF3}" destId="{79FE32CF-CBC2-4821-BC39-6EA057733777}" srcOrd="8" destOrd="0" presId="urn:microsoft.com/office/officeart/2008/layout/BubblePictureList"/>
    <dgm:cxn modelId="{23DCBCD0-B1AE-4842-9B7B-0877A70EF4F6}" type="presParOf" srcId="{C49EEEB0-D82B-4E21-B8A8-9495210F8BF3}" destId="{9D377787-D9A0-4D12-8960-746D31DA049C}" srcOrd="9" destOrd="0" presId="urn:microsoft.com/office/officeart/2008/layout/BubblePictureList"/>
    <dgm:cxn modelId="{D37F61A4-AEED-4F00-8135-7E39DFE939B9}" type="presParOf" srcId="{C49EEEB0-D82B-4E21-B8A8-9495210F8BF3}" destId="{B3A2F1D3-A934-451F-AE87-81E03C5A26F5}" srcOrd="10" destOrd="0" presId="urn:microsoft.com/office/officeart/2008/layout/BubblePictureList"/>
    <dgm:cxn modelId="{49B43686-5BCD-4067-9AA7-8B508A19ACF4}" type="presParOf" srcId="{C49EEEB0-D82B-4E21-B8A8-9495210F8BF3}" destId="{0168BAE1-7943-49A1-8E6F-D4C455214AC7}" srcOrd="11" destOrd="0" presId="urn:microsoft.com/office/officeart/2008/layout/BubblePictureList"/>
    <dgm:cxn modelId="{3418ECB3-DB23-4B95-9381-9E217BE567C4}" type="presParOf" srcId="{0168BAE1-7943-49A1-8E6F-D4C455214AC7}" destId="{BAC60C66-3959-42F4-AD9B-9C055940EE6C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E00047-A06B-42A1-8BED-6C876EBF5FA1}" type="doc">
      <dgm:prSet loTypeId="urn:microsoft.com/office/officeart/2005/8/layout/venn3" loCatId="relationship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2006126-CF9A-4B9E-A21D-F856767EC67C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F# agents are contained in-process; they are not distributed.</a:t>
          </a:r>
        </a:p>
      </dgm:t>
    </dgm:pt>
    <dgm:pt modelId="{CFD3BD02-66F9-4BCC-9F15-824A2FDDDDA2}" type="parTrans" cxnId="{57D02927-506F-426C-9DC2-49E8B7F16D18}">
      <dgm:prSet/>
      <dgm:spPr/>
      <dgm:t>
        <a:bodyPr/>
        <a:lstStyle/>
        <a:p>
          <a:endParaRPr lang="en-US"/>
        </a:p>
      </dgm:t>
    </dgm:pt>
    <dgm:pt modelId="{6283420B-029A-42CF-839F-063E2690E341}" type="sibTrans" cxnId="{57D02927-506F-426C-9DC2-49E8B7F16D18}">
      <dgm:prSet/>
      <dgm:spPr/>
      <dgm:t>
        <a:bodyPr/>
        <a:lstStyle/>
        <a:p>
          <a:endParaRPr lang="en-US"/>
        </a:p>
      </dgm:t>
    </dgm:pt>
    <dgm:pt modelId="{6CB5F81F-9AFF-4FB7-8050-26B509EF7612}">
      <dgm:prSet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Lack of support for supervisors.</a:t>
          </a:r>
        </a:p>
      </dgm:t>
    </dgm:pt>
    <dgm:pt modelId="{A6836B6C-5127-445F-8A9E-C070D174B5A8}" type="parTrans" cxnId="{6AD6762C-2A4D-43E0-B39B-6151BA079113}">
      <dgm:prSet/>
      <dgm:spPr/>
      <dgm:t>
        <a:bodyPr/>
        <a:lstStyle/>
        <a:p>
          <a:endParaRPr lang="en-US"/>
        </a:p>
      </dgm:t>
    </dgm:pt>
    <dgm:pt modelId="{FE1D690F-E83F-4FA3-9C30-AFDD4E542AC1}" type="sibTrans" cxnId="{6AD6762C-2A4D-43E0-B39B-6151BA079113}">
      <dgm:prSet/>
      <dgm:spPr/>
      <dgm:t>
        <a:bodyPr/>
        <a:lstStyle/>
        <a:p>
          <a:endParaRPr lang="en-US"/>
        </a:p>
      </dgm:t>
    </dgm:pt>
    <dgm:pt modelId="{D866443C-ECD3-4BDD-B840-406E874E96CC}">
      <dgm:prSet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No built-in durable mailboxes.</a:t>
          </a:r>
        </a:p>
      </dgm:t>
    </dgm:pt>
    <dgm:pt modelId="{A4BF187E-200B-4060-8E49-F8405E13685B}" type="parTrans" cxnId="{A8D4F330-F6DA-4AC0-A1BC-B8166DB44A3B}">
      <dgm:prSet/>
      <dgm:spPr/>
      <dgm:t>
        <a:bodyPr/>
        <a:lstStyle/>
        <a:p>
          <a:endParaRPr lang="en-US"/>
        </a:p>
      </dgm:t>
    </dgm:pt>
    <dgm:pt modelId="{D8ABBE3A-9BEB-4E43-B74C-9DD6DCD649E2}" type="sibTrans" cxnId="{A8D4F330-F6DA-4AC0-A1BC-B8166DB44A3B}">
      <dgm:prSet/>
      <dgm:spPr/>
      <dgm:t>
        <a:bodyPr/>
        <a:lstStyle/>
        <a:p>
          <a:endParaRPr lang="en-US"/>
        </a:p>
      </dgm:t>
    </dgm:pt>
    <dgm:pt modelId="{2060C173-E0B0-4DDB-A986-54FC58E011B9}" type="pres">
      <dgm:prSet presAssocID="{52E00047-A06B-42A1-8BED-6C876EBF5FA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D17224-26FB-42BD-8E25-5AE899064F4E}" type="pres">
      <dgm:prSet presAssocID="{52006126-CF9A-4B9E-A21D-F856767EC67C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AEC00-1B95-4615-B52D-67A3188E2ED3}" type="pres">
      <dgm:prSet presAssocID="{6283420B-029A-42CF-839F-063E2690E341}" presName="space" presStyleCnt="0"/>
      <dgm:spPr/>
      <dgm:t>
        <a:bodyPr/>
        <a:lstStyle/>
        <a:p>
          <a:endParaRPr lang="en-US"/>
        </a:p>
      </dgm:t>
    </dgm:pt>
    <dgm:pt modelId="{2D324642-AFED-4013-B227-A39ABB5D5BAA}" type="pres">
      <dgm:prSet presAssocID="{6CB5F81F-9AFF-4FB7-8050-26B509EF7612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861817-2B7A-45B9-9897-42426AE75DCF}" type="pres">
      <dgm:prSet presAssocID="{FE1D690F-E83F-4FA3-9C30-AFDD4E542AC1}" presName="space" presStyleCnt="0"/>
      <dgm:spPr/>
      <dgm:t>
        <a:bodyPr/>
        <a:lstStyle/>
        <a:p>
          <a:endParaRPr lang="en-US"/>
        </a:p>
      </dgm:t>
    </dgm:pt>
    <dgm:pt modelId="{10269018-D26A-4153-BF03-D986974ABBFB}" type="pres">
      <dgm:prSet presAssocID="{D866443C-ECD3-4BDD-B840-406E874E96CC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DC4542-B6CC-49EE-8B81-D4BCC1DF0776}" type="presOf" srcId="{52006126-CF9A-4B9E-A21D-F856767EC67C}" destId="{9CD17224-26FB-42BD-8E25-5AE899064F4E}" srcOrd="0" destOrd="0" presId="urn:microsoft.com/office/officeart/2005/8/layout/venn3"/>
    <dgm:cxn modelId="{A8D4F330-F6DA-4AC0-A1BC-B8166DB44A3B}" srcId="{52E00047-A06B-42A1-8BED-6C876EBF5FA1}" destId="{D866443C-ECD3-4BDD-B840-406E874E96CC}" srcOrd="2" destOrd="0" parTransId="{A4BF187E-200B-4060-8E49-F8405E13685B}" sibTransId="{D8ABBE3A-9BEB-4E43-B74C-9DD6DCD649E2}"/>
    <dgm:cxn modelId="{57D02927-506F-426C-9DC2-49E8B7F16D18}" srcId="{52E00047-A06B-42A1-8BED-6C876EBF5FA1}" destId="{52006126-CF9A-4B9E-A21D-F856767EC67C}" srcOrd="0" destOrd="0" parTransId="{CFD3BD02-66F9-4BCC-9F15-824A2FDDDDA2}" sibTransId="{6283420B-029A-42CF-839F-063E2690E341}"/>
    <dgm:cxn modelId="{FA6DD65D-1073-4C50-A732-643F7DD8C6B5}" type="presOf" srcId="{52E00047-A06B-42A1-8BED-6C876EBF5FA1}" destId="{2060C173-E0B0-4DDB-A986-54FC58E011B9}" srcOrd="0" destOrd="0" presId="urn:microsoft.com/office/officeart/2005/8/layout/venn3"/>
    <dgm:cxn modelId="{27C14130-FC58-4A1C-84FA-58511CE75DB3}" type="presOf" srcId="{6CB5F81F-9AFF-4FB7-8050-26B509EF7612}" destId="{2D324642-AFED-4013-B227-A39ABB5D5BAA}" srcOrd="0" destOrd="0" presId="urn:microsoft.com/office/officeart/2005/8/layout/venn3"/>
    <dgm:cxn modelId="{6AD6762C-2A4D-43E0-B39B-6151BA079113}" srcId="{52E00047-A06B-42A1-8BED-6C876EBF5FA1}" destId="{6CB5F81F-9AFF-4FB7-8050-26B509EF7612}" srcOrd="1" destOrd="0" parTransId="{A6836B6C-5127-445F-8A9E-C070D174B5A8}" sibTransId="{FE1D690F-E83F-4FA3-9C30-AFDD4E542AC1}"/>
    <dgm:cxn modelId="{C16D3386-5DD8-43CF-B12A-322FE4D13B30}" type="presOf" srcId="{D866443C-ECD3-4BDD-B840-406E874E96CC}" destId="{10269018-D26A-4153-BF03-D986974ABBFB}" srcOrd="0" destOrd="0" presId="urn:microsoft.com/office/officeart/2005/8/layout/venn3"/>
    <dgm:cxn modelId="{1D4CF5DF-0056-496C-A967-8946261F6EC7}" type="presParOf" srcId="{2060C173-E0B0-4DDB-A986-54FC58E011B9}" destId="{9CD17224-26FB-42BD-8E25-5AE899064F4E}" srcOrd="0" destOrd="0" presId="urn:microsoft.com/office/officeart/2005/8/layout/venn3"/>
    <dgm:cxn modelId="{4B6F6E8C-09F0-4121-9F4B-7528E17AD01C}" type="presParOf" srcId="{2060C173-E0B0-4DDB-A986-54FC58E011B9}" destId="{D0FAEC00-1B95-4615-B52D-67A3188E2ED3}" srcOrd="1" destOrd="0" presId="urn:microsoft.com/office/officeart/2005/8/layout/venn3"/>
    <dgm:cxn modelId="{FC582A02-3D4E-426B-84CB-3AB566420E7D}" type="presParOf" srcId="{2060C173-E0B0-4DDB-A986-54FC58E011B9}" destId="{2D324642-AFED-4013-B227-A39ABB5D5BAA}" srcOrd="2" destOrd="0" presId="urn:microsoft.com/office/officeart/2005/8/layout/venn3"/>
    <dgm:cxn modelId="{202A454B-1F9B-4358-AF7D-0C912A8403C6}" type="presParOf" srcId="{2060C173-E0B0-4DDB-A986-54FC58E011B9}" destId="{5E861817-2B7A-45B9-9897-42426AE75DCF}" srcOrd="3" destOrd="0" presId="urn:microsoft.com/office/officeart/2005/8/layout/venn3"/>
    <dgm:cxn modelId="{76E4F4E2-7717-4C87-961F-8EF8C5D7BE6C}" type="presParOf" srcId="{2060C173-E0B0-4DDB-A986-54FC58E011B9}" destId="{10269018-D26A-4153-BF03-D986974ABBFB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380F7-843D-48FD-AC1A-D1DBEDCF1B07}">
      <dsp:nvSpPr>
        <dsp:cNvPr id="0" name=""/>
        <dsp:cNvSpPr/>
      </dsp:nvSpPr>
      <dsp:spPr>
        <a:xfrm>
          <a:off x="0" y="0"/>
          <a:ext cx="5852160" cy="1126680"/>
        </a:xfrm>
        <a:prstGeom prst="roundRect">
          <a:avLst>
            <a:gd name="adj" fmla="val 10000"/>
          </a:avLst>
        </a:prstGeom>
        <a:solidFill>
          <a:srgbClr val="FE7E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dynamic creation of actors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32999" y="32999"/>
        <a:ext cx="4541180" cy="1060682"/>
      </dsp:txXfrm>
    </dsp:sp>
    <dsp:sp modelId="{FE590F36-70C5-4FE2-B49A-24F07CF41702}">
      <dsp:nvSpPr>
        <dsp:cNvPr id="0" name=""/>
        <dsp:cNvSpPr/>
      </dsp:nvSpPr>
      <dsp:spPr>
        <a:xfrm>
          <a:off x="490118" y="1331531"/>
          <a:ext cx="5852160" cy="1126680"/>
        </a:xfrm>
        <a:prstGeom prst="roundRect">
          <a:avLst>
            <a:gd name="adj" fmla="val 10000"/>
          </a:avLst>
        </a:prstGeom>
        <a:solidFill>
          <a:srgbClr val="FE7E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inclusion of actor addresses in messages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523117" y="1364530"/>
        <a:ext cx="4563701" cy="1060682"/>
      </dsp:txXfrm>
    </dsp:sp>
    <dsp:sp modelId="{226C28B7-1C0F-49EC-B073-1B4B6DC5D86B}">
      <dsp:nvSpPr>
        <dsp:cNvPr id="0" name=""/>
        <dsp:cNvSpPr/>
      </dsp:nvSpPr>
      <dsp:spPr>
        <a:xfrm>
          <a:off x="972921" y="2663063"/>
          <a:ext cx="5852160" cy="1126680"/>
        </a:xfrm>
        <a:prstGeom prst="roundRect">
          <a:avLst>
            <a:gd name="adj" fmla="val 10000"/>
          </a:avLst>
        </a:prstGeom>
        <a:solidFill>
          <a:srgbClr val="FE7E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interaction only through direct asynchronous message passing 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1005920" y="2696062"/>
        <a:ext cx="4571016" cy="1060682"/>
      </dsp:txXfrm>
    </dsp:sp>
    <dsp:sp modelId="{A6C7CB61-6D7A-46EB-8DF6-8347375DF2F5}">
      <dsp:nvSpPr>
        <dsp:cNvPr id="0" name=""/>
        <dsp:cNvSpPr/>
      </dsp:nvSpPr>
      <dsp:spPr>
        <a:xfrm>
          <a:off x="1463039" y="3994594"/>
          <a:ext cx="5852160" cy="1126680"/>
        </a:xfrm>
        <a:prstGeom prst="roundRect">
          <a:avLst>
            <a:gd name="adj" fmla="val 10000"/>
          </a:avLst>
        </a:prstGeom>
        <a:solidFill>
          <a:srgbClr val="FE7E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no restriction on message arrival order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1496038" y="4027593"/>
        <a:ext cx="4563701" cy="1060682"/>
      </dsp:txXfrm>
    </dsp:sp>
    <dsp:sp modelId="{4C6629DC-ED83-4C24-918E-02A809AE514C}">
      <dsp:nvSpPr>
        <dsp:cNvPr id="0" name=""/>
        <dsp:cNvSpPr/>
      </dsp:nvSpPr>
      <dsp:spPr>
        <a:xfrm>
          <a:off x="5119817" y="862934"/>
          <a:ext cx="732342" cy="7323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5284594" y="862934"/>
        <a:ext cx="402788" cy="551087"/>
      </dsp:txXfrm>
    </dsp:sp>
    <dsp:sp modelId="{F2539A5F-1E25-4AC9-8B24-A0563841837E}">
      <dsp:nvSpPr>
        <dsp:cNvPr id="0" name=""/>
        <dsp:cNvSpPr/>
      </dsp:nvSpPr>
      <dsp:spPr>
        <a:xfrm>
          <a:off x="5609936" y="2194466"/>
          <a:ext cx="732342" cy="7323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5774713" y="2194466"/>
        <a:ext cx="402788" cy="551087"/>
      </dsp:txXfrm>
    </dsp:sp>
    <dsp:sp modelId="{F04B7FFE-5806-44C7-86F3-D924A32EA1F0}">
      <dsp:nvSpPr>
        <dsp:cNvPr id="0" name=""/>
        <dsp:cNvSpPr/>
      </dsp:nvSpPr>
      <dsp:spPr>
        <a:xfrm>
          <a:off x="6092739" y="3525997"/>
          <a:ext cx="732342" cy="7323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6257516" y="3525997"/>
        <a:ext cx="402788" cy="551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28311-038B-45FC-8929-FF7258AF2DA7}">
      <dsp:nvSpPr>
        <dsp:cNvPr id="0" name=""/>
        <dsp:cNvSpPr/>
      </dsp:nvSpPr>
      <dsp:spPr>
        <a:xfrm>
          <a:off x="147381" y="1039829"/>
          <a:ext cx="2162257" cy="712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2"/>
              </a:solidFill>
            </a:rPr>
            <a:t>Everything</a:t>
          </a:r>
          <a:endParaRPr lang="en-US" sz="3600" kern="1200" dirty="0">
            <a:solidFill>
              <a:schemeClr val="tx2"/>
            </a:solidFill>
          </a:endParaRPr>
        </a:p>
      </dsp:txBody>
      <dsp:txXfrm>
        <a:off x="147381" y="1039829"/>
        <a:ext cx="2162257" cy="712562"/>
      </dsp:txXfrm>
    </dsp:sp>
    <dsp:sp modelId="{311A4562-3D0A-4421-A676-7540D5C85F5D}">
      <dsp:nvSpPr>
        <dsp:cNvPr id="0" name=""/>
        <dsp:cNvSpPr/>
      </dsp:nvSpPr>
      <dsp:spPr>
        <a:xfrm>
          <a:off x="144924" y="823112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ABDC77-009D-4807-830B-CC65290487AF}">
      <dsp:nvSpPr>
        <dsp:cNvPr id="0" name=""/>
        <dsp:cNvSpPr/>
      </dsp:nvSpPr>
      <dsp:spPr>
        <a:xfrm>
          <a:off x="265322" y="582315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D74683-1B22-4086-8302-5BF4B4594961}">
      <dsp:nvSpPr>
        <dsp:cNvPr id="0" name=""/>
        <dsp:cNvSpPr/>
      </dsp:nvSpPr>
      <dsp:spPr>
        <a:xfrm>
          <a:off x="554278" y="630475"/>
          <a:ext cx="270282" cy="2702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9E7B99-13FC-4D72-AA39-5E1E64284A39}">
      <dsp:nvSpPr>
        <dsp:cNvPr id="0" name=""/>
        <dsp:cNvSpPr/>
      </dsp:nvSpPr>
      <dsp:spPr>
        <a:xfrm>
          <a:off x="795075" y="365598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82167D-3C5E-4800-8A1C-F82F8D949528}">
      <dsp:nvSpPr>
        <dsp:cNvPr id="0" name=""/>
        <dsp:cNvSpPr/>
      </dsp:nvSpPr>
      <dsp:spPr>
        <a:xfrm>
          <a:off x="1108111" y="269279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EEED91-CCBD-47AC-B4CF-24C3A94EAC42}">
      <dsp:nvSpPr>
        <dsp:cNvPr id="0" name=""/>
        <dsp:cNvSpPr/>
      </dsp:nvSpPr>
      <dsp:spPr>
        <a:xfrm>
          <a:off x="1493386" y="437837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FE6E28-4143-4E44-BDC5-6912FC08476C}">
      <dsp:nvSpPr>
        <dsp:cNvPr id="0" name=""/>
        <dsp:cNvSpPr/>
      </dsp:nvSpPr>
      <dsp:spPr>
        <a:xfrm>
          <a:off x="1734183" y="558236"/>
          <a:ext cx="270282" cy="2702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E56393-E667-4366-B7B7-3C0C77BCB08E}">
      <dsp:nvSpPr>
        <dsp:cNvPr id="0" name=""/>
        <dsp:cNvSpPr/>
      </dsp:nvSpPr>
      <dsp:spPr>
        <a:xfrm>
          <a:off x="2071299" y="823112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B17CD6-4477-406E-B5B4-6E43121853F8}">
      <dsp:nvSpPr>
        <dsp:cNvPr id="0" name=""/>
        <dsp:cNvSpPr/>
      </dsp:nvSpPr>
      <dsp:spPr>
        <a:xfrm>
          <a:off x="2215777" y="1087989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A92A7-8786-4861-9175-D6E5E570B5EE}">
      <dsp:nvSpPr>
        <dsp:cNvPr id="0" name=""/>
        <dsp:cNvSpPr/>
      </dsp:nvSpPr>
      <dsp:spPr>
        <a:xfrm>
          <a:off x="963633" y="582315"/>
          <a:ext cx="442279" cy="4422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7F52B3-912F-41A1-9FC5-B4895EE09DB7}">
      <dsp:nvSpPr>
        <dsp:cNvPr id="0" name=""/>
        <dsp:cNvSpPr/>
      </dsp:nvSpPr>
      <dsp:spPr>
        <a:xfrm>
          <a:off x="24525" y="1497343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B8E378-3FD2-4DCE-9938-B169FA5F5A94}">
      <dsp:nvSpPr>
        <dsp:cNvPr id="0" name=""/>
        <dsp:cNvSpPr/>
      </dsp:nvSpPr>
      <dsp:spPr>
        <a:xfrm>
          <a:off x="169003" y="1714061"/>
          <a:ext cx="270282" cy="2702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93CBC1-8319-4A44-82A9-15DC1B7668D8}">
      <dsp:nvSpPr>
        <dsp:cNvPr id="0" name=""/>
        <dsp:cNvSpPr/>
      </dsp:nvSpPr>
      <dsp:spPr>
        <a:xfrm>
          <a:off x="530199" y="1906698"/>
          <a:ext cx="393137" cy="3931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AF71BA-FD56-4DC4-81D6-8513D8A16176}">
      <dsp:nvSpPr>
        <dsp:cNvPr id="0" name=""/>
        <dsp:cNvSpPr/>
      </dsp:nvSpPr>
      <dsp:spPr>
        <a:xfrm>
          <a:off x="1035872" y="2219734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F58139-AC4A-4B7C-87C9-F08EE08C4399}">
      <dsp:nvSpPr>
        <dsp:cNvPr id="0" name=""/>
        <dsp:cNvSpPr/>
      </dsp:nvSpPr>
      <dsp:spPr>
        <a:xfrm>
          <a:off x="1132191" y="1906698"/>
          <a:ext cx="270282" cy="2702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444372-B5FE-45F2-AC76-6F2B695F6772}">
      <dsp:nvSpPr>
        <dsp:cNvPr id="0" name=""/>
        <dsp:cNvSpPr/>
      </dsp:nvSpPr>
      <dsp:spPr>
        <a:xfrm>
          <a:off x="1372988" y="2243814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00C608-1DC6-42E8-A342-34ADD4F24557}">
      <dsp:nvSpPr>
        <dsp:cNvPr id="0" name=""/>
        <dsp:cNvSpPr/>
      </dsp:nvSpPr>
      <dsp:spPr>
        <a:xfrm>
          <a:off x="1589705" y="1858539"/>
          <a:ext cx="393137" cy="3931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BE3636-61F4-4C2F-9155-A2454FBE951D}">
      <dsp:nvSpPr>
        <dsp:cNvPr id="0" name=""/>
        <dsp:cNvSpPr/>
      </dsp:nvSpPr>
      <dsp:spPr>
        <a:xfrm>
          <a:off x="2119458" y="1762220"/>
          <a:ext cx="270282" cy="2702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96A45A-3149-42EA-9422-AF4275D3277D}">
      <dsp:nvSpPr>
        <dsp:cNvPr id="0" name=""/>
        <dsp:cNvSpPr/>
      </dsp:nvSpPr>
      <dsp:spPr>
        <a:xfrm>
          <a:off x="2389740" y="630074"/>
          <a:ext cx="793780" cy="1515413"/>
        </a:xfrm>
        <a:prstGeom prst="chevron">
          <a:avLst>
            <a:gd name="adj" fmla="val 62310"/>
          </a:avLst>
        </a:prstGeom>
        <a:solidFill>
          <a:schemeClr val="accent3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3A3B6C-6E2B-4CE4-AB26-5A5B3DBDF995}">
      <dsp:nvSpPr>
        <dsp:cNvPr id="0" name=""/>
        <dsp:cNvSpPr/>
      </dsp:nvSpPr>
      <dsp:spPr>
        <a:xfrm>
          <a:off x="3183520" y="630810"/>
          <a:ext cx="2164855" cy="151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2"/>
              </a:solidFill>
            </a:rPr>
            <a:t>is an</a:t>
          </a:r>
          <a:endParaRPr lang="en-US" sz="3600" kern="1200" dirty="0">
            <a:solidFill>
              <a:schemeClr val="tx2"/>
            </a:solidFill>
          </a:endParaRPr>
        </a:p>
      </dsp:txBody>
      <dsp:txXfrm>
        <a:off x="3183520" y="630810"/>
        <a:ext cx="2164855" cy="1515398"/>
      </dsp:txXfrm>
    </dsp:sp>
    <dsp:sp modelId="{88944793-F90B-4500-8128-B6D26CB5FEAF}">
      <dsp:nvSpPr>
        <dsp:cNvPr id="0" name=""/>
        <dsp:cNvSpPr/>
      </dsp:nvSpPr>
      <dsp:spPr>
        <a:xfrm>
          <a:off x="5348376" y="630074"/>
          <a:ext cx="793780" cy="1515413"/>
        </a:xfrm>
        <a:prstGeom prst="chevron">
          <a:avLst>
            <a:gd name="adj" fmla="val 62310"/>
          </a:avLst>
        </a:prstGeom>
        <a:solidFill>
          <a:schemeClr val="accent3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6B20CA-2DC3-4A39-8225-FD351D637B04}">
      <dsp:nvSpPr>
        <dsp:cNvPr id="0" name=""/>
        <dsp:cNvSpPr/>
      </dsp:nvSpPr>
      <dsp:spPr>
        <a:xfrm>
          <a:off x="6228750" y="504837"/>
          <a:ext cx="1840127" cy="18401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2"/>
              </a:solidFill>
            </a:rPr>
            <a:t>Actor</a:t>
          </a:r>
          <a:endParaRPr lang="en-US" sz="3600" kern="1200" dirty="0">
            <a:solidFill>
              <a:schemeClr val="tx2"/>
            </a:solidFill>
          </a:endParaRPr>
        </a:p>
      </dsp:txBody>
      <dsp:txXfrm>
        <a:off x="6498230" y="774317"/>
        <a:ext cx="1301167" cy="13011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7B686-9C7B-4080-8C57-285D0941DC9D}">
      <dsp:nvSpPr>
        <dsp:cNvPr id="0" name=""/>
        <dsp:cNvSpPr/>
      </dsp:nvSpPr>
      <dsp:spPr>
        <a:xfrm>
          <a:off x="-5789305" y="-886259"/>
          <a:ext cx="6893793" cy="6893793"/>
        </a:xfrm>
        <a:prstGeom prst="blockArc">
          <a:avLst>
            <a:gd name="adj1" fmla="val 18900000"/>
            <a:gd name="adj2" fmla="val 2700000"/>
            <a:gd name="adj3" fmla="val 313"/>
          </a:avLst>
        </a:prstGeom>
        <a:noFill/>
        <a:ln w="28575" cap="flat" cmpd="sng" algn="ctr">
          <a:solidFill>
            <a:srgbClr val="FE7E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89093-F445-431E-8BFE-89A2D03A438F}">
      <dsp:nvSpPr>
        <dsp:cNvPr id="0" name=""/>
        <dsp:cNvSpPr/>
      </dsp:nvSpPr>
      <dsp:spPr>
        <a:xfrm>
          <a:off x="710832" y="512127"/>
          <a:ext cx="6533693" cy="1024255"/>
        </a:xfrm>
        <a:prstGeom prst="rect">
          <a:avLst/>
        </a:prstGeom>
        <a:noFill/>
        <a:ln w="28575" cap="flat" cmpd="sng" algn="ctr">
          <a:solidFill>
            <a:srgbClr val="FE7E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002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rgbClr val="FFF271"/>
              </a:solidFill>
            </a:rPr>
            <a:t>Determine</a:t>
          </a:r>
          <a:r>
            <a:rPr lang="en-US" sz="3100" kern="1200" dirty="0" smtClean="0">
              <a:solidFill>
                <a:srgbClr val="FFF271"/>
              </a:solidFill>
            </a:rPr>
            <a:t> </a:t>
          </a:r>
          <a:r>
            <a:rPr lang="en-US" sz="3100" kern="1200" dirty="0" smtClean="0">
              <a:solidFill>
                <a:schemeClr val="tx2"/>
              </a:solidFill>
            </a:rPr>
            <a:t>what to do with the next incoming message</a:t>
          </a:r>
          <a:endParaRPr lang="en-US" sz="3100" kern="1200" dirty="0">
            <a:solidFill>
              <a:schemeClr val="tx2"/>
            </a:solidFill>
          </a:endParaRPr>
        </a:p>
      </dsp:txBody>
      <dsp:txXfrm>
        <a:off x="710832" y="512127"/>
        <a:ext cx="6533693" cy="1024255"/>
      </dsp:txXfrm>
    </dsp:sp>
    <dsp:sp modelId="{99623AEA-F7B7-424D-8899-FCDF05F89745}">
      <dsp:nvSpPr>
        <dsp:cNvPr id="0" name=""/>
        <dsp:cNvSpPr/>
      </dsp:nvSpPr>
      <dsp:spPr>
        <a:xfrm>
          <a:off x="70673" y="384095"/>
          <a:ext cx="1280318" cy="1280318"/>
        </a:xfrm>
        <a:prstGeom prst="ellipse">
          <a:avLst/>
        </a:prstGeom>
        <a:solidFill>
          <a:schemeClr val="tx1"/>
        </a:solidFill>
        <a:ln w="57150" cap="flat" cmpd="sng" algn="ctr">
          <a:solidFill>
            <a:srgbClr val="FE7E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1716B-6F75-4B94-AC5A-5DF502B9BCFC}">
      <dsp:nvSpPr>
        <dsp:cNvPr id="0" name=""/>
        <dsp:cNvSpPr/>
      </dsp:nvSpPr>
      <dsp:spPr>
        <a:xfrm>
          <a:off x="1083149" y="2048510"/>
          <a:ext cx="6161376" cy="1024255"/>
        </a:xfrm>
        <a:prstGeom prst="rect">
          <a:avLst/>
        </a:prstGeom>
        <a:noFill/>
        <a:ln w="28575" cap="flat" cmpd="sng" algn="ctr">
          <a:solidFill>
            <a:srgbClr val="FE7E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002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rgbClr val="FFF271"/>
              </a:solidFill>
            </a:rPr>
            <a:t>Create</a:t>
          </a:r>
          <a:r>
            <a:rPr lang="en-US" sz="3100" kern="1200" dirty="0" smtClean="0">
              <a:solidFill>
                <a:srgbClr val="FFF271"/>
              </a:solidFill>
            </a:rPr>
            <a:t> </a:t>
          </a:r>
          <a:r>
            <a:rPr lang="en-US" sz="3100" kern="1200" dirty="0" smtClean="0">
              <a:solidFill>
                <a:schemeClr val="tx2"/>
              </a:solidFill>
            </a:rPr>
            <a:t>more actors</a:t>
          </a:r>
          <a:endParaRPr lang="en-US" sz="3100" kern="1200" dirty="0">
            <a:solidFill>
              <a:schemeClr val="tx2"/>
            </a:solidFill>
          </a:endParaRPr>
        </a:p>
      </dsp:txBody>
      <dsp:txXfrm>
        <a:off x="1083149" y="2048510"/>
        <a:ext cx="6161376" cy="1024255"/>
      </dsp:txXfrm>
    </dsp:sp>
    <dsp:sp modelId="{9EDB11B3-6703-4A77-AE8C-106FD6DC8848}">
      <dsp:nvSpPr>
        <dsp:cNvPr id="0" name=""/>
        <dsp:cNvSpPr/>
      </dsp:nvSpPr>
      <dsp:spPr>
        <a:xfrm>
          <a:off x="442990" y="1920478"/>
          <a:ext cx="1280318" cy="1280318"/>
        </a:xfrm>
        <a:prstGeom prst="ellipse">
          <a:avLst/>
        </a:prstGeom>
        <a:solidFill>
          <a:schemeClr val="tx1"/>
        </a:solidFill>
        <a:ln w="57150" cap="flat" cmpd="sng" algn="ctr">
          <a:solidFill>
            <a:srgbClr val="FE7E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D4B7F-8AF1-4461-BD5B-E51A2EF80DB7}">
      <dsp:nvSpPr>
        <dsp:cNvPr id="0" name=""/>
        <dsp:cNvSpPr/>
      </dsp:nvSpPr>
      <dsp:spPr>
        <a:xfrm>
          <a:off x="710832" y="3584892"/>
          <a:ext cx="6533693" cy="1024255"/>
        </a:xfrm>
        <a:prstGeom prst="rect">
          <a:avLst/>
        </a:prstGeom>
        <a:noFill/>
        <a:ln w="28575" cap="flat" cmpd="sng" algn="ctr">
          <a:solidFill>
            <a:srgbClr val="FE7E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002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rgbClr val="FFF271"/>
              </a:solidFill>
            </a:rPr>
            <a:t>Send</a:t>
          </a:r>
          <a:r>
            <a:rPr lang="en-US" sz="3100" kern="1200" dirty="0" smtClean="0">
              <a:solidFill>
                <a:srgbClr val="FFF271"/>
              </a:solidFill>
            </a:rPr>
            <a:t> </a:t>
          </a:r>
          <a:r>
            <a:rPr lang="en-US" sz="3100" kern="1200" dirty="0" smtClean="0">
              <a:solidFill>
                <a:schemeClr val="tx2"/>
              </a:solidFill>
            </a:rPr>
            <a:t>messages to another actor</a:t>
          </a:r>
          <a:endParaRPr lang="en-US" sz="3100" kern="1200" dirty="0">
            <a:solidFill>
              <a:schemeClr val="tx2"/>
            </a:solidFill>
          </a:endParaRPr>
        </a:p>
      </dsp:txBody>
      <dsp:txXfrm>
        <a:off x="710832" y="3584892"/>
        <a:ext cx="6533693" cy="1024255"/>
      </dsp:txXfrm>
    </dsp:sp>
    <dsp:sp modelId="{82F4B5B5-A5E2-4FE3-A092-6FC5A51A450A}">
      <dsp:nvSpPr>
        <dsp:cNvPr id="0" name=""/>
        <dsp:cNvSpPr/>
      </dsp:nvSpPr>
      <dsp:spPr>
        <a:xfrm>
          <a:off x="70673" y="3456860"/>
          <a:ext cx="1280318" cy="1280318"/>
        </a:xfrm>
        <a:prstGeom prst="ellipse">
          <a:avLst/>
        </a:prstGeom>
        <a:solidFill>
          <a:schemeClr val="tx1"/>
        </a:solidFill>
        <a:ln w="57150" cap="flat" cmpd="sng" algn="ctr">
          <a:solidFill>
            <a:srgbClr val="FE7E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380F7-843D-48FD-AC1A-D1DBEDCF1B07}">
      <dsp:nvSpPr>
        <dsp:cNvPr id="0" name=""/>
        <dsp:cNvSpPr/>
      </dsp:nvSpPr>
      <dsp:spPr>
        <a:xfrm>
          <a:off x="0" y="0"/>
          <a:ext cx="5852160" cy="1126680"/>
        </a:xfrm>
        <a:prstGeom prst="roundRect">
          <a:avLst>
            <a:gd name="adj" fmla="val 10000"/>
          </a:avLst>
        </a:prstGeom>
        <a:solidFill>
          <a:srgbClr val="FE7E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dynamic creation of actors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32999" y="32999"/>
        <a:ext cx="4541180" cy="1060682"/>
      </dsp:txXfrm>
    </dsp:sp>
    <dsp:sp modelId="{FE590F36-70C5-4FE2-B49A-24F07CF41702}">
      <dsp:nvSpPr>
        <dsp:cNvPr id="0" name=""/>
        <dsp:cNvSpPr/>
      </dsp:nvSpPr>
      <dsp:spPr>
        <a:xfrm>
          <a:off x="490118" y="1331531"/>
          <a:ext cx="5852160" cy="1126680"/>
        </a:xfrm>
        <a:prstGeom prst="roundRect">
          <a:avLst>
            <a:gd name="adj" fmla="val 10000"/>
          </a:avLst>
        </a:prstGeom>
        <a:solidFill>
          <a:srgbClr val="FE7E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inclusion of actor addresses in messages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523117" y="1364530"/>
        <a:ext cx="4563701" cy="1060682"/>
      </dsp:txXfrm>
    </dsp:sp>
    <dsp:sp modelId="{226C28B7-1C0F-49EC-B073-1B4B6DC5D86B}">
      <dsp:nvSpPr>
        <dsp:cNvPr id="0" name=""/>
        <dsp:cNvSpPr/>
      </dsp:nvSpPr>
      <dsp:spPr>
        <a:xfrm>
          <a:off x="972921" y="2663063"/>
          <a:ext cx="5852160" cy="1126680"/>
        </a:xfrm>
        <a:prstGeom prst="roundRect">
          <a:avLst>
            <a:gd name="adj" fmla="val 10000"/>
          </a:avLst>
        </a:prstGeom>
        <a:solidFill>
          <a:srgbClr val="FE7E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interaction only through direct asynchronous message passing 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1005920" y="2696062"/>
        <a:ext cx="4571016" cy="1060682"/>
      </dsp:txXfrm>
    </dsp:sp>
    <dsp:sp modelId="{A6C7CB61-6D7A-46EB-8DF6-8347375DF2F5}">
      <dsp:nvSpPr>
        <dsp:cNvPr id="0" name=""/>
        <dsp:cNvSpPr/>
      </dsp:nvSpPr>
      <dsp:spPr>
        <a:xfrm>
          <a:off x="1463039" y="3994594"/>
          <a:ext cx="5852160" cy="1126680"/>
        </a:xfrm>
        <a:prstGeom prst="roundRect">
          <a:avLst>
            <a:gd name="adj" fmla="val 10000"/>
          </a:avLst>
        </a:prstGeom>
        <a:solidFill>
          <a:srgbClr val="FE7E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no restriction on message arrival order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1496038" y="4027593"/>
        <a:ext cx="4563701" cy="1060682"/>
      </dsp:txXfrm>
    </dsp:sp>
    <dsp:sp modelId="{4C6629DC-ED83-4C24-918E-02A809AE514C}">
      <dsp:nvSpPr>
        <dsp:cNvPr id="0" name=""/>
        <dsp:cNvSpPr/>
      </dsp:nvSpPr>
      <dsp:spPr>
        <a:xfrm>
          <a:off x="5119817" y="862934"/>
          <a:ext cx="732342" cy="7323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5284594" y="862934"/>
        <a:ext cx="402788" cy="551087"/>
      </dsp:txXfrm>
    </dsp:sp>
    <dsp:sp modelId="{F2539A5F-1E25-4AC9-8B24-A0563841837E}">
      <dsp:nvSpPr>
        <dsp:cNvPr id="0" name=""/>
        <dsp:cNvSpPr/>
      </dsp:nvSpPr>
      <dsp:spPr>
        <a:xfrm>
          <a:off x="5609936" y="2194466"/>
          <a:ext cx="732342" cy="7323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5774713" y="2194466"/>
        <a:ext cx="402788" cy="551087"/>
      </dsp:txXfrm>
    </dsp:sp>
    <dsp:sp modelId="{F04B7FFE-5806-44C7-86F3-D924A32EA1F0}">
      <dsp:nvSpPr>
        <dsp:cNvPr id="0" name=""/>
        <dsp:cNvSpPr/>
      </dsp:nvSpPr>
      <dsp:spPr>
        <a:xfrm>
          <a:off x="6092739" y="3525997"/>
          <a:ext cx="732342" cy="7323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6257516" y="3525997"/>
        <a:ext cx="402788" cy="5510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860A2-8540-423B-B862-127812E87646}">
      <dsp:nvSpPr>
        <dsp:cNvPr id="0" name=""/>
        <dsp:cNvSpPr/>
      </dsp:nvSpPr>
      <dsp:spPr>
        <a:xfrm>
          <a:off x="842597" y="2413193"/>
          <a:ext cx="1826153" cy="1826455"/>
        </a:xfrm>
        <a:prstGeom prst="ellipse">
          <a:avLst/>
        </a:prstGeom>
        <a:solidFill>
          <a:srgbClr val="FE7E00"/>
        </a:solidFill>
        <a:ln w="9525" cap="flat" cmpd="sng" algn="ctr">
          <a:solidFill>
            <a:srgbClr val="FE7E00"/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992169-4D10-41F1-B981-2A9302527811}">
      <dsp:nvSpPr>
        <dsp:cNvPr id="0" name=""/>
        <dsp:cNvSpPr/>
      </dsp:nvSpPr>
      <dsp:spPr>
        <a:xfrm>
          <a:off x="3023195" y="2064971"/>
          <a:ext cx="542353" cy="542005"/>
        </a:xfrm>
        <a:prstGeom prst="donut">
          <a:avLst>
            <a:gd name="adj" fmla="val 7460"/>
          </a:avLst>
        </a:prstGeom>
        <a:solidFill>
          <a:srgbClr val="FE7E00"/>
        </a:solidFill>
        <a:ln w="9525" cap="flat" cmpd="sng" algn="ctr">
          <a:solidFill>
            <a:srgbClr val="FE7E00"/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73D9F2-AEB8-47F1-BF4C-BAD85B74A84B}">
      <dsp:nvSpPr>
        <dsp:cNvPr id="0" name=""/>
        <dsp:cNvSpPr/>
      </dsp:nvSpPr>
      <dsp:spPr>
        <a:xfrm>
          <a:off x="912764" y="2483283"/>
          <a:ext cx="1686560" cy="1686275"/>
        </a:xfrm>
        <a:prstGeom prst="ellipse">
          <a:avLst/>
        </a:prstGeom>
        <a:solidFill>
          <a:schemeClr val="tx1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3A14301-43C1-4A33-9F5D-AE3D9AD6A279}">
      <dsp:nvSpPr>
        <dsp:cNvPr id="0" name=""/>
        <dsp:cNvSpPr/>
      </dsp:nvSpPr>
      <dsp:spPr>
        <a:xfrm>
          <a:off x="3066491" y="3190840"/>
          <a:ext cx="955793" cy="955566"/>
        </a:xfrm>
        <a:prstGeom prst="ellipse">
          <a:avLst/>
        </a:prstGeom>
        <a:solidFill>
          <a:srgbClr val="FE7E00"/>
        </a:solidFill>
        <a:ln w="9525" cap="flat" cmpd="sng" algn="ctr">
          <a:solidFill>
            <a:srgbClr val="FE7E00"/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D895AD-AD59-4BB9-A9E9-F868AB80BF3F}">
      <dsp:nvSpPr>
        <dsp:cNvPr id="0" name=""/>
        <dsp:cNvSpPr/>
      </dsp:nvSpPr>
      <dsp:spPr>
        <a:xfrm>
          <a:off x="3126762" y="3251122"/>
          <a:ext cx="842898" cy="842979"/>
        </a:xfrm>
        <a:prstGeom prst="ellipse">
          <a:avLst/>
        </a:prstGeom>
        <a:solidFill>
          <a:schemeClr val="tx1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C46406E-2571-4143-A56A-6BFA4DD92624}">
      <dsp:nvSpPr>
        <dsp:cNvPr id="0" name=""/>
        <dsp:cNvSpPr/>
      </dsp:nvSpPr>
      <dsp:spPr>
        <a:xfrm>
          <a:off x="3565566" y="1027013"/>
          <a:ext cx="1225063" cy="1225459"/>
        </a:xfrm>
        <a:prstGeom prst="ellipse">
          <a:avLst/>
        </a:prstGeom>
        <a:solidFill>
          <a:srgbClr val="FE7E00"/>
        </a:solidFill>
        <a:ln w="9525" cap="flat" cmpd="sng" algn="ctr">
          <a:solidFill>
            <a:srgbClr val="FE7E00"/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377787-D9A0-4D12-8960-746D31DA049C}">
      <dsp:nvSpPr>
        <dsp:cNvPr id="0" name=""/>
        <dsp:cNvSpPr/>
      </dsp:nvSpPr>
      <dsp:spPr>
        <a:xfrm>
          <a:off x="4591703" y="404532"/>
          <a:ext cx="401235" cy="401509"/>
        </a:xfrm>
        <a:prstGeom prst="donut">
          <a:avLst>
            <a:gd name="adj" fmla="val 7460"/>
          </a:avLst>
        </a:prstGeom>
        <a:solidFill>
          <a:srgbClr val="FE7E00"/>
        </a:solidFill>
        <a:ln w="9525" cap="flat" cmpd="sng" algn="ctr">
          <a:solidFill>
            <a:srgbClr val="FE7E00"/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A2F1D3-A934-451F-AE87-81E03C5A26F5}">
      <dsp:nvSpPr>
        <dsp:cNvPr id="0" name=""/>
        <dsp:cNvSpPr/>
      </dsp:nvSpPr>
      <dsp:spPr>
        <a:xfrm>
          <a:off x="3799343" y="2617371"/>
          <a:ext cx="301307" cy="300973"/>
        </a:xfrm>
        <a:prstGeom prst="donut">
          <a:avLst>
            <a:gd name="adj" fmla="val 7460"/>
          </a:avLst>
        </a:prstGeom>
        <a:solidFill>
          <a:srgbClr val="FE7E00"/>
        </a:solidFill>
        <a:ln w="9525" cap="flat" cmpd="sng" algn="ctr">
          <a:solidFill>
            <a:srgbClr val="FE7E00"/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C60C66-3959-42F4-AD9B-9C055940EE6C}">
      <dsp:nvSpPr>
        <dsp:cNvPr id="0" name=""/>
        <dsp:cNvSpPr/>
      </dsp:nvSpPr>
      <dsp:spPr>
        <a:xfrm>
          <a:off x="3630393" y="1091702"/>
          <a:ext cx="1096149" cy="1096063"/>
        </a:xfrm>
        <a:prstGeom prst="ellipse">
          <a:avLst/>
        </a:prstGeom>
        <a:solidFill>
          <a:schemeClr val="tx1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58AFD8B-8B32-4F64-AAEE-3C1F0740AAD6}">
      <dsp:nvSpPr>
        <dsp:cNvPr id="0" name=""/>
        <dsp:cNvSpPr/>
      </dsp:nvSpPr>
      <dsp:spPr>
        <a:xfrm>
          <a:off x="-2439" y="452437"/>
          <a:ext cx="2804560" cy="2058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" numCol="1" spcCol="1270" anchor="ctr" anchorCtr="0">
          <a:noAutofit/>
        </a:bodyPr>
        <a:lstStyle/>
        <a:p>
          <a:pPr lvl="0" algn="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baseline="0" dirty="0" smtClean="0">
              <a:solidFill>
                <a:srgbClr val="FFF271"/>
              </a:solidFill>
            </a:rPr>
            <a:t>Asynchronous</a:t>
          </a:r>
          <a:r>
            <a:rPr lang="en-US" sz="1700" kern="1200" baseline="0" dirty="0" smtClean="0"/>
            <a:t/>
          </a:r>
          <a:br>
            <a:rPr lang="en-US" sz="1700" kern="1200" baseline="0" dirty="0" smtClean="0"/>
          </a:br>
          <a:r>
            <a:rPr lang="en-US" sz="1700" kern="1200" baseline="0" dirty="0" smtClean="0">
              <a:solidFill>
                <a:schemeClr val="tx2"/>
              </a:solidFill>
            </a:rPr>
            <a:t>Non-blocking, specifically in reference to I/O operations (not necessarily parallel, can be sequential</a:t>
          </a:r>
          <a:r>
            <a:rPr lang="en-US" sz="1800" kern="1200" baseline="0" dirty="0" smtClean="0">
              <a:solidFill>
                <a:schemeClr val="tx2"/>
              </a:solidFill>
            </a:rPr>
            <a:t>.)</a:t>
          </a:r>
          <a:endParaRPr lang="en-US" sz="1800" kern="1200" baseline="0" dirty="0">
            <a:solidFill>
              <a:schemeClr val="tx2"/>
            </a:solidFill>
          </a:endParaRPr>
        </a:p>
      </dsp:txBody>
      <dsp:txXfrm>
        <a:off x="-2439" y="452437"/>
        <a:ext cx="2804560" cy="2058934"/>
      </dsp:txXfrm>
    </dsp:sp>
    <dsp:sp modelId="{AB48E175-A7F5-436F-8320-91B87728B485}">
      <dsp:nvSpPr>
        <dsp:cNvPr id="0" name=""/>
        <dsp:cNvSpPr/>
      </dsp:nvSpPr>
      <dsp:spPr>
        <a:xfrm>
          <a:off x="4263059" y="3241798"/>
          <a:ext cx="3119274" cy="95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FFF271"/>
              </a:solidFill>
            </a:rPr>
            <a:t>Parallel</a:t>
          </a:r>
          <a:r>
            <a:rPr lang="en-US" sz="2200" kern="1200" dirty="0" smtClean="0"/>
            <a:t/>
          </a:r>
          <a:br>
            <a:rPr lang="en-US" sz="2200" kern="1200" dirty="0" smtClean="0"/>
          </a:br>
          <a:r>
            <a:rPr lang="en-US" sz="1800" kern="1200" dirty="0" smtClean="0">
              <a:solidFill>
                <a:schemeClr val="tx2"/>
              </a:solidFill>
            </a:rPr>
            <a:t>Multiple operations processed simultaneously.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4263059" y="3241798"/>
        <a:ext cx="3119274" cy="959141"/>
      </dsp:txXfrm>
    </dsp:sp>
    <dsp:sp modelId="{79FE32CF-CBC2-4821-BC39-6EA057733777}">
      <dsp:nvSpPr>
        <dsp:cNvPr id="0" name=""/>
        <dsp:cNvSpPr/>
      </dsp:nvSpPr>
      <dsp:spPr>
        <a:xfrm>
          <a:off x="4981490" y="873810"/>
          <a:ext cx="2451957" cy="152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FFF271"/>
              </a:solidFill>
            </a:rPr>
            <a:t>Concurrent</a:t>
          </a:r>
          <a:r>
            <a:rPr lang="en-US" sz="1800" kern="1200" dirty="0" smtClean="0"/>
            <a:t/>
          </a:r>
          <a:br>
            <a:rPr lang="en-US" sz="1800" kern="1200" dirty="0" smtClean="0"/>
          </a:br>
          <a:r>
            <a:rPr lang="en-US" sz="1800" kern="1200" dirty="0" smtClean="0">
              <a:solidFill>
                <a:schemeClr val="tx2"/>
              </a:solidFill>
            </a:rPr>
            <a:t>Multiple operations happening at the same time (not necessarily in parallel).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4981490" y="873810"/>
        <a:ext cx="2451957" cy="15269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17224-26FB-42BD-8E25-5AE899064F4E}">
      <dsp:nvSpPr>
        <dsp:cNvPr id="0" name=""/>
        <dsp:cNvSpPr/>
      </dsp:nvSpPr>
      <dsp:spPr>
        <a:xfrm>
          <a:off x="3214" y="1155104"/>
          <a:ext cx="2811065" cy="281106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4702" tIns="29210" rIns="154702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2"/>
              </a:solidFill>
            </a:rPr>
            <a:t>F# agents are contained in-process; they are not distributed.</a:t>
          </a:r>
        </a:p>
      </dsp:txBody>
      <dsp:txXfrm>
        <a:off x="414885" y="1566775"/>
        <a:ext cx="1987723" cy="1987723"/>
      </dsp:txXfrm>
    </dsp:sp>
    <dsp:sp modelId="{2D324642-AFED-4013-B227-A39ABB5D5BAA}">
      <dsp:nvSpPr>
        <dsp:cNvPr id="0" name=""/>
        <dsp:cNvSpPr/>
      </dsp:nvSpPr>
      <dsp:spPr>
        <a:xfrm>
          <a:off x="2252067" y="1155104"/>
          <a:ext cx="2811065" cy="281106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4702" tIns="29210" rIns="154702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2"/>
              </a:solidFill>
            </a:rPr>
            <a:t>Lack of support for supervisors.</a:t>
          </a:r>
        </a:p>
      </dsp:txBody>
      <dsp:txXfrm>
        <a:off x="2663738" y="1566775"/>
        <a:ext cx="1987723" cy="1987723"/>
      </dsp:txXfrm>
    </dsp:sp>
    <dsp:sp modelId="{10269018-D26A-4153-BF03-D986974ABBFB}">
      <dsp:nvSpPr>
        <dsp:cNvPr id="0" name=""/>
        <dsp:cNvSpPr/>
      </dsp:nvSpPr>
      <dsp:spPr>
        <a:xfrm>
          <a:off x="4500919" y="1155104"/>
          <a:ext cx="2811065" cy="281106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4702" tIns="29210" rIns="154702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2"/>
              </a:solidFill>
            </a:rPr>
            <a:t>No built-in durable mailboxes.</a:t>
          </a:r>
        </a:p>
      </dsp:txBody>
      <dsp:txXfrm>
        <a:off x="4912590" y="1566775"/>
        <a:ext cx="1987723" cy="1987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DDA56-26A9-45CA-92DB-3ECDF3E07D23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745B2-F995-4487-8D0C-5BF38895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3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BC09E-7920-47B5-AB74-033998E9840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6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5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79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0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7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3D42-BC8C-48A8-BF09-B3D1FCE3ADA9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639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822C-3B36-4EBF-A73B-1429053F4584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1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3735-5068-4E72-9C4B-8A5DD0228D73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67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4569" y="5550794"/>
            <a:ext cx="8069118" cy="502276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54569" y="772732"/>
            <a:ext cx="8100811" cy="464927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D752-DC77-4AD0-9BD5-303C80E18703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2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448" y="762000"/>
            <a:ext cx="8624552" cy="5334000"/>
          </a:xfrm>
          <a:noFill/>
        </p:spPr>
        <p:txBody>
          <a:bodyPr anchor="b">
            <a:normAutofit/>
          </a:bodyPr>
          <a:lstStyle>
            <a:lvl1pPr>
              <a:defRPr lang="en-US" sz="4800" dirty="0">
                <a:solidFill>
                  <a:srgbClr val="FFF27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9272-1AB9-4EE3-946C-51DACA81BCAE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292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326" y="762000"/>
            <a:ext cx="8611673" cy="5334000"/>
          </a:xfrm>
          <a:noFill/>
        </p:spPr>
        <p:txBody>
          <a:bodyPr anchor="b">
            <a:normAutofit/>
          </a:bodyPr>
          <a:lstStyle>
            <a:lvl1pPr>
              <a:defRPr lang="en-US" sz="4800" dirty="0">
                <a:solidFill>
                  <a:srgbClr val="FFF27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9272-1AB9-4EE3-946C-51DACA81BCAE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999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974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39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7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733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36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7BC1-9504-4855-B5DD-B2E60C013FF1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67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134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908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854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508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1201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8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rgbClr val="FFF27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rgbClr val="FFF27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DDE-8774-4EDF-982C-F60E644380EF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6569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7155-45E7-42C0-86F4-39AC64CFCD51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628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FFF27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FFF27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1F47-F9B1-41B4-9B15-B98939EFF635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19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84F0-D8E9-4591-BE6B-E851B07340B4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5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F527-2001-4F5D-9D3A-61A918BE82E9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9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D28E-5D03-407D-8E1E-6055258D1A20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739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DDE-8774-4EDF-982C-F60E644380EF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5525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FFF2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38FB8DDE-8774-4EDF-982C-F60E644380EF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67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rgbClr val="FFF27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rgbClr val="FFF27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rgbClr val="FFF27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rgbClr val="FFF27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rgbClr val="FFF27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5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ctor_model#Programming_with_Actor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linbull/Fsharp.Actor" TargetMode="Externa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eveloperfusion.com/article/139804/an-introduction-to-f-agents/" TargetMode="External"/><Relationship Id="rId13" Type="http://schemas.openxmlformats.org/officeDocument/2006/relationships/hyperlink" Target="http://www.tryfsharp.org/" TargetMode="External"/><Relationship Id="rId18" Type="http://schemas.openxmlformats.org/officeDocument/2006/relationships/hyperlink" Target="http://jabbr.net/" TargetMode="External"/><Relationship Id="rId3" Type="http://schemas.openxmlformats.org/officeDocument/2006/relationships/hyperlink" Target="http://msdn.microsoft.com/en-us/library/hh228603.aspx" TargetMode="External"/><Relationship Id="rId7" Type="http://schemas.openxmlformats.org/officeDocument/2006/relationships/hyperlink" Target="http://blogs.msdn.com/b/dsyme/archive/2010/02/15/async-and-parallel-design-patterns-in-f-part-3-agents.aspx?Redirected=true" TargetMode="External"/><Relationship Id="rId12" Type="http://schemas.openxmlformats.org/officeDocument/2006/relationships/hyperlink" Target="http://vimeo.com/68320467" TargetMode="External"/><Relationship Id="rId17" Type="http://schemas.openxmlformats.org/officeDocument/2006/relationships/hyperlink" Target="http://irc.freenode.net/" TargetMode="External"/><Relationship Id="rId2" Type="http://schemas.openxmlformats.org/officeDocument/2006/relationships/hyperlink" Target="https://github.com/colinbull/Fsharp.Actor" TargetMode="External"/><Relationship Id="rId16" Type="http://schemas.openxmlformats.org/officeDocument/2006/relationships/hyperlink" Target="http://fssnip.net/" TargetMode="External"/><Relationship Id="rId20" Type="http://schemas.openxmlformats.org/officeDocument/2006/relationships/hyperlink" Target="http://research.microsoft.com/pubs/147194/async-padl-revised-v2.pdf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channel9.msdn.com/Shows/Going+Deep/Hewitt-Meijer-and-Szyperski-The-Actor-Model-everything-you-wanted-to-know-but-were-afraid-to-ask" TargetMode="External"/><Relationship Id="rId11" Type="http://schemas.openxmlformats.org/officeDocument/2006/relationships/hyperlink" Target="http://en.wikibooks.org/wiki/F_Sharp_Programming/MailboxProcessor" TargetMode="External"/><Relationship Id="rId5" Type="http://schemas.openxmlformats.org/officeDocument/2006/relationships/hyperlink" Target="https://research.microsoft.com/en-us/projects/orleans/" TargetMode="External"/><Relationship Id="rId15" Type="http://schemas.openxmlformats.org/officeDocument/2006/relationships/hyperlink" Target="http://skillsmatter.com/go/scala" TargetMode="External"/><Relationship Id="rId10" Type="http://schemas.openxmlformats.org/officeDocument/2006/relationships/hyperlink" Target="http://zbray.com/2012/12/09/building-an-actor-in-f-with-higher-throughput-than-akka-and-erlang-actors/" TargetMode="External"/><Relationship Id="rId19" Type="http://schemas.openxmlformats.org/officeDocument/2006/relationships/hyperlink" Target="http://learnyousomeerlang.com/the-hitchhikers-guide-to-concurrency#concepts-of-concurrency" TargetMode="External"/><Relationship Id="rId4" Type="http://schemas.openxmlformats.org/officeDocument/2006/relationships/hyperlink" Target="http://actorfx.codeplex.com/" TargetMode="External"/><Relationship Id="rId9" Type="http://schemas.openxmlformats.org/officeDocument/2006/relationships/hyperlink" Target="http://tomasp.net/blog/parallel-extra-image-pipeline.aspx/" TargetMode="External"/><Relationship Id="rId14" Type="http://schemas.openxmlformats.org/officeDocument/2006/relationships/hyperlink" Target="https://github.com/ChrisMarinos/FSharpKoan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ctor_model#Programming_with_Acto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7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3730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730066"/>
            <a:ext cx="12192000" cy="31279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24050" y="4365311"/>
            <a:ext cx="3028950" cy="1363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bg1"/>
                </a:solidFill>
              </a:rPr>
              <a:t>presented by</a:t>
            </a:r>
            <a:r>
              <a:rPr lang="en-US" sz="3600" dirty="0">
                <a:solidFill>
                  <a:schemeClr val="bg1"/>
                </a:solidFill>
              </a:rPr>
              <a:t/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Rachel Reese</a:t>
            </a:r>
            <a:r>
              <a:rPr lang="en-US" sz="1200" dirty="0">
                <a:solidFill>
                  <a:schemeClr val="bg1"/>
                </a:solidFill>
              </a:rPr>
              <a:t/>
            </a:r>
            <a:br>
              <a:rPr lang="en-US" sz="12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189609" y="4185428"/>
            <a:ext cx="3048000" cy="2121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Twitter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#</a:t>
            </a:r>
            <a:r>
              <a:rPr lang="en-US" sz="2800" dirty="0" err="1" smtClean="0">
                <a:solidFill>
                  <a:schemeClr val="bg1"/>
                </a:solidFill>
              </a:rPr>
              <a:t>fsharp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#</a:t>
            </a:r>
            <a:r>
              <a:rPr lang="en-US" sz="2800" dirty="0" err="1" smtClean="0">
                <a:solidFill>
                  <a:schemeClr val="bg1"/>
                </a:solidFill>
              </a:rPr>
              <a:t>codemash</a:t>
            </a:r>
            <a:endParaRPr lang="en-US" sz="2000" dirty="0">
              <a:solidFill>
                <a:schemeClr val="bg1"/>
              </a:solidFill>
            </a:endParaRPr>
          </a:p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@</a:t>
            </a:r>
            <a:r>
              <a:rPr lang="en-US" sz="2000" dirty="0" err="1" smtClean="0">
                <a:solidFill>
                  <a:schemeClr val="bg1"/>
                </a:solidFill>
              </a:rPr>
              <a:t>rachelreese</a:t>
            </a:r>
            <a:endParaRPr lang="en-US" sz="2000" dirty="0">
              <a:solidFill>
                <a:schemeClr val="bg1"/>
              </a:solidFill>
            </a:endParaRPr>
          </a:p>
          <a:p>
            <a:pPr algn="r"/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fireflylogic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755" y="4369450"/>
            <a:ext cx="1738313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C:\Users\bryanhunter\Documents\Archive\2011.12.02\mv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15" y="5820935"/>
            <a:ext cx="1172880" cy="4754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24051" y="673332"/>
            <a:ext cx="6132829" cy="25853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Concurrent Applications with F# Agents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995" y="664976"/>
            <a:ext cx="1419445" cy="141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2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system of actors look like?</a:t>
            </a:r>
            <a:endParaRPr lang="en-US" dirty="0"/>
          </a:p>
        </p:txBody>
      </p:sp>
      <p:pic>
        <p:nvPicPr>
          <p:cNvPr id="8" name="Content Placeholder 7" descr="http://www.ladamic.com/wordpress/?p=294" title="Ingredient networks for recipe data.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09" b="-14675"/>
          <a:stretch/>
        </p:blipFill>
        <p:spPr>
          <a:xfrm>
            <a:off x="3648974" y="0"/>
            <a:ext cx="8065697" cy="723756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Ingredient networks for recipe data, from: http://www.ladamic.com/wordpress/?p=294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a system of actors look like?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33" y="562758"/>
            <a:ext cx="8021981" cy="5723339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Tokyo Subway Map, from: http://www.speedymole.com/Tubes/Tokyo/tokyo-subway-map.html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actor model?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573344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5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F# agents?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F#’s implementation of </a:t>
            </a:r>
            <a:r>
              <a:rPr lang="en-US" sz="3200" b="1" dirty="0" err="1" smtClean="0"/>
              <a:t>Erlang</a:t>
            </a:r>
            <a:r>
              <a:rPr lang="en-US" sz="3200" b="1" dirty="0" smtClean="0"/>
              <a:t>-style message passing </a:t>
            </a:r>
          </a:p>
          <a:p>
            <a:pPr marL="502920" lvl="1" indent="0" algn="ctr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(also in </a:t>
            </a:r>
            <a:r>
              <a:rPr lang="en-US" sz="2400" dirty="0" err="1" smtClean="0">
                <a:solidFill>
                  <a:schemeClr val="tx1"/>
                </a:solidFill>
              </a:rPr>
              <a:t>Clojure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Scala</a:t>
            </a:r>
            <a:r>
              <a:rPr lang="en-US" sz="2400" dirty="0" smtClean="0">
                <a:solidFill>
                  <a:schemeClr val="tx1"/>
                </a:solidFill>
              </a:rPr>
              <a:t>, Elixir (and </a:t>
            </a:r>
            <a:r>
              <a:rPr lang="en-US" sz="2400" dirty="0" smtClean="0">
                <a:solidFill>
                  <a:schemeClr val="tx1"/>
                </a:solidFill>
                <a:hlinkClick r:id="rId2"/>
              </a:rPr>
              <a:t>many others</a:t>
            </a:r>
            <a:r>
              <a:rPr lang="en-US" sz="2400" dirty="0" smtClean="0">
                <a:solidFill>
                  <a:schemeClr val="tx1"/>
                </a:solidFill>
              </a:rPr>
              <a:t>))</a:t>
            </a:r>
          </a:p>
          <a:p>
            <a:pPr marL="502920" lvl="1" indent="0" algn="ct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[But there are differences.]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12769"/>
              </p:ext>
            </p:extLst>
          </p:nvPr>
        </p:nvGraphicFramePr>
        <p:xfrm>
          <a:off x="3868738" y="863600"/>
          <a:ext cx="7628044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45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97860A2-8540-423B-B862-127812E876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9992169-4D10-41F1-B981-2A93025278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58AFD8B-8B32-4F64-AAEE-3C1F0740AA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B73D9F2-AEB8-47F1-BF4C-BAD85B74A8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3A14301-43C1-4A33-9F5D-AE3D9AD6A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B48E175-A7F5-436F-8320-91B87728B4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9D895AD-AD59-4BB9-A9E9-F868AB80B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C46406E-2571-4143-A56A-6BFA4DD92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3A2F1D3-A934-451F-AE87-81E03C5A2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D377787-D9A0-4D12-8960-746D31DA04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9FE32CF-CBC2-4821-BC39-6EA0577337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AC60C66-3959-42F4-AD9B-9C055940E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Demos: </a:t>
            </a:r>
            <a:br>
              <a:rPr lang="en-US" dirty="0" smtClean="0"/>
            </a:br>
            <a:r>
              <a:rPr lang="en-US" dirty="0" smtClean="0"/>
              <a:t>Intro</a:t>
            </a:r>
            <a:r>
              <a:rPr lang="en-US" dirty="0" smtClean="0"/>
              <a:t>, Replies, Scanning, Emailer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some major differences between F# agents &amp; Erlang’s message passing?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820425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392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D17224-26FB-42BD-8E25-5AE899064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324642-AFED-4013-B227-A39ABB5D5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269018-D26A-4153-BF03-D986974ABB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br>
              <a:rPr lang="en-US" dirty="0" smtClean="0"/>
            </a:br>
            <a:r>
              <a:rPr lang="en-US" dirty="0" err="1" smtClean="0">
                <a:hlinkClick r:id="rId2"/>
              </a:rPr>
              <a:t>FSharp.Actor</a:t>
            </a:r>
            <a:r>
              <a:rPr lang="en-US" dirty="0" smtClean="0"/>
              <a:t>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Actors and Agents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hlinkClick r:id="rId2"/>
              </a:rPr>
              <a:t>Fsharp.Actor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TPL Dataflow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ActorFx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Orleans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Hewitt, Meijer, and </a:t>
            </a:r>
            <a:r>
              <a:rPr lang="en-US" dirty="0" err="1" smtClean="0">
                <a:hlinkClick r:id="rId6"/>
              </a:rPr>
              <a:t>Szyperski</a:t>
            </a:r>
            <a:r>
              <a:rPr lang="en-US" dirty="0" smtClean="0">
                <a:hlinkClick r:id="rId6"/>
              </a:rPr>
              <a:t> C9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Async and Parallel Design Patterns in F# Agents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An Introduction to Agents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Image pipeline using agents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Building an actor in F# w/ higher throughput than </a:t>
            </a:r>
            <a:r>
              <a:rPr lang="en-US" dirty="0" err="1" smtClean="0">
                <a:hlinkClick r:id="rId10"/>
              </a:rPr>
              <a:t>Akka</a:t>
            </a:r>
            <a:r>
              <a:rPr lang="en-US" dirty="0" smtClean="0">
                <a:hlinkClick r:id="rId10"/>
              </a:rPr>
              <a:t> or </a:t>
            </a:r>
            <a:r>
              <a:rPr lang="en-US" dirty="0" err="1" smtClean="0">
                <a:hlinkClick r:id="rId10"/>
              </a:rPr>
              <a:t>Erlang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F# </a:t>
            </a:r>
            <a:r>
              <a:rPr lang="en-US" dirty="0" err="1" smtClean="0">
                <a:hlinkClick r:id="rId11"/>
              </a:rPr>
              <a:t>MailboxProcessor</a:t>
            </a:r>
            <a:endParaRPr lang="en-US" dirty="0" smtClean="0"/>
          </a:p>
          <a:p>
            <a:r>
              <a:rPr lang="en-US" dirty="0" smtClean="0">
                <a:hlinkClick r:id="rId12"/>
              </a:rPr>
              <a:t>Building clean and cohesive concurrent systems with F# agents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F# in general, and Async, Concurrency, &amp; Parallelism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15257"/>
                </a:solidFill>
                <a:hlinkClick r:id="rId13"/>
              </a:rPr>
              <a:t>Try F#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>
                <a:solidFill>
                  <a:srgbClr val="515257"/>
                </a:solidFill>
                <a:hlinkClick r:id="rId14"/>
              </a:rPr>
              <a:t>F# Koans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>
                <a:solidFill>
                  <a:srgbClr val="515257"/>
                </a:solidFill>
                <a:hlinkClick r:id="rId15"/>
              </a:rPr>
              <a:t>SkillsMatter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>
                <a:solidFill>
                  <a:srgbClr val="515257"/>
                </a:solidFill>
                <a:hlinkClick r:id="rId16"/>
              </a:rPr>
              <a:t>FsSnip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/>
              <a:t>F# Chat on </a:t>
            </a:r>
            <a:r>
              <a:rPr lang="en-US" dirty="0" smtClean="0">
                <a:hlinkClick r:id="rId17"/>
              </a:rPr>
              <a:t>IRC</a:t>
            </a:r>
            <a:r>
              <a:rPr lang="en-US" dirty="0" smtClean="0"/>
              <a:t> or </a:t>
            </a:r>
            <a:r>
              <a:rPr lang="en-US" dirty="0" smtClean="0">
                <a:hlinkClick r:id="rId18"/>
              </a:rPr>
              <a:t>JabbR</a:t>
            </a:r>
            <a:endParaRPr lang="en-US" dirty="0"/>
          </a:p>
          <a:p>
            <a:r>
              <a:rPr lang="en-US" dirty="0" smtClean="0">
                <a:hlinkClick r:id="rId19"/>
              </a:rPr>
              <a:t>The </a:t>
            </a:r>
            <a:r>
              <a:rPr lang="en-US" dirty="0">
                <a:hlinkClick r:id="rId19"/>
              </a:rPr>
              <a:t>Hitchhiker’s Guide to </a:t>
            </a:r>
            <a:r>
              <a:rPr lang="en-US" dirty="0" smtClean="0">
                <a:hlinkClick r:id="rId19"/>
              </a:rPr>
              <a:t>Concurrency</a:t>
            </a:r>
            <a:endParaRPr lang="en-US" dirty="0" smtClean="0"/>
          </a:p>
          <a:p>
            <a:r>
              <a:rPr lang="en-US" dirty="0" smtClean="0">
                <a:hlinkClick r:id="rId20"/>
              </a:rPr>
              <a:t>F# Asynchronous Programming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2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9325" y="1771028"/>
            <a:ext cx="731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prstClr val="white"/>
                </a:solidFill>
              </a:rPr>
              <a:t>Rachel Reese</a:t>
            </a:r>
            <a:endParaRPr lang="en-US" sz="2400" dirty="0">
              <a:solidFill>
                <a:prstClr val="white"/>
              </a:solidFill>
            </a:endParaRPr>
          </a:p>
          <a:p>
            <a:r>
              <a:rPr lang="en-US" sz="3200" dirty="0">
                <a:solidFill>
                  <a:prstClr val="white"/>
                </a:solidFill>
              </a:rPr>
              <a:t>Twitter: </a:t>
            </a:r>
            <a:r>
              <a:rPr lang="en-US" sz="3200" dirty="0" smtClean="0">
                <a:solidFill>
                  <a:prstClr val="white"/>
                </a:solidFill>
              </a:rPr>
              <a:t>@</a:t>
            </a:r>
            <a:r>
              <a:rPr lang="en-US" sz="3200" dirty="0" err="1" smtClean="0">
                <a:solidFill>
                  <a:prstClr val="white"/>
                </a:solidFill>
              </a:rPr>
              <a:t>rachelreese</a:t>
            </a:r>
            <a:endParaRPr lang="en-US" sz="3200" dirty="0">
              <a:solidFill>
                <a:prstClr val="white"/>
              </a:solidFill>
            </a:endParaRPr>
          </a:p>
          <a:p>
            <a:r>
              <a:rPr lang="en-US" sz="2800" dirty="0">
                <a:solidFill>
                  <a:prstClr val="white"/>
                </a:solidFill>
              </a:rPr>
              <a:t>Email</a:t>
            </a:r>
            <a:r>
              <a:rPr lang="en-US" sz="2800">
                <a:solidFill>
                  <a:prstClr val="white"/>
                </a:solidFill>
              </a:rPr>
              <a:t>: </a:t>
            </a:r>
            <a:r>
              <a:rPr lang="en-US" sz="2800" smtClean="0">
                <a:solidFill>
                  <a:prstClr val="white"/>
                </a:solidFill>
              </a:rPr>
              <a:t>rachel.reese@fireflylogic.com</a:t>
            </a:r>
            <a:endParaRPr lang="en-US" sz="2800" dirty="0">
              <a:solidFill>
                <a:prstClr val="white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993" y="3949321"/>
            <a:ext cx="16859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19328" y="3976675"/>
            <a:ext cx="51911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prstClr val="white"/>
                </a:solidFill>
              </a:rPr>
              <a:t>Firefly Logic, Inc.</a:t>
            </a:r>
          </a:p>
          <a:p>
            <a:r>
              <a:rPr lang="en-US" sz="2000" dirty="0">
                <a:solidFill>
                  <a:prstClr val="white"/>
                </a:solidFill>
              </a:rPr>
              <a:t>1000 Main Street #201</a:t>
            </a:r>
            <a:br>
              <a:rPr lang="en-US" sz="2000" dirty="0">
                <a:solidFill>
                  <a:prstClr val="white"/>
                </a:solidFill>
              </a:rPr>
            </a:br>
            <a:r>
              <a:rPr lang="en-US" sz="2000" dirty="0">
                <a:solidFill>
                  <a:prstClr val="white"/>
                </a:solidFill>
              </a:rPr>
              <a:t>Nashville, TN 37206</a:t>
            </a:r>
          </a:p>
          <a:p>
            <a:r>
              <a:rPr lang="en-US" sz="2800" dirty="0">
                <a:solidFill>
                  <a:prstClr val="white"/>
                </a:solidFill>
              </a:rPr>
              <a:t>http://fireflylogic.com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96202" y="326387"/>
            <a:ext cx="20278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prstClr val="white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77287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18"/>
    </mc:Choice>
    <mc:Fallback xmlns="">
      <p:transition spd="slow" advTm="5241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F# agents?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F#’s implementation of </a:t>
            </a:r>
            <a:r>
              <a:rPr lang="en-US" sz="3200" b="1" dirty="0" err="1" smtClean="0"/>
              <a:t>Erlang</a:t>
            </a:r>
            <a:r>
              <a:rPr lang="en-US" sz="3200" b="1" dirty="0" smtClean="0"/>
              <a:t>-style message passing </a:t>
            </a:r>
          </a:p>
          <a:p>
            <a:pPr marL="502920" lvl="1" indent="0" algn="ctr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(also in </a:t>
            </a:r>
            <a:r>
              <a:rPr lang="en-US" sz="2400" dirty="0" err="1" smtClean="0">
                <a:solidFill>
                  <a:schemeClr val="tx1"/>
                </a:solidFill>
              </a:rPr>
              <a:t>Clojure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Scala</a:t>
            </a:r>
            <a:r>
              <a:rPr lang="en-US" sz="2400" dirty="0" smtClean="0">
                <a:solidFill>
                  <a:schemeClr val="tx1"/>
                </a:solidFill>
              </a:rPr>
              <a:t>, Elixir (and </a:t>
            </a:r>
            <a:r>
              <a:rPr lang="en-US" sz="2400" dirty="0" smtClean="0">
                <a:solidFill>
                  <a:schemeClr val="tx1"/>
                </a:solidFill>
                <a:hlinkClick r:id="rId2"/>
              </a:rPr>
              <a:t>many others</a:t>
            </a:r>
            <a:r>
              <a:rPr lang="en-US" sz="2400" dirty="0" smtClean="0">
                <a:solidFill>
                  <a:schemeClr val="tx1"/>
                </a:solidFill>
              </a:rPr>
              <a:t>))</a:t>
            </a:r>
          </a:p>
          <a:p>
            <a:pPr marL="502920" lvl="1" indent="0" algn="ct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[But there are differences.]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1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Erlang-style message passing?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74" t="2000" r="15624" b="25999"/>
          <a:stretch/>
        </p:blipFill>
        <p:spPr>
          <a:xfrm>
            <a:off x="3602250" y="999502"/>
            <a:ext cx="5787555" cy="4334316"/>
          </a:xfrm>
        </p:spPr>
      </p:pic>
      <p:sp>
        <p:nvSpPr>
          <p:cNvPr id="3" name="Oval Callout 2"/>
          <p:cNvSpPr/>
          <p:nvPr/>
        </p:nvSpPr>
        <p:spPr>
          <a:xfrm rot="20918304" flipH="1">
            <a:off x="5347183" y="230842"/>
            <a:ext cx="2505974" cy="1632616"/>
          </a:xfrm>
          <a:prstGeom prst="wedgeEllipseCallout">
            <a:avLst/>
          </a:prstGeom>
          <a:solidFill>
            <a:schemeClr val="bg1"/>
          </a:solidFill>
          <a:ln w="57150">
            <a:solidFill>
              <a:srgbClr val="FE7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F271"/>
                </a:solidFill>
              </a:rPr>
              <a:t>Hello, Joe!</a:t>
            </a:r>
            <a:endParaRPr lang="en-US" sz="3200" b="1" dirty="0">
              <a:solidFill>
                <a:srgbClr val="FFF27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21040" y="3009768"/>
            <a:ext cx="3375660" cy="3589886"/>
          </a:xfrm>
          <a:prstGeom prst="rect">
            <a:avLst/>
          </a:prstGeom>
          <a:solidFill>
            <a:schemeClr val="bg1"/>
          </a:solidFill>
          <a:ln w="57150">
            <a:solidFill>
              <a:srgbClr val="FE7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37270" y="3465883"/>
            <a:ext cx="274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Erlang’s</a:t>
            </a:r>
            <a:r>
              <a:rPr lang="en-US" sz="2800" dirty="0" smtClean="0"/>
              <a:t> message passing is based on the actor model devised by Carl </a:t>
            </a:r>
            <a:r>
              <a:rPr lang="en-US" sz="2800" dirty="0"/>
              <a:t>Hewitt et al. </a:t>
            </a:r>
            <a:r>
              <a:rPr lang="en-US" sz="2800" dirty="0" smtClean="0"/>
              <a:t>in 1973.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68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actor model?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573344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44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actor?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902439"/>
              </p:ext>
            </p:extLst>
          </p:nvPr>
        </p:nvGraphicFramePr>
        <p:xfrm>
          <a:off x="3543301" y="3429000"/>
          <a:ext cx="8179998" cy="2685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4713667" y="1678507"/>
            <a:ext cx="5861243" cy="111103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 </a:t>
            </a:r>
            <a:r>
              <a:rPr lang="en-US" b="1" dirty="0">
                <a:solidFill>
                  <a:srgbClr val="FFF271"/>
                </a:solidFill>
              </a:rPr>
              <a:t>actor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is an independent </a:t>
            </a:r>
            <a:r>
              <a:rPr lang="en-US" b="1" dirty="0">
                <a:solidFill>
                  <a:schemeClr val="tx1"/>
                </a:solidFill>
              </a:rPr>
              <a:t>computational entity which </a:t>
            </a:r>
            <a:r>
              <a:rPr lang="en-US" b="1" dirty="0">
                <a:solidFill>
                  <a:srgbClr val="FFF271"/>
                </a:solidFill>
              </a:rPr>
              <a:t>contains a queue</a:t>
            </a:r>
            <a:r>
              <a:rPr lang="en-US" b="1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rgbClr val="FFF271"/>
                </a:solidFill>
              </a:rPr>
              <a:t>receives and processes messages</a:t>
            </a:r>
            <a:r>
              <a:rPr lang="en-US" b="1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311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an actor do?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492188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5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334806" y="3014910"/>
            <a:ext cx="6592189" cy="82818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rgbClr val="FFF271"/>
                </a:solidFill>
              </a:rPr>
              <a:t>“One actor is no actor. They come in systems.” </a:t>
            </a:r>
          </a:p>
          <a:p>
            <a:pPr lvl="0" algn="r"/>
            <a:r>
              <a:rPr lang="en-US" b="1" dirty="0">
                <a:solidFill>
                  <a:schemeClr val="tx2"/>
                </a:solidFill>
              </a:rPr>
              <a:t>- Carl </a:t>
            </a:r>
            <a:r>
              <a:rPr lang="en-US" b="1" dirty="0" smtClean="0">
                <a:solidFill>
                  <a:schemeClr val="tx2"/>
                </a:solidFill>
              </a:rPr>
              <a:t>Hewitt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3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 preferRelativeResize="0">
            <a:picLocks noGrp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6" t="306" r="511" b="-420"/>
          <a:stretch/>
        </p:blipFill>
        <p:spPr>
          <a:xfrm>
            <a:off x="4604198" y="112138"/>
            <a:ext cx="5956479" cy="6207617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from: http://www.developerfusion.com/article/140677/writing-concurrent-applications-using-f-agents/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6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What does a system of actors look like?</a:t>
            </a:r>
          </a:p>
        </p:txBody>
      </p:sp>
    </p:spTree>
    <p:extLst>
      <p:ext uri="{BB962C8B-B14F-4D97-AF65-F5344CB8AC3E}">
        <p14:creationId xmlns:p14="http://schemas.microsoft.com/office/powerpoint/2010/main" val="10323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system of actors look like?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45" y="543023"/>
            <a:ext cx="8000643" cy="576281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Genes maestros de regulación, from: http://cienciasdejoseleg.blogspot.com/2011/10/genes-maestros-de-regulacion.html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7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FFC000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FireflyLogic.PresentationTemplate</Template>
  <TotalTime>35916</TotalTime>
  <Words>432</Words>
  <Application>Microsoft Office PowerPoint</Application>
  <PresentationFormat>Widescreen</PresentationFormat>
  <Paragraphs>88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Corbel</vt:lpstr>
      <vt:lpstr>Wingdings 2</vt:lpstr>
      <vt:lpstr>Frame</vt:lpstr>
      <vt:lpstr>1_Office Theme</vt:lpstr>
      <vt:lpstr>PowerPoint Presentation</vt:lpstr>
      <vt:lpstr>What are F# agents?</vt:lpstr>
      <vt:lpstr>What is Erlang-style message passing?</vt:lpstr>
      <vt:lpstr>What is the actor model?</vt:lpstr>
      <vt:lpstr>What is an actor?</vt:lpstr>
      <vt:lpstr>What can an actor do?</vt:lpstr>
      <vt:lpstr>PowerPoint Presentation</vt:lpstr>
      <vt:lpstr>PowerPoint Presentation</vt:lpstr>
      <vt:lpstr>What does a system of actors look like?</vt:lpstr>
      <vt:lpstr>What does a system of actors look like?</vt:lpstr>
      <vt:lpstr>What does a system of actors look like?</vt:lpstr>
      <vt:lpstr>What is the actor model?</vt:lpstr>
      <vt:lpstr>What are F# agents?</vt:lpstr>
      <vt:lpstr>Definitions</vt:lpstr>
      <vt:lpstr>Demos:  Intro, Replies, Scanning, Emailer </vt:lpstr>
      <vt:lpstr>What are some major differences between F# agents &amp; Erlang’s message passing?</vt:lpstr>
      <vt:lpstr>Demo:  FSharp.Actor framework</vt:lpstr>
      <vt:lpstr>Additional 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Applications with F# Agents</dc:title>
  <dc:creator>rachel reese</dc:creator>
  <cp:lastModifiedBy>rachel reese</cp:lastModifiedBy>
  <cp:revision>896</cp:revision>
  <dcterms:created xsi:type="dcterms:W3CDTF">2013-08-20T03:07:18Z</dcterms:created>
  <dcterms:modified xsi:type="dcterms:W3CDTF">2014-01-09T17:17:30Z</dcterms:modified>
</cp:coreProperties>
</file>