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84"/>
  </p:normalViewPr>
  <p:slideViewPr>
    <p:cSldViewPr snapToGrid="0" snapToObjects="1">
      <p:cViewPr varScale="1">
        <p:scale>
          <a:sx n="90" d="100"/>
          <a:sy n="90" d="100"/>
        </p:scale>
        <p:origin x="2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9FF6E0-B6A3-A01B-5381-13570F3BA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A8B5FAF-205A-9368-80AA-710378AB3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A8723F-A238-39B9-1DEC-B571AF1BA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B255-654F-0743-B830-EBFA4D772B1A}" type="datetimeFigureOut">
              <a:rPr lang="de-DE" smtClean="0"/>
              <a:t>08.05.22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E65AA5-580E-6FFE-49B3-8142F716F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200725-45AD-4B89-0E96-3EECF410A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1B3D-015A-A740-A5D1-6984244F08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6175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33AC56-6D52-FC05-4045-FF18D03B6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963C7DB-1920-1A47-16A8-17E2DBE8F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AD63B0-2808-2265-392F-20EDBAD1A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B255-654F-0743-B830-EBFA4D772B1A}" type="datetimeFigureOut">
              <a:rPr lang="de-DE" smtClean="0"/>
              <a:t>08.05.22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F77694-CBB7-2D7D-2E1E-F509843D7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1676FF-B53B-2F27-9711-267889C3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1B3D-015A-A740-A5D1-6984244F08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649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EEE685F-C064-AA37-107D-4501BAB59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8D78C90-E002-FF6C-F62C-B9EF24755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D0D2AB-A45D-8411-926C-D6AA2EDA1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B255-654F-0743-B830-EBFA4D772B1A}" type="datetimeFigureOut">
              <a:rPr lang="de-DE" smtClean="0"/>
              <a:t>08.05.22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3FBB75-88DC-F11A-74AA-C6D053306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270983-F4BE-BCE3-EC3B-C1B412E5A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1B3D-015A-A740-A5D1-6984244F08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0767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B60EBA-B3C8-501F-B22C-F89E2EB60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B6C944-5CB0-EEF9-F946-2D22B7438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0DCABD-58BF-3E2F-00AF-98E982FE6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B255-654F-0743-B830-EBFA4D772B1A}" type="datetimeFigureOut">
              <a:rPr lang="de-DE" smtClean="0"/>
              <a:t>08.05.22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C8BBEA-E8F0-5689-95F1-D35E34449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EA4B45-6D9A-7DBE-9207-E0170B2BE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1B3D-015A-A740-A5D1-6984244F08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2255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AD8E39-9C51-D2A9-584C-74A9B1B10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0C7343-01DE-D2E8-C33D-BD688F259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9F66CF-221D-1D15-FA60-828B4B472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B255-654F-0743-B830-EBFA4D772B1A}" type="datetimeFigureOut">
              <a:rPr lang="de-DE" smtClean="0"/>
              <a:t>08.05.22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817419-9825-2D5E-F7A6-F0990FA91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3069E1-102D-D193-49A0-630B825F0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1B3D-015A-A740-A5D1-6984244F08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0718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58D840-7F40-9DA2-8A1A-5F8542B35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A59923-4337-0C84-C83A-FA52FAB2B8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84A0C7-7F97-76F7-BDF5-83E5D3840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9EA680-EC2D-3735-7325-AD5638CF4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B255-654F-0743-B830-EBFA4D772B1A}" type="datetimeFigureOut">
              <a:rPr lang="de-DE" smtClean="0"/>
              <a:t>08.05.22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FBD55C-CA19-B9E1-207B-A31DD7EAD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0B5B3D6-BD24-9CA1-D259-7E650D920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1B3D-015A-A740-A5D1-6984244F08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8953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333BE3-0F7C-E47B-0C48-F3538D13D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08B3BC-5C71-B2CC-03C7-7DCF86F1C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1F5E51F-8901-9924-7FB6-7D7FAC934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526AC37-ECD1-F433-7B3A-F6B5997AC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C070AB8-DA1F-3E0B-CFA3-37D93CB0A0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76DCB7F-5335-E899-85B7-8DACCFC1D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B255-654F-0743-B830-EBFA4D772B1A}" type="datetimeFigureOut">
              <a:rPr lang="de-DE" smtClean="0"/>
              <a:t>08.05.22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6DEDA4B-2E6F-FAE4-1C94-78336A13F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8F9A8F9-F71F-5C84-C980-D2FD965CE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1B3D-015A-A740-A5D1-6984244F08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911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C50409-6759-0AA3-D671-F0E960B0A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1876E1C-A9A9-7B71-B9A3-DFDCF6C65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B255-654F-0743-B830-EBFA4D772B1A}" type="datetimeFigureOut">
              <a:rPr lang="de-DE" smtClean="0"/>
              <a:t>08.05.22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91B4E6D-37AD-7D48-FAF1-8ABB7B66A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A883273-A61D-34D5-D793-200FE120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1B3D-015A-A740-A5D1-6984244F08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5850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60D0A99-E3E2-5740-EEA9-05224020A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B255-654F-0743-B830-EBFA4D772B1A}" type="datetimeFigureOut">
              <a:rPr lang="de-DE" smtClean="0"/>
              <a:t>08.05.22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2A2B44F-B2C1-51FD-F033-9217425D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A79F337-4197-DF1A-E117-99B5F0915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1B3D-015A-A740-A5D1-6984244F08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160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3EC108-5F0B-0D3E-4C01-DDB7CA563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62A601-D833-8C58-2FC4-6A2C4CCF0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DFB0303-0C90-ED3F-EDAB-F8B2165EB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0361A7-63A0-27E0-6A92-0FB98E3A4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B255-654F-0743-B830-EBFA4D772B1A}" type="datetimeFigureOut">
              <a:rPr lang="de-DE" smtClean="0"/>
              <a:t>08.05.22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3BF75D-F7DE-20A4-C693-D99938405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19E8F6-6DED-6582-9124-391DC1B3B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1B3D-015A-A740-A5D1-6984244F08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3750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628920-0F52-97F0-FB77-D37496EF7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C81B17E-3DF8-7753-32A4-ABC7A865AF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1004C94-1EEF-92BF-29A9-D25872F53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5A63A7-5502-E81F-78CB-EA57A4880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B255-654F-0743-B830-EBFA4D772B1A}" type="datetimeFigureOut">
              <a:rPr lang="de-DE" smtClean="0"/>
              <a:t>08.05.22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7C6E2B-6094-C26C-3C35-8CBEA2BE6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5DCA3D-1460-C680-AFBF-5B816F47C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1B3D-015A-A740-A5D1-6984244F08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17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3D26C91-6BEC-5532-2B21-7B9DB3EFC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E1EFD0-9896-EDF5-35B0-69E5F36A8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D38B15-047C-8842-D36D-78B55F57ED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BB255-654F-0743-B830-EBFA4D772B1A}" type="datetimeFigureOut">
              <a:rPr lang="de-DE" smtClean="0"/>
              <a:t>08.05.22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F40C1B-F712-F4EF-82EB-E0E32C7012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6C28C2-F283-C4A5-2F6B-B2E4C2EFF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A1B3D-015A-A740-A5D1-6984244F08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8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1125EA4-798A-290D-71CD-6480B960C3AF}"/>
              </a:ext>
            </a:extLst>
          </p:cNvPr>
          <p:cNvSpPr/>
          <p:nvPr/>
        </p:nvSpPr>
        <p:spPr>
          <a:xfrm>
            <a:off x="7899" y="151945"/>
            <a:ext cx="32487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Haupt</a:t>
            </a:r>
            <a:r>
              <a:rPr lang="de-DE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seite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CEE9C9E-9FA4-2CC5-A0A3-9BD25EB2042E}"/>
              </a:ext>
            </a:extLst>
          </p:cNvPr>
          <p:cNvSpPr/>
          <p:nvPr/>
        </p:nvSpPr>
        <p:spPr>
          <a:xfrm>
            <a:off x="2129589" y="1287379"/>
            <a:ext cx="6821906" cy="10587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Header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6B14A36-CF03-7C8B-AA27-6802FB9969E8}"/>
              </a:ext>
            </a:extLst>
          </p:cNvPr>
          <p:cNvSpPr/>
          <p:nvPr/>
        </p:nvSpPr>
        <p:spPr>
          <a:xfrm>
            <a:off x="2129588" y="2430379"/>
            <a:ext cx="6821905" cy="372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Navigationsbar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A66048D-D67B-4E6C-39F6-A394012179A1}"/>
              </a:ext>
            </a:extLst>
          </p:cNvPr>
          <p:cNvSpPr/>
          <p:nvPr/>
        </p:nvSpPr>
        <p:spPr>
          <a:xfrm>
            <a:off x="2129588" y="3104147"/>
            <a:ext cx="6821904" cy="24664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Video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8DE9DD0-CAE1-25DC-3EAD-A44BE52DA054}"/>
              </a:ext>
            </a:extLst>
          </p:cNvPr>
          <p:cNvSpPr/>
          <p:nvPr/>
        </p:nvSpPr>
        <p:spPr>
          <a:xfrm>
            <a:off x="2129587" y="5845843"/>
            <a:ext cx="6821905" cy="372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Impressum</a:t>
            </a:r>
          </a:p>
        </p:txBody>
      </p:sp>
    </p:spTree>
    <p:extLst>
      <p:ext uri="{BB962C8B-B14F-4D97-AF65-F5344CB8AC3E}">
        <p14:creationId xmlns:p14="http://schemas.microsoft.com/office/powerpoint/2010/main" val="1087338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1125EA4-798A-290D-71CD-6480B960C3AF}"/>
              </a:ext>
            </a:extLst>
          </p:cNvPr>
          <p:cNvSpPr/>
          <p:nvPr/>
        </p:nvSpPr>
        <p:spPr>
          <a:xfrm>
            <a:off x="0" y="163977"/>
            <a:ext cx="36621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Inhaltseite 1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5201758-76A7-DA5C-719E-A5473C38AEB5}"/>
              </a:ext>
            </a:extLst>
          </p:cNvPr>
          <p:cNvSpPr/>
          <p:nvPr/>
        </p:nvSpPr>
        <p:spPr>
          <a:xfrm>
            <a:off x="2033337" y="2370221"/>
            <a:ext cx="7327231" cy="39824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EE209D5-6689-780A-2959-2087105F78A3}"/>
              </a:ext>
            </a:extLst>
          </p:cNvPr>
          <p:cNvSpPr/>
          <p:nvPr/>
        </p:nvSpPr>
        <p:spPr>
          <a:xfrm>
            <a:off x="2021305" y="1804737"/>
            <a:ext cx="7267074" cy="5173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Navigationsbar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2668E6E-41FF-5807-F927-C9CD400D52E6}"/>
              </a:ext>
            </a:extLst>
          </p:cNvPr>
          <p:cNvSpPr/>
          <p:nvPr/>
        </p:nvSpPr>
        <p:spPr>
          <a:xfrm>
            <a:off x="2021305" y="1187343"/>
            <a:ext cx="7267074" cy="5173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Header?? Oder Logo</a:t>
            </a:r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F2A1B6C0-4CA9-5B3C-DE6E-5C28A776AD6D}"/>
              </a:ext>
            </a:extLst>
          </p:cNvPr>
          <p:cNvSpPr/>
          <p:nvPr/>
        </p:nvSpPr>
        <p:spPr>
          <a:xfrm>
            <a:off x="2586786" y="2823635"/>
            <a:ext cx="1576137" cy="96252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Bild</a:t>
            </a: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50102F7D-05FB-3A92-4390-5EDB09A25243}"/>
              </a:ext>
            </a:extLst>
          </p:cNvPr>
          <p:cNvSpPr/>
          <p:nvPr/>
        </p:nvSpPr>
        <p:spPr>
          <a:xfrm>
            <a:off x="2591342" y="3984683"/>
            <a:ext cx="1576137" cy="96252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Bild</a:t>
            </a:r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21D72523-1367-4D4A-F5E6-03C2385C820A}"/>
              </a:ext>
            </a:extLst>
          </p:cNvPr>
          <p:cNvSpPr/>
          <p:nvPr/>
        </p:nvSpPr>
        <p:spPr>
          <a:xfrm>
            <a:off x="2586786" y="5131466"/>
            <a:ext cx="1576137" cy="96252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Bild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C56609D-CF50-5F4F-99F8-EC5376B1AA03}"/>
              </a:ext>
            </a:extLst>
          </p:cNvPr>
          <p:cNvSpPr txBox="1"/>
          <p:nvPr/>
        </p:nvSpPr>
        <p:spPr>
          <a:xfrm>
            <a:off x="2586786" y="2389410"/>
            <a:ext cx="1888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a:rPr>
              <a:t>Unsere E-Autos</a:t>
            </a:r>
          </a:p>
          <a:p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4143492-ABF7-1217-C6D7-FB56D69489AD}"/>
              </a:ext>
            </a:extLst>
          </p:cNvPr>
          <p:cNvSpPr txBox="1"/>
          <p:nvPr/>
        </p:nvSpPr>
        <p:spPr>
          <a:xfrm>
            <a:off x="4475744" y="2823635"/>
            <a:ext cx="2045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Auto1</a:t>
            </a:r>
          </a:p>
          <a:p>
            <a:pPr marL="285750" indent="-285750">
              <a:buFontTx/>
              <a:buChar char="-"/>
            </a:pPr>
            <a:r>
              <a:rPr lang="de-DE" dirty="0"/>
              <a:t>Baujahr</a:t>
            </a:r>
          </a:p>
          <a:p>
            <a:pPr marL="285750" indent="-285750">
              <a:buFontTx/>
              <a:buChar char="-"/>
            </a:pPr>
            <a:r>
              <a:rPr lang="de-DE" dirty="0"/>
              <a:t>Reichweite</a:t>
            </a:r>
          </a:p>
          <a:p>
            <a:pPr marL="285750" indent="-285750">
              <a:buFontTx/>
              <a:buChar char="-"/>
            </a:pPr>
            <a:r>
              <a:rPr lang="de-DE" dirty="0"/>
              <a:t>Ausstattung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DA75571-1698-8440-F157-1FBEF849B53E}"/>
              </a:ext>
            </a:extLst>
          </p:cNvPr>
          <p:cNvSpPr txBox="1"/>
          <p:nvPr/>
        </p:nvSpPr>
        <p:spPr>
          <a:xfrm>
            <a:off x="4483763" y="3934920"/>
            <a:ext cx="2045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Auto2</a:t>
            </a:r>
          </a:p>
          <a:p>
            <a:pPr marL="285750" indent="-285750">
              <a:buFontTx/>
              <a:buChar char="-"/>
            </a:pPr>
            <a:r>
              <a:rPr lang="de-DE" dirty="0"/>
              <a:t>Baujahr</a:t>
            </a:r>
          </a:p>
          <a:p>
            <a:pPr marL="285750" indent="-285750">
              <a:buFontTx/>
              <a:buChar char="-"/>
            </a:pPr>
            <a:r>
              <a:rPr lang="de-DE" dirty="0"/>
              <a:t>Reichweite</a:t>
            </a:r>
          </a:p>
          <a:p>
            <a:pPr marL="285750" indent="-285750">
              <a:buFontTx/>
              <a:buChar char="-"/>
            </a:pPr>
            <a:r>
              <a:rPr lang="de-DE" dirty="0"/>
              <a:t>Ausstattung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93BF05F-8A15-E64B-A3F0-0C18B8B7A326}"/>
              </a:ext>
            </a:extLst>
          </p:cNvPr>
          <p:cNvSpPr txBox="1"/>
          <p:nvPr/>
        </p:nvSpPr>
        <p:spPr>
          <a:xfrm>
            <a:off x="4491782" y="5012564"/>
            <a:ext cx="2045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Auto3</a:t>
            </a:r>
          </a:p>
          <a:p>
            <a:pPr marL="285750" indent="-285750">
              <a:buFontTx/>
              <a:buChar char="-"/>
            </a:pPr>
            <a:r>
              <a:rPr lang="de-DE" dirty="0"/>
              <a:t>Baujahr</a:t>
            </a:r>
          </a:p>
          <a:p>
            <a:pPr marL="285750" indent="-285750">
              <a:buFontTx/>
              <a:buChar char="-"/>
            </a:pPr>
            <a:r>
              <a:rPr lang="de-DE" dirty="0"/>
              <a:t>Reichweite</a:t>
            </a:r>
          </a:p>
          <a:p>
            <a:pPr marL="285750" indent="-285750">
              <a:buFontTx/>
              <a:buChar char="-"/>
            </a:pPr>
            <a:r>
              <a:rPr lang="de-DE" dirty="0"/>
              <a:t>Ausstattung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D4E6B5B-C1C2-7AA0-3705-2F0565BEF6A0}"/>
              </a:ext>
            </a:extLst>
          </p:cNvPr>
          <p:cNvSpPr txBox="1"/>
          <p:nvPr/>
        </p:nvSpPr>
        <p:spPr>
          <a:xfrm>
            <a:off x="6966911" y="3232164"/>
            <a:ext cx="1947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pattFill prst="pct90">
                  <a:fgClr>
                    <a:schemeClr val="accent6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Preis XY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AAF25BB-96C3-09BC-4368-C63BF5D864CC}"/>
              </a:ext>
            </a:extLst>
          </p:cNvPr>
          <p:cNvSpPr txBox="1"/>
          <p:nvPr/>
        </p:nvSpPr>
        <p:spPr>
          <a:xfrm>
            <a:off x="6932508" y="4335455"/>
            <a:ext cx="1947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pattFill prst="pct90">
                  <a:fgClr>
                    <a:schemeClr val="accent6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Preis XY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5FD90D2-0803-1680-F0F8-0DAE4371CDC1}"/>
              </a:ext>
            </a:extLst>
          </p:cNvPr>
          <p:cNvSpPr txBox="1"/>
          <p:nvPr/>
        </p:nvSpPr>
        <p:spPr>
          <a:xfrm>
            <a:off x="6932508" y="5438746"/>
            <a:ext cx="1947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pattFill prst="pct90">
                  <a:fgClr>
                    <a:schemeClr val="accent6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Preis XY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7716D8B-7A4C-9953-5125-350FFA28C6C0}"/>
              </a:ext>
            </a:extLst>
          </p:cNvPr>
          <p:cNvSpPr/>
          <p:nvPr/>
        </p:nvSpPr>
        <p:spPr>
          <a:xfrm>
            <a:off x="2103515" y="6413920"/>
            <a:ext cx="7257053" cy="372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Impressum</a:t>
            </a:r>
          </a:p>
        </p:txBody>
      </p:sp>
    </p:spTree>
    <p:extLst>
      <p:ext uri="{BB962C8B-B14F-4D97-AF65-F5344CB8AC3E}">
        <p14:creationId xmlns:p14="http://schemas.microsoft.com/office/powerpoint/2010/main" val="1061835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1125EA4-798A-290D-71CD-6480B960C3AF}"/>
              </a:ext>
            </a:extLst>
          </p:cNvPr>
          <p:cNvSpPr/>
          <p:nvPr/>
        </p:nvSpPr>
        <p:spPr>
          <a:xfrm>
            <a:off x="0" y="163977"/>
            <a:ext cx="36621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Inhaltseite 2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1049D6F-1935-2A24-B67D-5BD28463A075}"/>
              </a:ext>
            </a:extLst>
          </p:cNvPr>
          <p:cNvSpPr/>
          <p:nvPr/>
        </p:nvSpPr>
        <p:spPr>
          <a:xfrm>
            <a:off x="2033337" y="2370221"/>
            <a:ext cx="7327231" cy="39824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84CE49A-5A9B-CA10-3997-5602397ABF92}"/>
              </a:ext>
            </a:extLst>
          </p:cNvPr>
          <p:cNvSpPr/>
          <p:nvPr/>
        </p:nvSpPr>
        <p:spPr>
          <a:xfrm>
            <a:off x="2021305" y="1804737"/>
            <a:ext cx="7267074" cy="5173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Navigationsbar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E759810-335E-831B-BED6-49B5A7C74595}"/>
              </a:ext>
            </a:extLst>
          </p:cNvPr>
          <p:cNvSpPr/>
          <p:nvPr/>
        </p:nvSpPr>
        <p:spPr>
          <a:xfrm>
            <a:off x="2021305" y="1187343"/>
            <a:ext cx="7267074" cy="5173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Header?? Oder Logo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BDEF6BC-A3FA-6E1A-48AE-AF9EFEE0F899}"/>
              </a:ext>
            </a:extLst>
          </p:cNvPr>
          <p:cNvSpPr txBox="1"/>
          <p:nvPr/>
        </p:nvSpPr>
        <p:spPr>
          <a:xfrm>
            <a:off x="2586786" y="2389410"/>
            <a:ext cx="1888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a:rPr>
              <a:t>Unsere Standorte</a:t>
            </a:r>
          </a:p>
          <a:p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A75C8999-D3EA-27F4-EB04-BDA241093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557" y="2810958"/>
            <a:ext cx="5155281" cy="3436854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F907ADD6-65DF-444E-991F-B6D1ACB4DB58}"/>
              </a:ext>
            </a:extLst>
          </p:cNvPr>
          <p:cNvSpPr/>
          <p:nvPr/>
        </p:nvSpPr>
        <p:spPr>
          <a:xfrm>
            <a:off x="2143875" y="6401243"/>
            <a:ext cx="7144504" cy="372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Impressum</a:t>
            </a:r>
          </a:p>
        </p:txBody>
      </p:sp>
    </p:spTree>
    <p:extLst>
      <p:ext uri="{BB962C8B-B14F-4D97-AF65-F5344CB8AC3E}">
        <p14:creationId xmlns:p14="http://schemas.microsoft.com/office/powerpoint/2010/main" val="664137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1125EA4-798A-290D-71CD-6480B960C3AF}"/>
              </a:ext>
            </a:extLst>
          </p:cNvPr>
          <p:cNvSpPr/>
          <p:nvPr/>
        </p:nvSpPr>
        <p:spPr>
          <a:xfrm>
            <a:off x="12055" y="163977"/>
            <a:ext cx="36380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Unter</a:t>
            </a:r>
            <a:r>
              <a:rPr lang="de-DE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seite </a:t>
            </a:r>
            <a:r>
              <a:rPr lang="de-DE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de-DE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D9311AF-0266-E6BD-329A-0DFC30F32AF2}"/>
              </a:ext>
            </a:extLst>
          </p:cNvPr>
          <p:cNvSpPr/>
          <p:nvPr/>
        </p:nvSpPr>
        <p:spPr>
          <a:xfrm>
            <a:off x="2033337" y="2370221"/>
            <a:ext cx="7327231" cy="39824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6FB9BC7-E4DF-D30F-CC13-DAC5D56D64DE}"/>
              </a:ext>
            </a:extLst>
          </p:cNvPr>
          <p:cNvSpPr/>
          <p:nvPr/>
        </p:nvSpPr>
        <p:spPr>
          <a:xfrm>
            <a:off x="2021305" y="1804737"/>
            <a:ext cx="7267074" cy="5173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Navigationsbar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6DC4641-55D6-4EE1-574F-031171E74ABE}"/>
              </a:ext>
            </a:extLst>
          </p:cNvPr>
          <p:cNvSpPr/>
          <p:nvPr/>
        </p:nvSpPr>
        <p:spPr>
          <a:xfrm>
            <a:off x="2021305" y="1187343"/>
            <a:ext cx="7267074" cy="5173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Header?? Oder Logo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AE287212-DA4E-3B7E-CBC9-C2A7F6278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792" y="2857500"/>
            <a:ext cx="6388100" cy="114300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59975345-0BF4-0C1D-A799-1FB30C17FB61}"/>
              </a:ext>
            </a:extLst>
          </p:cNvPr>
          <p:cNvSpPr txBox="1"/>
          <p:nvPr/>
        </p:nvSpPr>
        <p:spPr>
          <a:xfrm>
            <a:off x="2460792" y="4253257"/>
            <a:ext cx="11961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Vorname</a:t>
            </a:r>
          </a:p>
          <a:p>
            <a:r>
              <a:rPr lang="de-DE" dirty="0"/>
              <a:t>Nachname</a:t>
            </a:r>
          </a:p>
          <a:p>
            <a:r>
              <a:rPr lang="de-DE" dirty="0"/>
              <a:t>E-Mail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062297F-5EDC-2F29-46A1-A12FD2E04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741" y="4549441"/>
            <a:ext cx="2866941" cy="144985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92F4CA23-F6EC-6007-6941-26F18B8F8AB3}"/>
              </a:ext>
            </a:extLst>
          </p:cNvPr>
          <p:cNvSpPr txBox="1"/>
          <p:nvPr/>
        </p:nvSpPr>
        <p:spPr>
          <a:xfrm>
            <a:off x="6128298" y="4345590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Beispiel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D1C0A13-1E9C-8931-412E-6DA2A9281BB5}"/>
              </a:ext>
            </a:extLst>
          </p:cNvPr>
          <p:cNvSpPr txBox="1"/>
          <p:nvPr/>
        </p:nvSpPr>
        <p:spPr>
          <a:xfrm>
            <a:off x="2460792" y="4020257"/>
            <a:ext cx="3083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Anmeldung für den Newsletter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EC46B49-89F0-DB3E-4D9D-0CAB50D8B864}"/>
              </a:ext>
            </a:extLst>
          </p:cNvPr>
          <p:cNvSpPr/>
          <p:nvPr/>
        </p:nvSpPr>
        <p:spPr>
          <a:xfrm>
            <a:off x="2143875" y="6401243"/>
            <a:ext cx="7144504" cy="372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Impressum</a:t>
            </a:r>
          </a:p>
        </p:txBody>
      </p:sp>
    </p:spTree>
    <p:extLst>
      <p:ext uri="{BB962C8B-B14F-4D97-AF65-F5344CB8AC3E}">
        <p14:creationId xmlns:p14="http://schemas.microsoft.com/office/powerpoint/2010/main" val="2800483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1125EA4-798A-290D-71CD-6480B960C3AF}"/>
              </a:ext>
            </a:extLst>
          </p:cNvPr>
          <p:cNvSpPr/>
          <p:nvPr/>
        </p:nvSpPr>
        <p:spPr>
          <a:xfrm>
            <a:off x="12055" y="163977"/>
            <a:ext cx="36380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Unter</a:t>
            </a:r>
            <a:r>
              <a:rPr lang="de-DE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seite 2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BD19F0C-6E5D-14E4-45AE-2E28086532BC}"/>
              </a:ext>
            </a:extLst>
          </p:cNvPr>
          <p:cNvSpPr/>
          <p:nvPr/>
        </p:nvSpPr>
        <p:spPr>
          <a:xfrm>
            <a:off x="2033337" y="2370221"/>
            <a:ext cx="7327231" cy="39824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E94D8FC-67CE-F669-CE5C-DF86653ED782}"/>
              </a:ext>
            </a:extLst>
          </p:cNvPr>
          <p:cNvSpPr/>
          <p:nvPr/>
        </p:nvSpPr>
        <p:spPr>
          <a:xfrm>
            <a:off x="2021305" y="1804737"/>
            <a:ext cx="7267074" cy="5173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Navigationsbar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7971728-E9FE-29E1-D295-405A67A87EB3}"/>
              </a:ext>
            </a:extLst>
          </p:cNvPr>
          <p:cNvSpPr/>
          <p:nvPr/>
        </p:nvSpPr>
        <p:spPr>
          <a:xfrm>
            <a:off x="2021305" y="1187343"/>
            <a:ext cx="7267074" cy="5173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Header?? Oder Logo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EBAC425-9783-43F5-134E-9EE2D4751F62}"/>
              </a:ext>
            </a:extLst>
          </p:cNvPr>
          <p:cNvSpPr/>
          <p:nvPr/>
        </p:nvSpPr>
        <p:spPr>
          <a:xfrm>
            <a:off x="2143875" y="6401243"/>
            <a:ext cx="7144504" cy="372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Impressum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A6730CB-61E4-EF81-DFF7-F70FD5424740}"/>
              </a:ext>
            </a:extLst>
          </p:cNvPr>
          <p:cNvSpPr txBox="1"/>
          <p:nvPr/>
        </p:nvSpPr>
        <p:spPr>
          <a:xfrm>
            <a:off x="3092729" y="2820973"/>
            <a:ext cx="147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Wer sind wir?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20E8C80-C6E0-298A-D104-6F06221137EB}"/>
              </a:ext>
            </a:extLst>
          </p:cNvPr>
          <p:cNvSpPr txBox="1"/>
          <p:nvPr/>
        </p:nvSpPr>
        <p:spPr>
          <a:xfrm>
            <a:off x="6106994" y="2872106"/>
            <a:ext cx="153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Nachhaltigkeit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8E78F3AF-1DD1-FB7B-39A8-01D5C765D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71" y="2634944"/>
            <a:ext cx="647680" cy="74139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7185333A-0C2A-BDF2-5E27-7E7BE5878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2753" y="2702992"/>
            <a:ext cx="592015" cy="569245"/>
          </a:xfrm>
          <a:prstGeom prst="rect">
            <a:avLst/>
          </a:prstGeom>
        </p:spPr>
      </p:pic>
      <p:sp>
        <p:nvSpPr>
          <p:cNvPr id="25" name="Rechteck 24">
            <a:extLst>
              <a:ext uri="{FF2B5EF4-FFF2-40B4-BE49-F238E27FC236}">
                <a16:creationId xmlns:a16="http://schemas.microsoft.com/office/drawing/2014/main" id="{D55F9E71-96CD-2755-A0A4-3DD7D9D153DE}"/>
              </a:ext>
            </a:extLst>
          </p:cNvPr>
          <p:cNvSpPr/>
          <p:nvPr/>
        </p:nvSpPr>
        <p:spPr>
          <a:xfrm>
            <a:off x="2386012" y="3571876"/>
            <a:ext cx="2643187" cy="22145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Text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1002D8D1-7B2E-6AB0-26DE-C83A5DDD33BF}"/>
              </a:ext>
            </a:extLst>
          </p:cNvPr>
          <p:cNvSpPr/>
          <p:nvPr/>
        </p:nvSpPr>
        <p:spPr>
          <a:xfrm>
            <a:off x="6106993" y="3571874"/>
            <a:ext cx="2494081" cy="2214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714552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3BD19F0C-6E5D-14E4-45AE-2E28086532BC}"/>
              </a:ext>
            </a:extLst>
          </p:cNvPr>
          <p:cNvSpPr/>
          <p:nvPr/>
        </p:nvSpPr>
        <p:spPr>
          <a:xfrm>
            <a:off x="2033337" y="2370221"/>
            <a:ext cx="7327231" cy="39824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E94D8FC-67CE-F669-CE5C-DF86653ED782}"/>
              </a:ext>
            </a:extLst>
          </p:cNvPr>
          <p:cNvSpPr/>
          <p:nvPr/>
        </p:nvSpPr>
        <p:spPr>
          <a:xfrm>
            <a:off x="2021305" y="1804737"/>
            <a:ext cx="7267074" cy="5173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Navigationsbar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20E8C80-C6E0-298A-D104-6F06221137EB}"/>
              </a:ext>
            </a:extLst>
          </p:cNvPr>
          <p:cNvSpPr txBox="1"/>
          <p:nvPr/>
        </p:nvSpPr>
        <p:spPr>
          <a:xfrm>
            <a:off x="3036697" y="2802948"/>
            <a:ext cx="1226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Impressum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8E78F3AF-1DD1-FB7B-39A8-01D5C765D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71" y="2634944"/>
            <a:ext cx="647680" cy="741390"/>
          </a:xfrm>
          <a:prstGeom prst="rect">
            <a:avLst/>
          </a:prstGeom>
        </p:spPr>
      </p:pic>
      <p:sp>
        <p:nvSpPr>
          <p:cNvPr id="25" name="Rechteck 24">
            <a:extLst>
              <a:ext uri="{FF2B5EF4-FFF2-40B4-BE49-F238E27FC236}">
                <a16:creationId xmlns:a16="http://schemas.microsoft.com/office/drawing/2014/main" id="{D55F9E71-96CD-2755-A0A4-3DD7D9D153DE}"/>
              </a:ext>
            </a:extLst>
          </p:cNvPr>
          <p:cNvSpPr/>
          <p:nvPr/>
        </p:nvSpPr>
        <p:spPr>
          <a:xfrm>
            <a:off x="2386012" y="3571875"/>
            <a:ext cx="6415088" cy="24574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 err="1"/>
              <a:t>Car:e</a:t>
            </a:r>
            <a:r>
              <a:rPr lang="de-DE" dirty="0"/>
              <a:t> GmbH 			Geschäftsführer</a:t>
            </a:r>
          </a:p>
          <a:p>
            <a:r>
              <a:rPr lang="de-DE" dirty="0"/>
              <a:t>Adresse				Handelsregister:</a:t>
            </a:r>
          </a:p>
          <a:p>
            <a:r>
              <a:rPr lang="de-DE" dirty="0"/>
              <a:t>E-Mail</a:t>
            </a:r>
          </a:p>
          <a:p>
            <a:endParaRPr lang="de-DE" dirty="0"/>
          </a:p>
          <a:p>
            <a:r>
              <a:rPr lang="de-DE" dirty="0"/>
              <a:t>Haftungsausschluss</a:t>
            </a:r>
          </a:p>
          <a:p>
            <a:r>
              <a:rPr lang="de-DE" dirty="0"/>
              <a:t>Urheberrecht</a:t>
            </a:r>
          </a:p>
          <a:p>
            <a:r>
              <a:rPr lang="de-DE" dirty="0"/>
              <a:t>Copyright</a:t>
            </a:r>
          </a:p>
          <a:p>
            <a:br>
              <a:rPr lang="de-DE" dirty="0"/>
            </a:br>
            <a:r>
              <a:rPr lang="de-DE" dirty="0"/>
              <a:t>				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9ECAA7E-3F2E-F516-07EF-94AF46465FC8}"/>
              </a:ext>
            </a:extLst>
          </p:cNvPr>
          <p:cNvSpPr/>
          <p:nvPr/>
        </p:nvSpPr>
        <p:spPr>
          <a:xfrm>
            <a:off x="174758" y="163977"/>
            <a:ext cx="33126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Impressum</a:t>
            </a:r>
          </a:p>
        </p:txBody>
      </p:sp>
    </p:spTree>
    <p:extLst>
      <p:ext uri="{BB962C8B-B14F-4D97-AF65-F5344CB8AC3E}">
        <p14:creationId xmlns:p14="http://schemas.microsoft.com/office/powerpoint/2010/main" val="2663076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Microsoft Macintosh PowerPoint</Application>
  <PresentationFormat>Breitbild</PresentationFormat>
  <Paragraphs>61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Anne Abraham</dc:creator>
  <cp:lastModifiedBy>Anne Abraham</cp:lastModifiedBy>
  <cp:revision>1</cp:revision>
  <dcterms:created xsi:type="dcterms:W3CDTF">2022-05-08T09:35:19Z</dcterms:created>
  <dcterms:modified xsi:type="dcterms:W3CDTF">2022-05-08T10:13:10Z</dcterms:modified>
</cp:coreProperties>
</file>