
<file path=[Content_Types].xml><?xml version="1.0" encoding="utf-8"?>
<Types xmlns="http://schemas.openxmlformats.org/package/2006/content-types">
  <Default Extension="fntdata" ContentType="application/x-fontdata"/>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hivo" panose="020B0604020202020204" charset="0"/>
      <p:regular r:id="rId9"/>
      <p:bold r:id="rId10"/>
      <p:italic r:id="rId11"/>
      <p:boldItalic r:id="rId12"/>
    </p:embeddedFont>
    <p:embeddedFont>
      <p:font typeface="Crimson Text" panose="020B0604020202020204"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
      <p:font typeface="PT Sans" panose="020B0503020203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F9FDCF-BA1C-415A-A409-58B8658096D6}" v="3" dt="2022-07-24T17:27:22.071"/>
    <p1510:client id="{EC8887D8-4529-43F6-8109-4E1099AA6A66}" v="9" dt="2022-07-24T17:45:14.222"/>
  </p1510:revLst>
</p1510:revInfo>
</file>

<file path=ppt/tableStyles.xml><?xml version="1.0" encoding="utf-8"?>
<a:tblStyleLst xmlns:a="http://schemas.openxmlformats.org/drawingml/2006/main" def="{1D175171-EEEF-4FDF-BA35-BC78F38C0597}">
  <a:tblStyle styleId="{1D175171-EEEF-4FDF-BA35-BC78F38C05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61" autoAdjust="0"/>
  </p:normalViewPr>
  <p:slideViewPr>
    <p:cSldViewPr snapToGrid="0">
      <p:cViewPr varScale="1">
        <p:scale>
          <a:sx n="87" d="100"/>
          <a:sy n="87" d="100"/>
        </p:scale>
        <p:origin x="13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Saurabh" userId="34963a18ea46f721" providerId="LiveId" clId="{A3F9FDCF-BA1C-415A-A409-58B8658096D6}"/>
    <pc:docChg chg="custSel modSld">
      <pc:chgData name="Shubham Saurabh" userId="34963a18ea46f721" providerId="LiveId" clId="{A3F9FDCF-BA1C-415A-A409-58B8658096D6}" dt="2022-07-24T17:27:22.071" v="25"/>
      <pc:docMkLst>
        <pc:docMk/>
      </pc:docMkLst>
      <pc:sldChg chg="addSp modSp modNotesTx">
        <pc:chgData name="Shubham Saurabh" userId="34963a18ea46f721" providerId="LiveId" clId="{A3F9FDCF-BA1C-415A-A409-58B8658096D6}" dt="2022-07-24T17:27:22.071" v="25"/>
        <pc:sldMkLst>
          <pc:docMk/>
          <pc:sldMk cId="0" sldId="256"/>
        </pc:sldMkLst>
        <pc:picChg chg="add mod">
          <ac:chgData name="Shubham Saurabh" userId="34963a18ea46f721" providerId="LiveId" clId="{A3F9FDCF-BA1C-415A-A409-58B8658096D6}" dt="2022-07-24T17:27:22.071" v="25"/>
          <ac:picMkLst>
            <pc:docMk/>
            <pc:sldMk cId="0" sldId="256"/>
            <ac:picMk id="2" creationId="{801D2B66-6200-6C8D-C403-59D7C5236E57}"/>
          </ac:picMkLst>
        </pc:picChg>
      </pc:sldChg>
      <pc:sldChg chg="addSp modSp modNotesTx">
        <pc:chgData name="Shubham Saurabh" userId="34963a18ea46f721" providerId="LiveId" clId="{A3F9FDCF-BA1C-415A-A409-58B8658096D6}" dt="2022-07-24T17:27:22.071" v="25"/>
        <pc:sldMkLst>
          <pc:docMk/>
          <pc:sldMk cId="0" sldId="257"/>
        </pc:sldMkLst>
        <pc:picChg chg="add mod">
          <ac:chgData name="Shubham Saurabh" userId="34963a18ea46f721" providerId="LiveId" clId="{A3F9FDCF-BA1C-415A-A409-58B8658096D6}" dt="2022-07-24T17:27:22.071" v="25"/>
          <ac:picMkLst>
            <pc:docMk/>
            <pc:sldMk cId="0" sldId="257"/>
            <ac:picMk id="2" creationId="{39B84B22-2B69-93AF-9AC2-E877185682D4}"/>
          </ac:picMkLst>
        </pc:picChg>
      </pc:sldChg>
      <pc:sldChg chg="addSp modSp mod modNotesTx">
        <pc:chgData name="Shubham Saurabh" userId="34963a18ea46f721" providerId="LiveId" clId="{A3F9FDCF-BA1C-415A-A409-58B8658096D6}" dt="2022-07-24T17:27:22.071" v="25"/>
        <pc:sldMkLst>
          <pc:docMk/>
          <pc:sldMk cId="0" sldId="258"/>
        </pc:sldMkLst>
        <pc:spChg chg="mod">
          <ac:chgData name="Shubham Saurabh" userId="34963a18ea46f721" providerId="LiveId" clId="{A3F9FDCF-BA1C-415A-A409-58B8658096D6}" dt="2022-07-24T17:21:32.454" v="9" actId="20577"/>
          <ac:spMkLst>
            <pc:docMk/>
            <pc:sldMk cId="0" sldId="258"/>
            <ac:spMk id="876" creationId="{00000000-0000-0000-0000-000000000000}"/>
          </ac:spMkLst>
        </pc:spChg>
        <pc:picChg chg="add mod">
          <ac:chgData name="Shubham Saurabh" userId="34963a18ea46f721" providerId="LiveId" clId="{A3F9FDCF-BA1C-415A-A409-58B8658096D6}" dt="2022-07-24T17:27:22.071" v="25"/>
          <ac:picMkLst>
            <pc:docMk/>
            <pc:sldMk cId="0" sldId="258"/>
            <ac:picMk id="2" creationId="{3F9E8315-70B5-AFA9-0E41-F538269FD975}"/>
          </ac:picMkLst>
        </pc:picChg>
      </pc:sldChg>
      <pc:sldChg chg="addSp modSp modNotesTx">
        <pc:chgData name="Shubham Saurabh" userId="34963a18ea46f721" providerId="LiveId" clId="{A3F9FDCF-BA1C-415A-A409-58B8658096D6}" dt="2022-07-24T17:27:22.071" v="25"/>
        <pc:sldMkLst>
          <pc:docMk/>
          <pc:sldMk cId="0" sldId="259"/>
        </pc:sldMkLst>
        <pc:picChg chg="add mod">
          <ac:chgData name="Shubham Saurabh" userId="34963a18ea46f721" providerId="LiveId" clId="{A3F9FDCF-BA1C-415A-A409-58B8658096D6}" dt="2022-07-24T17:27:22.071" v="25"/>
          <ac:picMkLst>
            <pc:docMk/>
            <pc:sldMk cId="0" sldId="259"/>
            <ac:picMk id="2" creationId="{5A5FD9C3-21E5-1615-7A8D-1DD8F707D303}"/>
          </ac:picMkLst>
        </pc:picChg>
      </pc:sldChg>
      <pc:sldChg chg="addSp modSp modNotesTx">
        <pc:chgData name="Shubham Saurabh" userId="34963a18ea46f721" providerId="LiveId" clId="{A3F9FDCF-BA1C-415A-A409-58B8658096D6}" dt="2022-07-24T17:27:22.071" v="25"/>
        <pc:sldMkLst>
          <pc:docMk/>
          <pc:sldMk cId="0" sldId="260"/>
        </pc:sldMkLst>
        <pc:picChg chg="add mod">
          <ac:chgData name="Shubham Saurabh" userId="34963a18ea46f721" providerId="LiveId" clId="{A3F9FDCF-BA1C-415A-A409-58B8658096D6}" dt="2022-07-24T17:27:22.071" v="25"/>
          <ac:picMkLst>
            <pc:docMk/>
            <pc:sldMk cId="0" sldId="260"/>
            <ac:picMk id="2" creationId="{9CC9BB02-7DA1-5609-830B-F8DC6A6FD369}"/>
          </ac:picMkLst>
        </pc:picChg>
      </pc:sldChg>
    </pc:docChg>
  </pc:docChgLst>
  <pc:docChgLst>
    <pc:chgData name="Shubham Saurabh" userId="34963a18ea46f721" providerId="LiveId" clId="{EC8887D8-4529-43F6-8109-4E1099AA6A66}"/>
    <pc:docChg chg="undo custSel addSld delSld modSld">
      <pc:chgData name="Shubham Saurabh" userId="34963a18ea46f721" providerId="LiveId" clId="{EC8887D8-4529-43F6-8109-4E1099AA6A66}" dt="2022-07-24T17:45:14.222" v="24"/>
      <pc:docMkLst>
        <pc:docMk/>
      </pc:docMkLst>
      <pc:sldChg chg="addSp delSp modSp modTransition modAnim">
        <pc:chgData name="Shubham Saurabh" userId="34963a18ea46f721" providerId="LiveId" clId="{EC8887D8-4529-43F6-8109-4E1099AA6A66}" dt="2022-07-24T17:42:34.501" v="23"/>
        <pc:sldMkLst>
          <pc:docMk/>
          <pc:sldMk cId="0" sldId="256"/>
        </pc:sldMkLst>
        <pc:picChg chg="del">
          <ac:chgData name="Shubham Saurabh" userId="34963a18ea46f721" providerId="LiveId" clId="{EC8887D8-4529-43F6-8109-4E1099AA6A66}" dt="2022-07-24T17:34:31.925" v="16"/>
          <ac:picMkLst>
            <pc:docMk/>
            <pc:sldMk cId="0" sldId="256"/>
            <ac:picMk id="2" creationId="{801D2B66-6200-6C8D-C403-59D7C5236E57}"/>
          </ac:picMkLst>
        </pc:picChg>
        <pc:picChg chg="add del mod">
          <ac:chgData name="Shubham Saurabh" userId="34963a18ea46f721" providerId="LiveId" clId="{EC8887D8-4529-43F6-8109-4E1099AA6A66}" dt="2022-07-24T17:35:13.440" v="18"/>
          <ac:picMkLst>
            <pc:docMk/>
            <pc:sldMk cId="0" sldId="256"/>
            <ac:picMk id="3" creationId="{CFA8AAA2-4AB7-143E-FD53-33DCDCAF3F70}"/>
          </ac:picMkLst>
        </pc:picChg>
        <pc:picChg chg="add del mod">
          <ac:chgData name="Shubham Saurabh" userId="34963a18ea46f721" providerId="LiveId" clId="{EC8887D8-4529-43F6-8109-4E1099AA6A66}" dt="2022-07-24T17:41:03.599" v="20"/>
          <ac:picMkLst>
            <pc:docMk/>
            <pc:sldMk cId="0" sldId="256"/>
            <ac:picMk id="4" creationId="{8DB781EF-8ADD-D4DA-2580-90DFD30C22A1}"/>
          </ac:picMkLst>
        </pc:picChg>
        <pc:picChg chg="add del mod">
          <ac:chgData name="Shubham Saurabh" userId="34963a18ea46f721" providerId="LiveId" clId="{EC8887D8-4529-43F6-8109-4E1099AA6A66}" dt="2022-07-24T17:41:22.596" v="22"/>
          <ac:picMkLst>
            <pc:docMk/>
            <pc:sldMk cId="0" sldId="256"/>
            <ac:picMk id="5" creationId="{127F5B4D-4AB6-61E2-B47D-23C69A7411AB}"/>
          </ac:picMkLst>
        </pc:picChg>
        <pc:picChg chg="add mod">
          <ac:chgData name="Shubham Saurabh" userId="34963a18ea46f721" providerId="LiveId" clId="{EC8887D8-4529-43F6-8109-4E1099AA6A66}" dt="2022-07-24T17:42:34.501" v="23"/>
          <ac:picMkLst>
            <pc:docMk/>
            <pc:sldMk cId="0" sldId="256"/>
            <ac:picMk id="6" creationId="{0E6F3205-55B7-C52C-4303-9EF040AE374D}"/>
          </ac:picMkLst>
        </pc:picChg>
      </pc:sldChg>
      <pc:sldChg chg="addSp delSp modSp modTransition modAnim">
        <pc:chgData name="Shubham Saurabh" userId="34963a18ea46f721" providerId="LiveId" clId="{EC8887D8-4529-43F6-8109-4E1099AA6A66}" dt="2022-07-24T17:42:34.501" v="23"/>
        <pc:sldMkLst>
          <pc:docMk/>
          <pc:sldMk cId="0" sldId="257"/>
        </pc:sldMkLst>
        <pc:picChg chg="del">
          <ac:chgData name="Shubham Saurabh" userId="34963a18ea46f721" providerId="LiveId" clId="{EC8887D8-4529-43F6-8109-4E1099AA6A66}" dt="2022-07-24T17:34:31.925" v="16"/>
          <ac:picMkLst>
            <pc:docMk/>
            <pc:sldMk cId="0" sldId="257"/>
            <ac:picMk id="2" creationId="{39B84B22-2B69-93AF-9AC2-E877185682D4}"/>
          </ac:picMkLst>
        </pc:picChg>
        <pc:picChg chg="add del mod">
          <ac:chgData name="Shubham Saurabh" userId="34963a18ea46f721" providerId="LiveId" clId="{EC8887D8-4529-43F6-8109-4E1099AA6A66}" dt="2022-07-24T17:41:03.599" v="20"/>
          <ac:picMkLst>
            <pc:docMk/>
            <pc:sldMk cId="0" sldId="257"/>
            <ac:picMk id="3" creationId="{102DBD87-E001-A48A-26B2-80BBCAF36907}"/>
          </ac:picMkLst>
        </pc:picChg>
        <pc:picChg chg="add mod">
          <ac:chgData name="Shubham Saurabh" userId="34963a18ea46f721" providerId="LiveId" clId="{EC8887D8-4529-43F6-8109-4E1099AA6A66}" dt="2022-07-24T17:42:34.501" v="23"/>
          <ac:picMkLst>
            <pc:docMk/>
            <pc:sldMk cId="0" sldId="257"/>
            <ac:picMk id="4" creationId="{2A9EFEA8-A127-938F-268C-C34F04EA1EAB}"/>
          </ac:picMkLst>
        </pc:picChg>
      </pc:sldChg>
      <pc:sldChg chg="addSp delSp modSp add del modTransition modAnim">
        <pc:chgData name="Shubham Saurabh" userId="34963a18ea46f721" providerId="LiveId" clId="{EC8887D8-4529-43F6-8109-4E1099AA6A66}" dt="2022-07-24T17:42:34.501" v="23"/>
        <pc:sldMkLst>
          <pc:docMk/>
          <pc:sldMk cId="0" sldId="258"/>
        </pc:sldMkLst>
        <pc:picChg chg="del">
          <ac:chgData name="Shubham Saurabh" userId="34963a18ea46f721" providerId="LiveId" clId="{EC8887D8-4529-43F6-8109-4E1099AA6A66}" dt="2022-07-24T17:34:31.925" v="16"/>
          <ac:picMkLst>
            <pc:docMk/>
            <pc:sldMk cId="0" sldId="258"/>
            <ac:picMk id="2" creationId="{3F9E8315-70B5-AFA9-0E41-F538269FD975}"/>
          </ac:picMkLst>
        </pc:picChg>
        <pc:picChg chg="add del mod">
          <ac:chgData name="Shubham Saurabh" userId="34963a18ea46f721" providerId="LiveId" clId="{EC8887D8-4529-43F6-8109-4E1099AA6A66}" dt="2022-07-24T17:41:03.599" v="20"/>
          <ac:picMkLst>
            <pc:docMk/>
            <pc:sldMk cId="0" sldId="258"/>
            <ac:picMk id="3" creationId="{25D33616-ADBC-F3A7-4670-BE28DD8A4CDB}"/>
          </ac:picMkLst>
        </pc:picChg>
        <pc:picChg chg="add mod">
          <ac:chgData name="Shubham Saurabh" userId="34963a18ea46f721" providerId="LiveId" clId="{EC8887D8-4529-43F6-8109-4E1099AA6A66}" dt="2022-07-24T17:42:34.501" v="23"/>
          <ac:picMkLst>
            <pc:docMk/>
            <pc:sldMk cId="0" sldId="258"/>
            <ac:picMk id="4" creationId="{D1D5B46C-E858-291B-766A-5DB63F1264E5}"/>
          </ac:picMkLst>
        </pc:picChg>
      </pc:sldChg>
      <pc:sldChg chg="addSp delSp modSp add del modTransition modAnim">
        <pc:chgData name="Shubham Saurabh" userId="34963a18ea46f721" providerId="LiveId" clId="{EC8887D8-4529-43F6-8109-4E1099AA6A66}" dt="2022-07-24T17:42:34.501" v="23"/>
        <pc:sldMkLst>
          <pc:docMk/>
          <pc:sldMk cId="0" sldId="259"/>
        </pc:sldMkLst>
        <pc:picChg chg="del">
          <ac:chgData name="Shubham Saurabh" userId="34963a18ea46f721" providerId="LiveId" clId="{EC8887D8-4529-43F6-8109-4E1099AA6A66}" dt="2022-07-24T17:34:31.925" v="16"/>
          <ac:picMkLst>
            <pc:docMk/>
            <pc:sldMk cId="0" sldId="259"/>
            <ac:picMk id="2" creationId="{5A5FD9C3-21E5-1615-7A8D-1DD8F707D303}"/>
          </ac:picMkLst>
        </pc:picChg>
        <pc:picChg chg="add del mod">
          <ac:chgData name="Shubham Saurabh" userId="34963a18ea46f721" providerId="LiveId" clId="{EC8887D8-4529-43F6-8109-4E1099AA6A66}" dt="2022-07-24T17:41:03.599" v="20"/>
          <ac:picMkLst>
            <pc:docMk/>
            <pc:sldMk cId="0" sldId="259"/>
            <ac:picMk id="3" creationId="{5CA2ADFB-F013-A8BB-8D4F-B8DDD147DADA}"/>
          </ac:picMkLst>
        </pc:picChg>
        <pc:picChg chg="add mod">
          <ac:chgData name="Shubham Saurabh" userId="34963a18ea46f721" providerId="LiveId" clId="{EC8887D8-4529-43F6-8109-4E1099AA6A66}" dt="2022-07-24T17:42:34.501" v="23"/>
          <ac:picMkLst>
            <pc:docMk/>
            <pc:sldMk cId="0" sldId="259"/>
            <ac:picMk id="4" creationId="{51F9D71F-9119-02B5-4D89-207727343FE5}"/>
          </ac:picMkLst>
        </pc:picChg>
      </pc:sldChg>
      <pc:sldChg chg="addSp delSp modSp add del modTransition modAnim">
        <pc:chgData name="Shubham Saurabh" userId="34963a18ea46f721" providerId="LiveId" clId="{EC8887D8-4529-43F6-8109-4E1099AA6A66}" dt="2022-07-24T17:42:34.501" v="23"/>
        <pc:sldMkLst>
          <pc:docMk/>
          <pc:sldMk cId="0" sldId="260"/>
        </pc:sldMkLst>
        <pc:picChg chg="del">
          <ac:chgData name="Shubham Saurabh" userId="34963a18ea46f721" providerId="LiveId" clId="{EC8887D8-4529-43F6-8109-4E1099AA6A66}" dt="2022-07-24T17:34:31.925" v="16"/>
          <ac:picMkLst>
            <pc:docMk/>
            <pc:sldMk cId="0" sldId="260"/>
            <ac:picMk id="2" creationId="{9CC9BB02-7DA1-5609-830B-F8DC6A6FD369}"/>
          </ac:picMkLst>
        </pc:picChg>
        <pc:picChg chg="add del mod">
          <ac:chgData name="Shubham Saurabh" userId="34963a18ea46f721" providerId="LiveId" clId="{EC8887D8-4529-43F6-8109-4E1099AA6A66}" dt="2022-07-24T17:41:03.599" v="20"/>
          <ac:picMkLst>
            <pc:docMk/>
            <pc:sldMk cId="0" sldId="260"/>
            <ac:picMk id="3" creationId="{F08E6983-1EA7-2BBA-9C70-0688A96DB2CA}"/>
          </ac:picMkLst>
        </pc:picChg>
        <pc:picChg chg="add mod">
          <ac:chgData name="Shubham Saurabh" userId="34963a18ea46f721" providerId="LiveId" clId="{EC8887D8-4529-43F6-8109-4E1099AA6A66}" dt="2022-07-24T17:42:34.501" v="23"/>
          <ac:picMkLst>
            <pc:docMk/>
            <pc:sldMk cId="0" sldId="260"/>
            <ac:picMk id="4" creationId="{995A5B5A-1EF3-DD19-E898-908006F05296}"/>
          </ac:picMkLst>
        </pc:picChg>
      </pc:sldChg>
      <pc:sldChg chg="add del">
        <pc:chgData name="Shubham Saurabh" userId="34963a18ea46f721" providerId="LiveId" clId="{EC8887D8-4529-43F6-8109-4E1099AA6A66}" dt="2022-07-24T17:45:14.222" v="24"/>
        <pc:sldMkLst>
          <pc:docMk/>
          <pc:sldMk cId="0" sldId="261"/>
        </pc:sldMkLst>
      </pc:sldChg>
      <pc:sldChg chg="del">
        <pc:chgData name="Shubham Saurabh" userId="34963a18ea46f721" providerId="LiveId" clId="{EC8887D8-4529-43F6-8109-4E1099AA6A66}" dt="2022-07-24T17:31:38.561" v="0" actId="47"/>
        <pc:sldMkLst>
          <pc:docMk/>
          <pc:sldMk cId="0" sldId="262"/>
        </pc:sldMkLst>
      </pc:sldChg>
      <pc:sldChg chg="del">
        <pc:chgData name="Shubham Saurabh" userId="34963a18ea46f721" providerId="LiveId" clId="{EC8887D8-4529-43F6-8109-4E1099AA6A66}" dt="2022-07-24T17:31:39.881" v="1" actId="47"/>
        <pc:sldMkLst>
          <pc:docMk/>
          <pc:sldMk cId="0" sldId="263"/>
        </pc:sldMkLst>
      </pc:sldChg>
      <pc:sldChg chg="del">
        <pc:chgData name="Shubham Saurabh" userId="34963a18ea46f721" providerId="LiveId" clId="{EC8887D8-4529-43F6-8109-4E1099AA6A66}" dt="2022-07-24T17:31:40.129" v="2" actId="47"/>
        <pc:sldMkLst>
          <pc:docMk/>
          <pc:sldMk cId="0" sldId="264"/>
        </pc:sldMkLst>
      </pc:sldChg>
      <pc:sldChg chg="del">
        <pc:chgData name="Shubham Saurabh" userId="34963a18ea46f721" providerId="LiveId" clId="{EC8887D8-4529-43F6-8109-4E1099AA6A66}" dt="2022-07-24T17:31:40.342" v="3" actId="47"/>
        <pc:sldMkLst>
          <pc:docMk/>
          <pc:sldMk cId="0" sldId="265"/>
        </pc:sldMkLst>
      </pc:sldChg>
      <pc:sldChg chg="del">
        <pc:chgData name="Shubham Saurabh" userId="34963a18ea46f721" providerId="LiveId" clId="{EC8887D8-4529-43F6-8109-4E1099AA6A66}" dt="2022-07-24T17:31:40.515" v="4" actId="47"/>
        <pc:sldMkLst>
          <pc:docMk/>
          <pc:sldMk cId="0" sldId="266"/>
        </pc:sldMkLst>
      </pc:sldChg>
      <pc:sldChg chg="del">
        <pc:chgData name="Shubham Saurabh" userId="34963a18ea46f721" providerId="LiveId" clId="{EC8887D8-4529-43F6-8109-4E1099AA6A66}" dt="2022-07-24T17:31:40.730" v="5" actId="47"/>
        <pc:sldMkLst>
          <pc:docMk/>
          <pc:sldMk cId="0" sldId="267"/>
        </pc:sldMkLst>
      </pc:sldChg>
      <pc:sldChg chg="del">
        <pc:chgData name="Shubham Saurabh" userId="34963a18ea46f721" providerId="LiveId" clId="{EC8887D8-4529-43F6-8109-4E1099AA6A66}" dt="2022-07-24T17:31:41.164" v="6" actId="47"/>
        <pc:sldMkLst>
          <pc:docMk/>
          <pc:sldMk cId="0" sldId="268"/>
        </pc:sldMkLst>
      </pc:sldChg>
      <pc:sldMasterChg chg="addSldLayout delSldLayout">
        <pc:chgData name="Shubham Saurabh" userId="34963a18ea46f721" providerId="LiveId" clId="{EC8887D8-4529-43F6-8109-4E1099AA6A66}" dt="2022-07-24T17:31:43.583" v="12" actId="47"/>
        <pc:sldMasterMkLst>
          <pc:docMk/>
          <pc:sldMasterMk cId="0" sldId="2147483679"/>
        </pc:sldMasterMkLst>
        <pc:sldLayoutChg chg="add del">
          <pc:chgData name="Shubham Saurabh" userId="34963a18ea46f721" providerId="LiveId" clId="{EC8887D8-4529-43F6-8109-4E1099AA6A66}" dt="2022-07-24T17:31:43.583" v="12" actId="47"/>
          <pc:sldLayoutMkLst>
            <pc:docMk/>
            <pc:sldMasterMk cId="0" sldId="2147483679"/>
            <pc:sldLayoutMk cId="0" sldId="2147483650"/>
          </pc:sldLayoutMkLst>
        </pc:sldLayoutChg>
        <pc:sldLayoutChg chg="del">
          <pc:chgData name="Shubham Saurabh" userId="34963a18ea46f721" providerId="LiveId" clId="{EC8887D8-4529-43F6-8109-4E1099AA6A66}" dt="2022-07-24T17:31:39.881" v="1" actId="47"/>
          <pc:sldLayoutMkLst>
            <pc:docMk/>
            <pc:sldMasterMk cId="0" sldId="2147483679"/>
            <pc:sldLayoutMk cId="0" sldId="2147483652"/>
          </pc:sldLayoutMkLst>
        </pc:sldLayoutChg>
        <pc:sldLayoutChg chg="add del">
          <pc:chgData name="Shubham Saurabh" userId="34963a18ea46f721" providerId="LiveId" clId="{EC8887D8-4529-43F6-8109-4E1099AA6A66}" dt="2022-07-24T17:31:43.169" v="11" actId="47"/>
          <pc:sldLayoutMkLst>
            <pc:docMk/>
            <pc:sldMasterMk cId="0" sldId="2147483679"/>
            <pc:sldLayoutMk cId="0" sldId="2147483653"/>
          </pc:sldLayoutMkLst>
        </pc:sldLayoutChg>
        <pc:sldLayoutChg chg="del">
          <pc:chgData name="Shubham Saurabh" userId="34963a18ea46f721" providerId="LiveId" clId="{EC8887D8-4529-43F6-8109-4E1099AA6A66}" dt="2022-07-24T17:31:40.515" v="4" actId="47"/>
          <pc:sldLayoutMkLst>
            <pc:docMk/>
            <pc:sldMasterMk cId="0" sldId="2147483679"/>
            <pc:sldLayoutMk cId="0"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3e2a644ccc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3e2a644ccc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and welcome to our presentation on the "Vehicle Fuel Consumption Ratings" application.</a:t>
            </a:r>
          </a:p>
          <a:p>
            <a:pPr marL="0" lvl="0" indent="0" algn="l" rtl="0">
              <a:spcBef>
                <a:spcPts val="0"/>
              </a:spcBef>
              <a:spcAft>
                <a:spcPts val="0"/>
              </a:spcAft>
              <a:buNone/>
            </a:pPr>
            <a:r>
              <a:rPr lang="en-US" dirty="0"/>
              <a:t>As the world takes baby steps towards electric vehicles,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3e2a644ccc_0_2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3e2a644ccc_0_2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team wants to contribute by spreading awareness about the environmental impact of gas-powered vehicles.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3e2a644ccc_0_3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3e2a644ccc_0_3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is easy for car buyers to find out and compare cars based on features and prices. But the data about the emissions and environmental impact of a car is seldom advertised. This application will focus on highlighting that same information</a:t>
            </a:r>
            <a:r>
              <a:rPr lang="en-US"/>
              <a:t>. </a:t>
            </a:r>
          </a:p>
          <a:p>
            <a:pPr marL="0" lvl="0" indent="0" algn="l" rtl="0">
              <a:spcBef>
                <a:spcPts val="0"/>
              </a:spcBef>
              <a:spcAft>
                <a:spcPts val="0"/>
              </a:spcAft>
              <a:buNone/>
            </a:pPr>
            <a:r>
              <a:rPr lang="en-US"/>
              <a:t>Our </a:t>
            </a:r>
            <a:r>
              <a:rPr lang="en-US" dirty="0"/>
              <a:t>main objective is to make environmental data about new cars available easily. We want to enable our customers to make wise decisions based not only on the cost and features of their cars, but also considering the environmental impact their new car will have.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3e2a644cd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3e2a644c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used the "2022 Fuel Consumption Ratings" dataset from Kaggle to create a database application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3ebbb40612_1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3ebbb40612_1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that will provide information about environmental factors, such as CO2 emissions and ratings, of new vehicles.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3ebbb40612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3ebbb40612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1200" y="2470825"/>
            <a:ext cx="6904200" cy="1506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21200" y="4063525"/>
            <a:ext cx="56301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8170400" y="4111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09100" y="1283335"/>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21525" y="2828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04125" y="1523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4">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713225" y="1965000"/>
            <a:ext cx="2220600" cy="1213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13"/>
          <p:cNvSpPr txBox="1">
            <a:spLocks noGrp="1"/>
          </p:cNvSpPr>
          <p:nvPr>
            <p:ph type="subTitle" idx="1"/>
          </p:nvPr>
        </p:nvSpPr>
        <p:spPr>
          <a:xfrm>
            <a:off x="4384400" y="562175"/>
            <a:ext cx="4138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500" b="1">
                <a:solidFill>
                  <a:schemeClr val="dk1"/>
                </a:solidFill>
                <a:latin typeface="Chivo"/>
                <a:ea typeface="Chivo"/>
                <a:cs typeface="Chivo"/>
                <a:sym typeface="Chivo"/>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72" name="Google Shape;172;p13"/>
          <p:cNvSpPr txBox="1">
            <a:spLocks noGrp="1"/>
          </p:cNvSpPr>
          <p:nvPr>
            <p:ph type="subTitle" idx="2"/>
          </p:nvPr>
        </p:nvSpPr>
        <p:spPr>
          <a:xfrm>
            <a:off x="4384400" y="874350"/>
            <a:ext cx="41385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13"/>
          <p:cNvSpPr txBox="1">
            <a:spLocks noGrp="1"/>
          </p:cNvSpPr>
          <p:nvPr>
            <p:ph type="title" idx="3" hasCustomPrompt="1"/>
          </p:nvPr>
        </p:nvSpPr>
        <p:spPr>
          <a:xfrm>
            <a:off x="3351350" y="663450"/>
            <a:ext cx="944400" cy="46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lt2"/>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74" name="Google Shape;174;p13"/>
          <p:cNvSpPr txBox="1">
            <a:spLocks noGrp="1"/>
          </p:cNvSpPr>
          <p:nvPr>
            <p:ph type="subTitle" idx="4"/>
          </p:nvPr>
        </p:nvSpPr>
        <p:spPr>
          <a:xfrm>
            <a:off x="4384400" y="1401506"/>
            <a:ext cx="4138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500" b="1">
                <a:solidFill>
                  <a:schemeClr val="dk1"/>
                </a:solidFill>
                <a:latin typeface="Chivo"/>
                <a:ea typeface="Chivo"/>
                <a:cs typeface="Chivo"/>
                <a:sym typeface="Chivo"/>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75" name="Google Shape;175;p13"/>
          <p:cNvSpPr txBox="1">
            <a:spLocks noGrp="1"/>
          </p:cNvSpPr>
          <p:nvPr>
            <p:ph type="subTitle" idx="5"/>
          </p:nvPr>
        </p:nvSpPr>
        <p:spPr>
          <a:xfrm>
            <a:off x="4384400" y="1713681"/>
            <a:ext cx="41385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13"/>
          <p:cNvSpPr txBox="1">
            <a:spLocks noGrp="1"/>
          </p:cNvSpPr>
          <p:nvPr>
            <p:ph type="title" idx="6" hasCustomPrompt="1"/>
          </p:nvPr>
        </p:nvSpPr>
        <p:spPr>
          <a:xfrm>
            <a:off x="3351350" y="1505475"/>
            <a:ext cx="944400" cy="46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lt2"/>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77" name="Google Shape;177;p13"/>
          <p:cNvSpPr txBox="1">
            <a:spLocks noGrp="1"/>
          </p:cNvSpPr>
          <p:nvPr>
            <p:ph type="subTitle" idx="7"/>
          </p:nvPr>
        </p:nvSpPr>
        <p:spPr>
          <a:xfrm>
            <a:off x="4384400" y="2240838"/>
            <a:ext cx="4138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500" b="1">
                <a:solidFill>
                  <a:schemeClr val="dk1"/>
                </a:solidFill>
                <a:latin typeface="Chivo"/>
                <a:ea typeface="Chivo"/>
                <a:cs typeface="Chivo"/>
                <a:sym typeface="Chivo"/>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78" name="Google Shape;178;p13"/>
          <p:cNvSpPr txBox="1">
            <a:spLocks noGrp="1"/>
          </p:cNvSpPr>
          <p:nvPr>
            <p:ph type="subTitle" idx="8"/>
          </p:nvPr>
        </p:nvSpPr>
        <p:spPr>
          <a:xfrm>
            <a:off x="4384400" y="2553013"/>
            <a:ext cx="41385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9" name="Google Shape;179;p13"/>
          <p:cNvSpPr txBox="1">
            <a:spLocks noGrp="1"/>
          </p:cNvSpPr>
          <p:nvPr>
            <p:ph type="title" idx="9" hasCustomPrompt="1"/>
          </p:nvPr>
        </p:nvSpPr>
        <p:spPr>
          <a:xfrm>
            <a:off x="3351350" y="2347500"/>
            <a:ext cx="944400" cy="46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lt2"/>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80" name="Google Shape;180;p13"/>
          <p:cNvSpPr txBox="1">
            <a:spLocks noGrp="1"/>
          </p:cNvSpPr>
          <p:nvPr>
            <p:ph type="subTitle" idx="13"/>
          </p:nvPr>
        </p:nvSpPr>
        <p:spPr>
          <a:xfrm>
            <a:off x="4384400" y="3080169"/>
            <a:ext cx="4138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500" b="1">
                <a:solidFill>
                  <a:schemeClr val="dk1"/>
                </a:solidFill>
                <a:latin typeface="Chivo"/>
                <a:ea typeface="Chivo"/>
                <a:cs typeface="Chivo"/>
                <a:sym typeface="Chivo"/>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81" name="Google Shape;181;p13"/>
          <p:cNvSpPr txBox="1">
            <a:spLocks noGrp="1"/>
          </p:cNvSpPr>
          <p:nvPr>
            <p:ph type="subTitle" idx="14"/>
          </p:nvPr>
        </p:nvSpPr>
        <p:spPr>
          <a:xfrm>
            <a:off x="4384400" y="3392344"/>
            <a:ext cx="41385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 name="Google Shape;182;p13"/>
          <p:cNvSpPr txBox="1">
            <a:spLocks noGrp="1"/>
          </p:cNvSpPr>
          <p:nvPr>
            <p:ph type="title" idx="15" hasCustomPrompt="1"/>
          </p:nvPr>
        </p:nvSpPr>
        <p:spPr>
          <a:xfrm>
            <a:off x="3351350" y="3189525"/>
            <a:ext cx="944400" cy="46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lt2"/>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83" name="Google Shape;183;p13"/>
          <p:cNvSpPr txBox="1">
            <a:spLocks noGrp="1"/>
          </p:cNvSpPr>
          <p:nvPr>
            <p:ph type="subTitle" idx="16"/>
          </p:nvPr>
        </p:nvSpPr>
        <p:spPr>
          <a:xfrm>
            <a:off x="4384400" y="3919500"/>
            <a:ext cx="4138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500" b="1">
                <a:solidFill>
                  <a:schemeClr val="dk1"/>
                </a:solidFill>
                <a:latin typeface="Chivo"/>
                <a:ea typeface="Chivo"/>
                <a:cs typeface="Chivo"/>
                <a:sym typeface="Chivo"/>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84" name="Google Shape;184;p13"/>
          <p:cNvSpPr txBox="1">
            <a:spLocks noGrp="1"/>
          </p:cNvSpPr>
          <p:nvPr>
            <p:ph type="subTitle" idx="17"/>
          </p:nvPr>
        </p:nvSpPr>
        <p:spPr>
          <a:xfrm>
            <a:off x="4384400" y="4231675"/>
            <a:ext cx="41385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5" name="Google Shape;185;p13"/>
          <p:cNvSpPr txBox="1">
            <a:spLocks noGrp="1"/>
          </p:cNvSpPr>
          <p:nvPr>
            <p:ph type="title" idx="18" hasCustomPrompt="1"/>
          </p:nvPr>
        </p:nvSpPr>
        <p:spPr>
          <a:xfrm>
            <a:off x="3351350" y="4031550"/>
            <a:ext cx="944400" cy="46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lt2"/>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86" name="Google Shape;186;p13"/>
          <p:cNvSpPr/>
          <p:nvPr/>
        </p:nvSpPr>
        <p:spPr>
          <a:xfrm>
            <a:off x="8118425" y="2344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8717575" y="13692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8857525" y="29820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8611550" y="35458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13"/>
          <p:cNvGrpSpPr/>
          <p:nvPr/>
        </p:nvGrpSpPr>
        <p:grpSpPr>
          <a:xfrm rot="10800000" flipH="1">
            <a:off x="-255498" y="-281059"/>
            <a:ext cx="1406138" cy="1466221"/>
            <a:chOff x="-38325" y="3456438"/>
            <a:chExt cx="1278540" cy="1333171"/>
          </a:xfrm>
        </p:grpSpPr>
        <p:sp>
          <p:nvSpPr>
            <p:cNvPr id="191" name="Google Shape;191;p13"/>
            <p:cNvSpPr/>
            <p:nvPr/>
          </p:nvSpPr>
          <p:spPr>
            <a:xfrm>
              <a:off x="768650" y="4286503"/>
              <a:ext cx="230904" cy="175082"/>
            </a:xfrm>
            <a:custGeom>
              <a:avLst/>
              <a:gdLst/>
              <a:ahLst/>
              <a:cxnLst/>
              <a:rect l="l" t="t" r="r" b="b"/>
              <a:pathLst>
                <a:path w="1940" h="1471" extrusionOk="0">
                  <a:moveTo>
                    <a:pt x="1800" y="0"/>
                  </a:moveTo>
                  <a:cubicBezTo>
                    <a:pt x="1438" y="0"/>
                    <a:pt x="1083" y="107"/>
                    <a:pt x="780" y="309"/>
                  </a:cubicBezTo>
                  <a:cubicBezTo>
                    <a:pt x="253" y="675"/>
                    <a:pt x="1" y="1379"/>
                    <a:pt x="115" y="1461"/>
                  </a:cubicBezTo>
                  <a:cubicBezTo>
                    <a:pt x="123" y="1468"/>
                    <a:pt x="135" y="1471"/>
                    <a:pt x="149" y="1471"/>
                  </a:cubicBezTo>
                  <a:cubicBezTo>
                    <a:pt x="361" y="1471"/>
                    <a:pt x="1155" y="823"/>
                    <a:pt x="1940" y="5"/>
                  </a:cubicBezTo>
                  <a:cubicBezTo>
                    <a:pt x="1893" y="2"/>
                    <a:pt x="1847" y="0"/>
                    <a:pt x="1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480853" y="3984066"/>
              <a:ext cx="231618" cy="322194"/>
            </a:xfrm>
            <a:custGeom>
              <a:avLst/>
              <a:gdLst/>
              <a:ahLst/>
              <a:cxnLst/>
              <a:rect l="l" t="t" r="r" b="b"/>
              <a:pathLst>
                <a:path w="1946" h="2707" extrusionOk="0">
                  <a:moveTo>
                    <a:pt x="1946" y="0"/>
                  </a:moveTo>
                  <a:cubicBezTo>
                    <a:pt x="1425" y="318"/>
                    <a:pt x="959" y="725"/>
                    <a:pt x="631" y="1225"/>
                  </a:cubicBezTo>
                  <a:cubicBezTo>
                    <a:pt x="231" y="1832"/>
                    <a:pt x="0" y="2629"/>
                    <a:pt x="121" y="2702"/>
                  </a:cubicBezTo>
                  <a:cubicBezTo>
                    <a:pt x="127" y="2705"/>
                    <a:pt x="133" y="2707"/>
                    <a:pt x="141" y="2707"/>
                  </a:cubicBezTo>
                  <a:cubicBezTo>
                    <a:pt x="333" y="2707"/>
                    <a:pt x="1072" y="1608"/>
                    <a:pt x="1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38325" y="3916461"/>
              <a:ext cx="1080962" cy="855534"/>
            </a:xfrm>
            <a:custGeom>
              <a:avLst/>
              <a:gdLst/>
              <a:ahLst/>
              <a:cxnLst/>
              <a:rect l="l" t="t" r="r" b="b"/>
              <a:pathLst>
                <a:path w="9082" h="7188" extrusionOk="0">
                  <a:moveTo>
                    <a:pt x="589" y="1"/>
                  </a:moveTo>
                  <a:cubicBezTo>
                    <a:pt x="494" y="1"/>
                    <a:pt x="400" y="32"/>
                    <a:pt x="315" y="109"/>
                  </a:cubicBezTo>
                  <a:cubicBezTo>
                    <a:pt x="56" y="337"/>
                    <a:pt x="39" y="796"/>
                    <a:pt x="22" y="1113"/>
                  </a:cubicBezTo>
                  <a:cubicBezTo>
                    <a:pt x="1" y="1479"/>
                    <a:pt x="32" y="1845"/>
                    <a:pt x="111" y="2200"/>
                  </a:cubicBezTo>
                  <a:cubicBezTo>
                    <a:pt x="187" y="2562"/>
                    <a:pt x="315" y="2911"/>
                    <a:pt x="487" y="3242"/>
                  </a:cubicBezTo>
                  <a:cubicBezTo>
                    <a:pt x="570" y="3404"/>
                    <a:pt x="667" y="3559"/>
                    <a:pt x="774" y="3711"/>
                  </a:cubicBezTo>
                  <a:cubicBezTo>
                    <a:pt x="822" y="3777"/>
                    <a:pt x="870" y="3846"/>
                    <a:pt x="926" y="3908"/>
                  </a:cubicBezTo>
                  <a:cubicBezTo>
                    <a:pt x="970" y="3956"/>
                    <a:pt x="1015" y="4011"/>
                    <a:pt x="1053" y="4067"/>
                  </a:cubicBezTo>
                  <a:cubicBezTo>
                    <a:pt x="1115" y="4177"/>
                    <a:pt x="1157" y="4301"/>
                    <a:pt x="1212" y="4415"/>
                  </a:cubicBezTo>
                  <a:cubicBezTo>
                    <a:pt x="1326" y="4636"/>
                    <a:pt x="1450" y="4846"/>
                    <a:pt x="1591" y="5050"/>
                  </a:cubicBezTo>
                  <a:cubicBezTo>
                    <a:pt x="1985" y="5623"/>
                    <a:pt x="2489" y="6113"/>
                    <a:pt x="3072" y="6485"/>
                  </a:cubicBezTo>
                  <a:cubicBezTo>
                    <a:pt x="3818" y="6953"/>
                    <a:pt x="4675" y="7188"/>
                    <a:pt x="5538" y="7188"/>
                  </a:cubicBezTo>
                  <a:cubicBezTo>
                    <a:pt x="6056" y="7188"/>
                    <a:pt x="6576" y="7103"/>
                    <a:pt x="7074" y="6934"/>
                  </a:cubicBezTo>
                  <a:cubicBezTo>
                    <a:pt x="7792" y="6692"/>
                    <a:pt x="8454" y="6306"/>
                    <a:pt x="9013" y="5795"/>
                  </a:cubicBezTo>
                  <a:cubicBezTo>
                    <a:pt x="9030" y="5781"/>
                    <a:pt x="9044" y="5768"/>
                    <a:pt x="9058" y="5750"/>
                  </a:cubicBezTo>
                  <a:cubicBezTo>
                    <a:pt x="9081" y="5727"/>
                    <a:pt x="9059" y="5694"/>
                    <a:pt x="9034" y="5694"/>
                  </a:cubicBezTo>
                  <a:cubicBezTo>
                    <a:pt x="9026" y="5694"/>
                    <a:pt x="9017" y="5697"/>
                    <a:pt x="9010" y="5705"/>
                  </a:cubicBezTo>
                  <a:cubicBezTo>
                    <a:pt x="8592" y="6120"/>
                    <a:pt x="8061" y="6440"/>
                    <a:pt x="7526" y="6682"/>
                  </a:cubicBezTo>
                  <a:cubicBezTo>
                    <a:pt x="6892" y="6969"/>
                    <a:pt x="6210" y="7119"/>
                    <a:pt x="5527" y="7119"/>
                  </a:cubicBezTo>
                  <a:cubicBezTo>
                    <a:pt x="4979" y="7119"/>
                    <a:pt x="4430" y="7023"/>
                    <a:pt x="3903" y="6823"/>
                  </a:cubicBezTo>
                  <a:cubicBezTo>
                    <a:pt x="2723" y="6375"/>
                    <a:pt x="1767" y="5419"/>
                    <a:pt x="1222" y="4284"/>
                  </a:cubicBezTo>
                  <a:cubicBezTo>
                    <a:pt x="1177" y="4191"/>
                    <a:pt x="1146" y="4070"/>
                    <a:pt x="1077" y="3991"/>
                  </a:cubicBezTo>
                  <a:cubicBezTo>
                    <a:pt x="846" y="3718"/>
                    <a:pt x="646" y="3418"/>
                    <a:pt x="487" y="3101"/>
                  </a:cubicBezTo>
                  <a:cubicBezTo>
                    <a:pt x="170" y="2445"/>
                    <a:pt x="35" y="1717"/>
                    <a:pt x="94" y="992"/>
                  </a:cubicBezTo>
                  <a:cubicBezTo>
                    <a:pt x="120" y="688"/>
                    <a:pt x="178" y="62"/>
                    <a:pt x="585" y="62"/>
                  </a:cubicBezTo>
                  <a:cubicBezTo>
                    <a:pt x="607" y="62"/>
                    <a:pt x="629" y="64"/>
                    <a:pt x="653" y="68"/>
                  </a:cubicBezTo>
                  <a:cubicBezTo>
                    <a:pt x="984" y="120"/>
                    <a:pt x="1229" y="485"/>
                    <a:pt x="1419" y="727"/>
                  </a:cubicBezTo>
                  <a:cubicBezTo>
                    <a:pt x="1947" y="1396"/>
                    <a:pt x="2382" y="2141"/>
                    <a:pt x="2702" y="2935"/>
                  </a:cubicBezTo>
                  <a:cubicBezTo>
                    <a:pt x="2778" y="3125"/>
                    <a:pt x="2847" y="3314"/>
                    <a:pt x="2909" y="3508"/>
                  </a:cubicBezTo>
                  <a:cubicBezTo>
                    <a:pt x="2915" y="3525"/>
                    <a:pt x="2928" y="3533"/>
                    <a:pt x="2942" y="3533"/>
                  </a:cubicBezTo>
                  <a:cubicBezTo>
                    <a:pt x="2963" y="3533"/>
                    <a:pt x="2983" y="3515"/>
                    <a:pt x="2975" y="3490"/>
                  </a:cubicBezTo>
                  <a:lnTo>
                    <a:pt x="2978" y="3490"/>
                  </a:lnTo>
                  <a:cubicBezTo>
                    <a:pt x="2706" y="2659"/>
                    <a:pt x="2313" y="1865"/>
                    <a:pt x="1816" y="1144"/>
                  </a:cubicBezTo>
                  <a:cubicBezTo>
                    <a:pt x="1591" y="823"/>
                    <a:pt x="1353" y="475"/>
                    <a:pt x="1060" y="213"/>
                  </a:cubicBezTo>
                  <a:cubicBezTo>
                    <a:pt x="930" y="98"/>
                    <a:pt x="758"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37492" y="3458699"/>
              <a:ext cx="1277707" cy="1330910"/>
            </a:xfrm>
            <a:custGeom>
              <a:avLst/>
              <a:gdLst/>
              <a:ahLst/>
              <a:cxnLst/>
              <a:rect l="l" t="t" r="r" b="b"/>
              <a:pathLst>
                <a:path w="10735" h="11182" extrusionOk="0">
                  <a:moveTo>
                    <a:pt x="6298" y="4411"/>
                  </a:moveTo>
                  <a:lnTo>
                    <a:pt x="6298" y="4411"/>
                  </a:lnTo>
                  <a:cubicBezTo>
                    <a:pt x="5429" y="6016"/>
                    <a:pt x="4690" y="7114"/>
                    <a:pt x="4493" y="7114"/>
                  </a:cubicBezTo>
                  <a:cubicBezTo>
                    <a:pt x="4486" y="7114"/>
                    <a:pt x="4478" y="7112"/>
                    <a:pt x="4472" y="7109"/>
                  </a:cubicBezTo>
                  <a:cubicBezTo>
                    <a:pt x="4352" y="7040"/>
                    <a:pt x="4586" y="6243"/>
                    <a:pt x="4983" y="5635"/>
                  </a:cubicBezTo>
                  <a:cubicBezTo>
                    <a:pt x="5311" y="5135"/>
                    <a:pt x="5777" y="4728"/>
                    <a:pt x="6298" y="4411"/>
                  </a:cubicBezTo>
                  <a:close/>
                  <a:moveTo>
                    <a:pt x="7303" y="1"/>
                  </a:moveTo>
                  <a:cubicBezTo>
                    <a:pt x="7096" y="1"/>
                    <a:pt x="6863" y="115"/>
                    <a:pt x="6756" y="163"/>
                  </a:cubicBezTo>
                  <a:cubicBezTo>
                    <a:pt x="5114" y="926"/>
                    <a:pt x="3862" y="4114"/>
                    <a:pt x="3862" y="4114"/>
                  </a:cubicBezTo>
                  <a:cubicBezTo>
                    <a:pt x="3458" y="5146"/>
                    <a:pt x="3151" y="6212"/>
                    <a:pt x="2940" y="7298"/>
                  </a:cubicBezTo>
                  <a:cubicBezTo>
                    <a:pt x="2568" y="6167"/>
                    <a:pt x="1974" y="5118"/>
                    <a:pt x="1198" y="4217"/>
                  </a:cubicBezTo>
                  <a:cubicBezTo>
                    <a:pt x="1038" y="4032"/>
                    <a:pt x="820" y="3842"/>
                    <a:pt x="595" y="3842"/>
                  </a:cubicBezTo>
                  <a:cubicBezTo>
                    <a:pt x="548" y="3842"/>
                    <a:pt x="500" y="3850"/>
                    <a:pt x="453" y="3869"/>
                  </a:cubicBezTo>
                  <a:cubicBezTo>
                    <a:pt x="239" y="3952"/>
                    <a:pt x="153" y="4204"/>
                    <a:pt x="111" y="4431"/>
                  </a:cubicBezTo>
                  <a:cubicBezTo>
                    <a:pt x="1" y="5035"/>
                    <a:pt x="32" y="5660"/>
                    <a:pt x="201" y="6253"/>
                  </a:cubicBezTo>
                  <a:cubicBezTo>
                    <a:pt x="398" y="6947"/>
                    <a:pt x="763" y="7474"/>
                    <a:pt x="1077" y="7851"/>
                  </a:cubicBezTo>
                  <a:cubicBezTo>
                    <a:pt x="1778" y="9803"/>
                    <a:pt x="3513" y="11125"/>
                    <a:pt x="5411" y="11180"/>
                  </a:cubicBezTo>
                  <a:cubicBezTo>
                    <a:pt x="5454" y="11181"/>
                    <a:pt x="5496" y="11182"/>
                    <a:pt x="5538" y="11182"/>
                  </a:cubicBezTo>
                  <a:cubicBezTo>
                    <a:pt x="7540" y="11182"/>
                    <a:pt x="8838" y="9764"/>
                    <a:pt x="9034" y="9541"/>
                  </a:cubicBezTo>
                  <a:lnTo>
                    <a:pt x="7550" y="8999"/>
                  </a:lnTo>
                  <a:lnTo>
                    <a:pt x="7550" y="8999"/>
                  </a:lnTo>
                  <a:cubicBezTo>
                    <a:pt x="8085" y="9186"/>
                    <a:pt x="8616" y="9376"/>
                    <a:pt x="9151" y="9562"/>
                  </a:cubicBezTo>
                  <a:cubicBezTo>
                    <a:pt x="9941" y="8896"/>
                    <a:pt x="9972" y="7809"/>
                    <a:pt x="9451" y="7281"/>
                  </a:cubicBezTo>
                  <a:cubicBezTo>
                    <a:pt x="9251" y="7081"/>
                    <a:pt x="8989" y="6981"/>
                    <a:pt x="8709" y="6957"/>
                  </a:cubicBezTo>
                  <a:cubicBezTo>
                    <a:pt x="7929" y="7772"/>
                    <a:pt x="7137" y="8419"/>
                    <a:pt x="6924" y="8419"/>
                  </a:cubicBezTo>
                  <a:cubicBezTo>
                    <a:pt x="6909" y="8419"/>
                    <a:pt x="6897" y="8416"/>
                    <a:pt x="6888" y="8409"/>
                  </a:cubicBezTo>
                  <a:cubicBezTo>
                    <a:pt x="6774" y="8327"/>
                    <a:pt x="7022" y="7623"/>
                    <a:pt x="7550" y="7257"/>
                  </a:cubicBezTo>
                  <a:cubicBezTo>
                    <a:pt x="7853" y="7058"/>
                    <a:pt x="8210" y="6952"/>
                    <a:pt x="8571" y="6952"/>
                  </a:cubicBezTo>
                  <a:cubicBezTo>
                    <a:pt x="8617" y="6952"/>
                    <a:pt x="8663" y="6953"/>
                    <a:pt x="8709" y="6957"/>
                  </a:cubicBezTo>
                  <a:cubicBezTo>
                    <a:pt x="9731" y="5891"/>
                    <a:pt x="10735" y="4538"/>
                    <a:pt x="10400" y="3959"/>
                  </a:cubicBezTo>
                  <a:cubicBezTo>
                    <a:pt x="10248" y="3695"/>
                    <a:pt x="9799" y="3560"/>
                    <a:pt x="9211" y="3560"/>
                  </a:cubicBezTo>
                  <a:cubicBezTo>
                    <a:pt x="8368" y="3560"/>
                    <a:pt x="7241" y="3837"/>
                    <a:pt x="6298" y="4411"/>
                  </a:cubicBezTo>
                  <a:cubicBezTo>
                    <a:pt x="6622" y="3814"/>
                    <a:pt x="6963" y="3148"/>
                    <a:pt x="7305" y="2441"/>
                  </a:cubicBezTo>
                  <a:cubicBezTo>
                    <a:pt x="7616" y="1792"/>
                    <a:pt x="7912" y="1054"/>
                    <a:pt x="7702" y="364"/>
                  </a:cubicBezTo>
                  <a:cubicBezTo>
                    <a:pt x="7674" y="253"/>
                    <a:pt x="7619" y="153"/>
                    <a:pt x="7540" y="77"/>
                  </a:cubicBezTo>
                  <a:cubicBezTo>
                    <a:pt x="7474" y="21"/>
                    <a:pt x="7391" y="1"/>
                    <a:pt x="73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312792" y="3456438"/>
              <a:ext cx="904690" cy="1147972"/>
            </a:xfrm>
            <a:custGeom>
              <a:avLst/>
              <a:gdLst/>
              <a:ahLst/>
              <a:cxnLst/>
              <a:rect l="l" t="t" r="r" b="b"/>
              <a:pathLst>
                <a:path w="7601" h="9645" extrusionOk="0">
                  <a:moveTo>
                    <a:pt x="3264" y="4559"/>
                  </a:moveTo>
                  <a:cubicBezTo>
                    <a:pt x="3082" y="4891"/>
                    <a:pt x="2895" y="5221"/>
                    <a:pt x="2702" y="5548"/>
                  </a:cubicBezTo>
                  <a:cubicBezTo>
                    <a:pt x="2430" y="6003"/>
                    <a:pt x="2154" y="6469"/>
                    <a:pt x="1819" y="6883"/>
                  </a:cubicBezTo>
                  <a:cubicBezTo>
                    <a:pt x="1764" y="6952"/>
                    <a:pt x="1660" y="7110"/>
                    <a:pt x="1567" y="7131"/>
                  </a:cubicBezTo>
                  <a:cubicBezTo>
                    <a:pt x="1563" y="7132"/>
                    <a:pt x="1559" y="7133"/>
                    <a:pt x="1555" y="7133"/>
                  </a:cubicBezTo>
                  <a:cubicBezTo>
                    <a:pt x="1527" y="7133"/>
                    <a:pt x="1529" y="7098"/>
                    <a:pt x="1526" y="7055"/>
                  </a:cubicBezTo>
                  <a:cubicBezTo>
                    <a:pt x="1526" y="6921"/>
                    <a:pt x="1574" y="6779"/>
                    <a:pt x="1612" y="6652"/>
                  </a:cubicBezTo>
                  <a:cubicBezTo>
                    <a:pt x="1836" y="5958"/>
                    <a:pt x="2257" y="5344"/>
                    <a:pt x="2820" y="4882"/>
                  </a:cubicBezTo>
                  <a:cubicBezTo>
                    <a:pt x="2961" y="4766"/>
                    <a:pt x="3110" y="4658"/>
                    <a:pt x="3264" y="4559"/>
                  </a:cubicBezTo>
                  <a:close/>
                  <a:moveTo>
                    <a:pt x="5604" y="7035"/>
                  </a:moveTo>
                  <a:cubicBezTo>
                    <a:pt x="5636" y="7035"/>
                    <a:pt x="5669" y="7036"/>
                    <a:pt x="5701" y="7038"/>
                  </a:cubicBezTo>
                  <a:lnTo>
                    <a:pt x="5701" y="7038"/>
                  </a:lnTo>
                  <a:cubicBezTo>
                    <a:pt x="5445" y="7302"/>
                    <a:pt x="5178" y="7555"/>
                    <a:pt x="4900" y="7797"/>
                  </a:cubicBezTo>
                  <a:cubicBezTo>
                    <a:pt x="4666" y="8004"/>
                    <a:pt x="4424" y="8215"/>
                    <a:pt x="4155" y="8370"/>
                  </a:cubicBezTo>
                  <a:cubicBezTo>
                    <a:pt x="4125" y="8388"/>
                    <a:pt x="4036" y="8446"/>
                    <a:pt x="3984" y="8446"/>
                  </a:cubicBezTo>
                  <a:cubicBezTo>
                    <a:pt x="3977" y="8446"/>
                    <a:pt x="3971" y="8445"/>
                    <a:pt x="3965" y="8442"/>
                  </a:cubicBezTo>
                  <a:cubicBezTo>
                    <a:pt x="3924" y="8418"/>
                    <a:pt x="3958" y="8287"/>
                    <a:pt x="3969" y="8242"/>
                  </a:cubicBezTo>
                  <a:cubicBezTo>
                    <a:pt x="4017" y="8087"/>
                    <a:pt x="4089" y="7939"/>
                    <a:pt x="4183" y="7804"/>
                  </a:cubicBezTo>
                  <a:cubicBezTo>
                    <a:pt x="4491" y="7339"/>
                    <a:pt x="5045" y="7035"/>
                    <a:pt x="5604" y="7035"/>
                  </a:cubicBezTo>
                  <a:close/>
                  <a:moveTo>
                    <a:pt x="4324" y="1"/>
                  </a:moveTo>
                  <a:cubicBezTo>
                    <a:pt x="4126" y="1"/>
                    <a:pt x="3914" y="107"/>
                    <a:pt x="3758" y="207"/>
                  </a:cubicBezTo>
                  <a:cubicBezTo>
                    <a:pt x="3351" y="476"/>
                    <a:pt x="2989" y="803"/>
                    <a:pt x="2678" y="1180"/>
                  </a:cubicBezTo>
                  <a:cubicBezTo>
                    <a:pt x="2081" y="1876"/>
                    <a:pt x="1591" y="2673"/>
                    <a:pt x="1184" y="3495"/>
                  </a:cubicBezTo>
                  <a:cubicBezTo>
                    <a:pt x="591" y="4688"/>
                    <a:pt x="194" y="5972"/>
                    <a:pt x="4" y="7297"/>
                  </a:cubicBezTo>
                  <a:cubicBezTo>
                    <a:pt x="0" y="7322"/>
                    <a:pt x="22" y="7338"/>
                    <a:pt x="41" y="7338"/>
                  </a:cubicBezTo>
                  <a:cubicBezTo>
                    <a:pt x="54" y="7338"/>
                    <a:pt x="65" y="7331"/>
                    <a:pt x="66" y="7314"/>
                  </a:cubicBezTo>
                  <a:lnTo>
                    <a:pt x="70" y="7317"/>
                  </a:lnTo>
                  <a:cubicBezTo>
                    <a:pt x="308" y="5668"/>
                    <a:pt x="870" y="4081"/>
                    <a:pt x="1726" y="2649"/>
                  </a:cubicBezTo>
                  <a:cubicBezTo>
                    <a:pt x="2181" y="1890"/>
                    <a:pt x="2706" y="1138"/>
                    <a:pt x="3389" y="569"/>
                  </a:cubicBezTo>
                  <a:cubicBezTo>
                    <a:pt x="3614" y="380"/>
                    <a:pt x="3970" y="71"/>
                    <a:pt x="4304" y="71"/>
                  </a:cubicBezTo>
                  <a:cubicBezTo>
                    <a:pt x="4349" y="71"/>
                    <a:pt x="4394" y="77"/>
                    <a:pt x="4438" y="89"/>
                  </a:cubicBezTo>
                  <a:cubicBezTo>
                    <a:pt x="4652" y="151"/>
                    <a:pt x="4724" y="393"/>
                    <a:pt x="4762" y="590"/>
                  </a:cubicBezTo>
                  <a:cubicBezTo>
                    <a:pt x="4793" y="769"/>
                    <a:pt x="4800" y="952"/>
                    <a:pt x="4779" y="1131"/>
                  </a:cubicBezTo>
                  <a:cubicBezTo>
                    <a:pt x="4738" y="1507"/>
                    <a:pt x="4607" y="1866"/>
                    <a:pt x="4455" y="2208"/>
                  </a:cubicBezTo>
                  <a:cubicBezTo>
                    <a:pt x="4276" y="2608"/>
                    <a:pt x="4079" y="2998"/>
                    <a:pt x="3879" y="3388"/>
                  </a:cubicBezTo>
                  <a:cubicBezTo>
                    <a:pt x="3703" y="3736"/>
                    <a:pt x="3523" y="4082"/>
                    <a:pt x="3337" y="4425"/>
                  </a:cubicBezTo>
                  <a:lnTo>
                    <a:pt x="3337" y="4425"/>
                  </a:lnTo>
                  <a:cubicBezTo>
                    <a:pt x="2851" y="4721"/>
                    <a:pt x="2420" y="5096"/>
                    <a:pt x="2092" y="5551"/>
                  </a:cubicBezTo>
                  <a:cubicBezTo>
                    <a:pt x="1854" y="5886"/>
                    <a:pt x="1667" y="6258"/>
                    <a:pt x="1543" y="6652"/>
                  </a:cubicBezTo>
                  <a:cubicBezTo>
                    <a:pt x="1516" y="6738"/>
                    <a:pt x="1364" y="7148"/>
                    <a:pt x="1522" y="7200"/>
                  </a:cubicBezTo>
                  <a:cubicBezTo>
                    <a:pt x="1531" y="7203"/>
                    <a:pt x="1539" y="7204"/>
                    <a:pt x="1548" y="7204"/>
                  </a:cubicBezTo>
                  <a:cubicBezTo>
                    <a:pt x="1623" y="7204"/>
                    <a:pt x="1700" y="7116"/>
                    <a:pt x="1743" y="7073"/>
                  </a:cubicBezTo>
                  <a:cubicBezTo>
                    <a:pt x="1878" y="6924"/>
                    <a:pt x="2002" y="6765"/>
                    <a:pt x="2112" y="6596"/>
                  </a:cubicBezTo>
                  <a:cubicBezTo>
                    <a:pt x="2516" y="6017"/>
                    <a:pt x="2868" y="5399"/>
                    <a:pt x="3213" y="4782"/>
                  </a:cubicBezTo>
                  <a:cubicBezTo>
                    <a:pt x="3267" y="4685"/>
                    <a:pt x="3321" y="4588"/>
                    <a:pt x="3374" y="4490"/>
                  </a:cubicBezTo>
                  <a:lnTo>
                    <a:pt x="3374" y="4490"/>
                  </a:lnTo>
                  <a:cubicBezTo>
                    <a:pt x="3748" y="4263"/>
                    <a:pt x="4152" y="4083"/>
                    <a:pt x="4566" y="3947"/>
                  </a:cubicBezTo>
                  <a:cubicBezTo>
                    <a:pt x="5110" y="3766"/>
                    <a:pt x="5684" y="3650"/>
                    <a:pt x="6259" y="3650"/>
                  </a:cubicBezTo>
                  <a:cubicBezTo>
                    <a:pt x="6267" y="3650"/>
                    <a:pt x="6275" y="3650"/>
                    <a:pt x="6284" y="3650"/>
                  </a:cubicBezTo>
                  <a:cubicBezTo>
                    <a:pt x="6632" y="3650"/>
                    <a:pt x="7126" y="3677"/>
                    <a:pt x="7378" y="3964"/>
                  </a:cubicBezTo>
                  <a:cubicBezTo>
                    <a:pt x="7560" y="4174"/>
                    <a:pt x="7481" y="4488"/>
                    <a:pt x="7391" y="4719"/>
                  </a:cubicBezTo>
                  <a:cubicBezTo>
                    <a:pt x="7250" y="5096"/>
                    <a:pt x="7022" y="5437"/>
                    <a:pt x="6788" y="5755"/>
                  </a:cubicBezTo>
                  <a:cubicBezTo>
                    <a:pt x="6471" y="6184"/>
                    <a:pt x="6127" y="6592"/>
                    <a:pt x="5758" y="6978"/>
                  </a:cubicBezTo>
                  <a:lnTo>
                    <a:pt x="5758" y="6978"/>
                  </a:lnTo>
                  <a:cubicBezTo>
                    <a:pt x="5715" y="6974"/>
                    <a:pt x="5672" y="6972"/>
                    <a:pt x="5629" y="6972"/>
                  </a:cubicBezTo>
                  <a:cubicBezTo>
                    <a:pt x="5494" y="6972"/>
                    <a:pt x="5359" y="6989"/>
                    <a:pt x="5228" y="7017"/>
                  </a:cubicBezTo>
                  <a:cubicBezTo>
                    <a:pt x="4880" y="7086"/>
                    <a:pt x="4559" y="7266"/>
                    <a:pt x="4314" y="7524"/>
                  </a:cubicBezTo>
                  <a:cubicBezTo>
                    <a:pt x="4117" y="7738"/>
                    <a:pt x="3893" y="8056"/>
                    <a:pt x="3879" y="8363"/>
                  </a:cubicBezTo>
                  <a:cubicBezTo>
                    <a:pt x="3874" y="8470"/>
                    <a:pt x="3916" y="8506"/>
                    <a:pt x="3977" y="8506"/>
                  </a:cubicBezTo>
                  <a:cubicBezTo>
                    <a:pt x="4075" y="8506"/>
                    <a:pt x="4221" y="8411"/>
                    <a:pt x="4290" y="8366"/>
                  </a:cubicBezTo>
                  <a:cubicBezTo>
                    <a:pt x="4604" y="8163"/>
                    <a:pt x="4886" y="7907"/>
                    <a:pt x="5162" y="7652"/>
                  </a:cubicBezTo>
                  <a:cubicBezTo>
                    <a:pt x="5374" y="7455"/>
                    <a:pt x="5579" y="7253"/>
                    <a:pt x="5779" y="7045"/>
                  </a:cubicBezTo>
                  <a:lnTo>
                    <a:pt x="5779" y="7045"/>
                  </a:lnTo>
                  <a:cubicBezTo>
                    <a:pt x="5874" y="7056"/>
                    <a:pt x="5970" y="7076"/>
                    <a:pt x="6063" y="7107"/>
                  </a:cubicBezTo>
                  <a:cubicBezTo>
                    <a:pt x="6729" y="7324"/>
                    <a:pt x="6932" y="8083"/>
                    <a:pt x="6756" y="8708"/>
                  </a:cubicBezTo>
                  <a:cubicBezTo>
                    <a:pt x="6656" y="9053"/>
                    <a:pt x="6456" y="9357"/>
                    <a:pt x="6180" y="9588"/>
                  </a:cubicBezTo>
                  <a:cubicBezTo>
                    <a:pt x="6156" y="9612"/>
                    <a:pt x="6178" y="9645"/>
                    <a:pt x="6205" y="9645"/>
                  </a:cubicBezTo>
                  <a:cubicBezTo>
                    <a:pt x="6213" y="9645"/>
                    <a:pt x="6221" y="9642"/>
                    <a:pt x="6229" y="9636"/>
                  </a:cubicBezTo>
                  <a:cubicBezTo>
                    <a:pt x="6750" y="9188"/>
                    <a:pt x="7039" y="8446"/>
                    <a:pt x="6808" y="7773"/>
                  </a:cubicBezTo>
                  <a:cubicBezTo>
                    <a:pt x="6715" y="7480"/>
                    <a:pt x="6505" y="7235"/>
                    <a:pt x="6225" y="7100"/>
                  </a:cubicBezTo>
                  <a:cubicBezTo>
                    <a:pt x="6102" y="7040"/>
                    <a:pt x="5970" y="7004"/>
                    <a:pt x="5835" y="6986"/>
                  </a:cubicBezTo>
                  <a:lnTo>
                    <a:pt x="5835" y="6986"/>
                  </a:lnTo>
                  <a:cubicBezTo>
                    <a:pt x="5971" y="6842"/>
                    <a:pt x="6105" y="6695"/>
                    <a:pt x="6235" y="6545"/>
                  </a:cubicBezTo>
                  <a:cubicBezTo>
                    <a:pt x="6570" y="6175"/>
                    <a:pt x="6870" y="5779"/>
                    <a:pt x="7139" y="5361"/>
                  </a:cubicBezTo>
                  <a:cubicBezTo>
                    <a:pt x="7326" y="5058"/>
                    <a:pt x="7522" y="4713"/>
                    <a:pt x="7550" y="4350"/>
                  </a:cubicBezTo>
                  <a:cubicBezTo>
                    <a:pt x="7600" y="3720"/>
                    <a:pt x="6917" y="3580"/>
                    <a:pt x="6309" y="3580"/>
                  </a:cubicBezTo>
                  <a:cubicBezTo>
                    <a:pt x="6037" y="3580"/>
                    <a:pt x="5781" y="3608"/>
                    <a:pt x="5611" y="3633"/>
                  </a:cubicBezTo>
                  <a:cubicBezTo>
                    <a:pt x="4874" y="3735"/>
                    <a:pt x="4113" y="3976"/>
                    <a:pt x="3445" y="4361"/>
                  </a:cubicBezTo>
                  <a:lnTo>
                    <a:pt x="3445" y="4361"/>
                  </a:lnTo>
                  <a:cubicBezTo>
                    <a:pt x="3821" y="3671"/>
                    <a:pt x="4183" y="2969"/>
                    <a:pt x="4507" y="2253"/>
                  </a:cubicBezTo>
                  <a:cubicBezTo>
                    <a:pt x="4662" y="1908"/>
                    <a:pt x="4797" y="1542"/>
                    <a:pt x="4842" y="1162"/>
                  </a:cubicBezTo>
                  <a:cubicBezTo>
                    <a:pt x="4866" y="986"/>
                    <a:pt x="4862" y="807"/>
                    <a:pt x="4838" y="631"/>
                  </a:cubicBezTo>
                  <a:cubicBezTo>
                    <a:pt x="4811" y="455"/>
                    <a:pt x="4762" y="245"/>
                    <a:pt x="4628" y="117"/>
                  </a:cubicBezTo>
                  <a:cubicBezTo>
                    <a:pt x="4539" y="33"/>
                    <a:pt x="4434" y="1"/>
                    <a:pt x="4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5">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1468350" y="3078250"/>
            <a:ext cx="62073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98" name="Google Shape;198;p14"/>
          <p:cNvSpPr txBox="1">
            <a:spLocks noGrp="1"/>
          </p:cNvSpPr>
          <p:nvPr>
            <p:ph type="subTitle" idx="1"/>
          </p:nvPr>
        </p:nvSpPr>
        <p:spPr>
          <a:xfrm>
            <a:off x="1468350" y="1567563"/>
            <a:ext cx="6207300" cy="146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99" name="Google Shape;199;p14"/>
          <p:cNvGrpSpPr/>
          <p:nvPr/>
        </p:nvGrpSpPr>
        <p:grpSpPr>
          <a:xfrm rot="10800000" flipH="1">
            <a:off x="7578427" y="-281059"/>
            <a:ext cx="1406138" cy="1466221"/>
            <a:chOff x="-38325" y="3456438"/>
            <a:chExt cx="1278540" cy="1333171"/>
          </a:xfrm>
        </p:grpSpPr>
        <p:sp>
          <p:nvSpPr>
            <p:cNvPr id="200" name="Google Shape;200;p14"/>
            <p:cNvSpPr/>
            <p:nvPr/>
          </p:nvSpPr>
          <p:spPr>
            <a:xfrm>
              <a:off x="768650" y="4286503"/>
              <a:ext cx="230904" cy="175082"/>
            </a:xfrm>
            <a:custGeom>
              <a:avLst/>
              <a:gdLst/>
              <a:ahLst/>
              <a:cxnLst/>
              <a:rect l="l" t="t" r="r" b="b"/>
              <a:pathLst>
                <a:path w="1940" h="1471" extrusionOk="0">
                  <a:moveTo>
                    <a:pt x="1800" y="0"/>
                  </a:moveTo>
                  <a:cubicBezTo>
                    <a:pt x="1438" y="0"/>
                    <a:pt x="1083" y="107"/>
                    <a:pt x="780" y="309"/>
                  </a:cubicBezTo>
                  <a:cubicBezTo>
                    <a:pt x="253" y="675"/>
                    <a:pt x="1" y="1379"/>
                    <a:pt x="115" y="1461"/>
                  </a:cubicBezTo>
                  <a:cubicBezTo>
                    <a:pt x="123" y="1468"/>
                    <a:pt x="135" y="1471"/>
                    <a:pt x="149" y="1471"/>
                  </a:cubicBezTo>
                  <a:cubicBezTo>
                    <a:pt x="361" y="1471"/>
                    <a:pt x="1155" y="823"/>
                    <a:pt x="1940" y="5"/>
                  </a:cubicBezTo>
                  <a:cubicBezTo>
                    <a:pt x="1893" y="2"/>
                    <a:pt x="1847" y="0"/>
                    <a:pt x="1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480853" y="3984066"/>
              <a:ext cx="231618" cy="322194"/>
            </a:xfrm>
            <a:custGeom>
              <a:avLst/>
              <a:gdLst/>
              <a:ahLst/>
              <a:cxnLst/>
              <a:rect l="l" t="t" r="r" b="b"/>
              <a:pathLst>
                <a:path w="1946" h="2707" extrusionOk="0">
                  <a:moveTo>
                    <a:pt x="1946" y="0"/>
                  </a:moveTo>
                  <a:cubicBezTo>
                    <a:pt x="1425" y="318"/>
                    <a:pt x="959" y="725"/>
                    <a:pt x="631" y="1225"/>
                  </a:cubicBezTo>
                  <a:cubicBezTo>
                    <a:pt x="231" y="1832"/>
                    <a:pt x="0" y="2629"/>
                    <a:pt x="121" y="2702"/>
                  </a:cubicBezTo>
                  <a:cubicBezTo>
                    <a:pt x="127" y="2705"/>
                    <a:pt x="133" y="2707"/>
                    <a:pt x="141" y="2707"/>
                  </a:cubicBezTo>
                  <a:cubicBezTo>
                    <a:pt x="333" y="2707"/>
                    <a:pt x="1072" y="1608"/>
                    <a:pt x="1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38325" y="3916461"/>
              <a:ext cx="1080962" cy="855534"/>
            </a:xfrm>
            <a:custGeom>
              <a:avLst/>
              <a:gdLst/>
              <a:ahLst/>
              <a:cxnLst/>
              <a:rect l="l" t="t" r="r" b="b"/>
              <a:pathLst>
                <a:path w="9082" h="7188" extrusionOk="0">
                  <a:moveTo>
                    <a:pt x="589" y="1"/>
                  </a:moveTo>
                  <a:cubicBezTo>
                    <a:pt x="494" y="1"/>
                    <a:pt x="400" y="32"/>
                    <a:pt x="315" y="109"/>
                  </a:cubicBezTo>
                  <a:cubicBezTo>
                    <a:pt x="56" y="337"/>
                    <a:pt x="39" y="796"/>
                    <a:pt x="22" y="1113"/>
                  </a:cubicBezTo>
                  <a:cubicBezTo>
                    <a:pt x="1" y="1479"/>
                    <a:pt x="32" y="1845"/>
                    <a:pt x="111" y="2200"/>
                  </a:cubicBezTo>
                  <a:cubicBezTo>
                    <a:pt x="187" y="2562"/>
                    <a:pt x="315" y="2911"/>
                    <a:pt x="487" y="3242"/>
                  </a:cubicBezTo>
                  <a:cubicBezTo>
                    <a:pt x="570" y="3404"/>
                    <a:pt x="667" y="3559"/>
                    <a:pt x="774" y="3711"/>
                  </a:cubicBezTo>
                  <a:cubicBezTo>
                    <a:pt x="822" y="3777"/>
                    <a:pt x="870" y="3846"/>
                    <a:pt x="926" y="3908"/>
                  </a:cubicBezTo>
                  <a:cubicBezTo>
                    <a:pt x="970" y="3956"/>
                    <a:pt x="1015" y="4011"/>
                    <a:pt x="1053" y="4067"/>
                  </a:cubicBezTo>
                  <a:cubicBezTo>
                    <a:pt x="1115" y="4177"/>
                    <a:pt x="1157" y="4301"/>
                    <a:pt x="1212" y="4415"/>
                  </a:cubicBezTo>
                  <a:cubicBezTo>
                    <a:pt x="1326" y="4636"/>
                    <a:pt x="1450" y="4846"/>
                    <a:pt x="1591" y="5050"/>
                  </a:cubicBezTo>
                  <a:cubicBezTo>
                    <a:pt x="1985" y="5623"/>
                    <a:pt x="2489" y="6113"/>
                    <a:pt x="3072" y="6485"/>
                  </a:cubicBezTo>
                  <a:cubicBezTo>
                    <a:pt x="3818" y="6953"/>
                    <a:pt x="4675" y="7188"/>
                    <a:pt x="5538" y="7188"/>
                  </a:cubicBezTo>
                  <a:cubicBezTo>
                    <a:pt x="6056" y="7188"/>
                    <a:pt x="6576" y="7103"/>
                    <a:pt x="7074" y="6934"/>
                  </a:cubicBezTo>
                  <a:cubicBezTo>
                    <a:pt x="7792" y="6692"/>
                    <a:pt x="8454" y="6306"/>
                    <a:pt x="9013" y="5795"/>
                  </a:cubicBezTo>
                  <a:cubicBezTo>
                    <a:pt x="9030" y="5781"/>
                    <a:pt x="9044" y="5768"/>
                    <a:pt x="9058" y="5750"/>
                  </a:cubicBezTo>
                  <a:cubicBezTo>
                    <a:pt x="9081" y="5727"/>
                    <a:pt x="9059" y="5694"/>
                    <a:pt x="9034" y="5694"/>
                  </a:cubicBezTo>
                  <a:cubicBezTo>
                    <a:pt x="9026" y="5694"/>
                    <a:pt x="9017" y="5697"/>
                    <a:pt x="9010" y="5705"/>
                  </a:cubicBezTo>
                  <a:cubicBezTo>
                    <a:pt x="8592" y="6120"/>
                    <a:pt x="8061" y="6440"/>
                    <a:pt x="7526" y="6682"/>
                  </a:cubicBezTo>
                  <a:cubicBezTo>
                    <a:pt x="6892" y="6969"/>
                    <a:pt x="6210" y="7119"/>
                    <a:pt x="5527" y="7119"/>
                  </a:cubicBezTo>
                  <a:cubicBezTo>
                    <a:pt x="4979" y="7119"/>
                    <a:pt x="4430" y="7023"/>
                    <a:pt x="3903" y="6823"/>
                  </a:cubicBezTo>
                  <a:cubicBezTo>
                    <a:pt x="2723" y="6375"/>
                    <a:pt x="1767" y="5419"/>
                    <a:pt x="1222" y="4284"/>
                  </a:cubicBezTo>
                  <a:cubicBezTo>
                    <a:pt x="1177" y="4191"/>
                    <a:pt x="1146" y="4070"/>
                    <a:pt x="1077" y="3991"/>
                  </a:cubicBezTo>
                  <a:cubicBezTo>
                    <a:pt x="846" y="3718"/>
                    <a:pt x="646" y="3418"/>
                    <a:pt x="487" y="3101"/>
                  </a:cubicBezTo>
                  <a:cubicBezTo>
                    <a:pt x="170" y="2445"/>
                    <a:pt x="35" y="1717"/>
                    <a:pt x="94" y="992"/>
                  </a:cubicBezTo>
                  <a:cubicBezTo>
                    <a:pt x="120" y="688"/>
                    <a:pt x="178" y="62"/>
                    <a:pt x="585" y="62"/>
                  </a:cubicBezTo>
                  <a:cubicBezTo>
                    <a:pt x="607" y="62"/>
                    <a:pt x="629" y="64"/>
                    <a:pt x="653" y="68"/>
                  </a:cubicBezTo>
                  <a:cubicBezTo>
                    <a:pt x="984" y="120"/>
                    <a:pt x="1229" y="485"/>
                    <a:pt x="1419" y="727"/>
                  </a:cubicBezTo>
                  <a:cubicBezTo>
                    <a:pt x="1947" y="1396"/>
                    <a:pt x="2382" y="2141"/>
                    <a:pt x="2702" y="2935"/>
                  </a:cubicBezTo>
                  <a:cubicBezTo>
                    <a:pt x="2778" y="3125"/>
                    <a:pt x="2847" y="3314"/>
                    <a:pt x="2909" y="3508"/>
                  </a:cubicBezTo>
                  <a:cubicBezTo>
                    <a:pt x="2915" y="3525"/>
                    <a:pt x="2928" y="3533"/>
                    <a:pt x="2942" y="3533"/>
                  </a:cubicBezTo>
                  <a:cubicBezTo>
                    <a:pt x="2963" y="3533"/>
                    <a:pt x="2983" y="3515"/>
                    <a:pt x="2975" y="3490"/>
                  </a:cubicBezTo>
                  <a:lnTo>
                    <a:pt x="2978" y="3490"/>
                  </a:lnTo>
                  <a:cubicBezTo>
                    <a:pt x="2706" y="2659"/>
                    <a:pt x="2313" y="1865"/>
                    <a:pt x="1816" y="1144"/>
                  </a:cubicBezTo>
                  <a:cubicBezTo>
                    <a:pt x="1591" y="823"/>
                    <a:pt x="1353" y="475"/>
                    <a:pt x="1060" y="213"/>
                  </a:cubicBezTo>
                  <a:cubicBezTo>
                    <a:pt x="930" y="98"/>
                    <a:pt x="758"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37492" y="3458699"/>
              <a:ext cx="1277707" cy="1330910"/>
            </a:xfrm>
            <a:custGeom>
              <a:avLst/>
              <a:gdLst/>
              <a:ahLst/>
              <a:cxnLst/>
              <a:rect l="l" t="t" r="r" b="b"/>
              <a:pathLst>
                <a:path w="10735" h="11182" extrusionOk="0">
                  <a:moveTo>
                    <a:pt x="6298" y="4411"/>
                  </a:moveTo>
                  <a:lnTo>
                    <a:pt x="6298" y="4411"/>
                  </a:lnTo>
                  <a:cubicBezTo>
                    <a:pt x="5429" y="6016"/>
                    <a:pt x="4690" y="7114"/>
                    <a:pt x="4493" y="7114"/>
                  </a:cubicBezTo>
                  <a:cubicBezTo>
                    <a:pt x="4486" y="7114"/>
                    <a:pt x="4478" y="7112"/>
                    <a:pt x="4472" y="7109"/>
                  </a:cubicBezTo>
                  <a:cubicBezTo>
                    <a:pt x="4352" y="7040"/>
                    <a:pt x="4586" y="6243"/>
                    <a:pt x="4983" y="5635"/>
                  </a:cubicBezTo>
                  <a:cubicBezTo>
                    <a:pt x="5311" y="5135"/>
                    <a:pt x="5777" y="4728"/>
                    <a:pt x="6298" y="4411"/>
                  </a:cubicBezTo>
                  <a:close/>
                  <a:moveTo>
                    <a:pt x="7303" y="1"/>
                  </a:moveTo>
                  <a:cubicBezTo>
                    <a:pt x="7096" y="1"/>
                    <a:pt x="6863" y="115"/>
                    <a:pt x="6756" y="163"/>
                  </a:cubicBezTo>
                  <a:cubicBezTo>
                    <a:pt x="5114" y="926"/>
                    <a:pt x="3862" y="4114"/>
                    <a:pt x="3862" y="4114"/>
                  </a:cubicBezTo>
                  <a:cubicBezTo>
                    <a:pt x="3458" y="5146"/>
                    <a:pt x="3151" y="6212"/>
                    <a:pt x="2940" y="7298"/>
                  </a:cubicBezTo>
                  <a:cubicBezTo>
                    <a:pt x="2568" y="6167"/>
                    <a:pt x="1974" y="5118"/>
                    <a:pt x="1198" y="4217"/>
                  </a:cubicBezTo>
                  <a:cubicBezTo>
                    <a:pt x="1038" y="4032"/>
                    <a:pt x="820" y="3842"/>
                    <a:pt x="595" y="3842"/>
                  </a:cubicBezTo>
                  <a:cubicBezTo>
                    <a:pt x="548" y="3842"/>
                    <a:pt x="500" y="3850"/>
                    <a:pt x="453" y="3869"/>
                  </a:cubicBezTo>
                  <a:cubicBezTo>
                    <a:pt x="239" y="3952"/>
                    <a:pt x="153" y="4204"/>
                    <a:pt x="111" y="4431"/>
                  </a:cubicBezTo>
                  <a:cubicBezTo>
                    <a:pt x="1" y="5035"/>
                    <a:pt x="32" y="5660"/>
                    <a:pt x="201" y="6253"/>
                  </a:cubicBezTo>
                  <a:cubicBezTo>
                    <a:pt x="398" y="6947"/>
                    <a:pt x="763" y="7474"/>
                    <a:pt x="1077" y="7851"/>
                  </a:cubicBezTo>
                  <a:cubicBezTo>
                    <a:pt x="1778" y="9803"/>
                    <a:pt x="3513" y="11125"/>
                    <a:pt x="5411" y="11180"/>
                  </a:cubicBezTo>
                  <a:cubicBezTo>
                    <a:pt x="5454" y="11181"/>
                    <a:pt x="5496" y="11182"/>
                    <a:pt x="5538" y="11182"/>
                  </a:cubicBezTo>
                  <a:cubicBezTo>
                    <a:pt x="7540" y="11182"/>
                    <a:pt x="8838" y="9764"/>
                    <a:pt x="9034" y="9541"/>
                  </a:cubicBezTo>
                  <a:lnTo>
                    <a:pt x="7550" y="8999"/>
                  </a:lnTo>
                  <a:lnTo>
                    <a:pt x="7550" y="8999"/>
                  </a:lnTo>
                  <a:cubicBezTo>
                    <a:pt x="8085" y="9186"/>
                    <a:pt x="8616" y="9376"/>
                    <a:pt x="9151" y="9562"/>
                  </a:cubicBezTo>
                  <a:cubicBezTo>
                    <a:pt x="9941" y="8896"/>
                    <a:pt x="9972" y="7809"/>
                    <a:pt x="9451" y="7281"/>
                  </a:cubicBezTo>
                  <a:cubicBezTo>
                    <a:pt x="9251" y="7081"/>
                    <a:pt x="8989" y="6981"/>
                    <a:pt x="8709" y="6957"/>
                  </a:cubicBezTo>
                  <a:cubicBezTo>
                    <a:pt x="7929" y="7772"/>
                    <a:pt x="7137" y="8419"/>
                    <a:pt x="6924" y="8419"/>
                  </a:cubicBezTo>
                  <a:cubicBezTo>
                    <a:pt x="6909" y="8419"/>
                    <a:pt x="6897" y="8416"/>
                    <a:pt x="6888" y="8409"/>
                  </a:cubicBezTo>
                  <a:cubicBezTo>
                    <a:pt x="6774" y="8327"/>
                    <a:pt x="7022" y="7623"/>
                    <a:pt x="7550" y="7257"/>
                  </a:cubicBezTo>
                  <a:cubicBezTo>
                    <a:pt x="7853" y="7058"/>
                    <a:pt x="8210" y="6952"/>
                    <a:pt x="8571" y="6952"/>
                  </a:cubicBezTo>
                  <a:cubicBezTo>
                    <a:pt x="8617" y="6952"/>
                    <a:pt x="8663" y="6953"/>
                    <a:pt x="8709" y="6957"/>
                  </a:cubicBezTo>
                  <a:cubicBezTo>
                    <a:pt x="9731" y="5891"/>
                    <a:pt x="10735" y="4538"/>
                    <a:pt x="10400" y="3959"/>
                  </a:cubicBezTo>
                  <a:cubicBezTo>
                    <a:pt x="10248" y="3695"/>
                    <a:pt x="9799" y="3560"/>
                    <a:pt x="9211" y="3560"/>
                  </a:cubicBezTo>
                  <a:cubicBezTo>
                    <a:pt x="8368" y="3560"/>
                    <a:pt x="7241" y="3837"/>
                    <a:pt x="6298" y="4411"/>
                  </a:cubicBezTo>
                  <a:cubicBezTo>
                    <a:pt x="6622" y="3814"/>
                    <a:pt x="6963" y="3148"/>
                    <a:pt x="7305" y="2441"/>
                  </a:cubicBezTo>
                  <a:cubicBezTo>
                    <a:pt x="7616" y="1792"/>
                    <a:pt x="7912" y="1054"/>
                    <a:pt x="7702" y="364"/>
                  </a:cubicBezTo>
                  <a:cubicBezTo>
                    <a:pt x="7674" y="253"/>
                    <a:pt x="7619" y="153"/>
                    <a:pt x="7540" y="77"/>
                  </a:cubicBezTo>
                  <a:cubicBezTo>
                    <a:pt x="7474" y="21"/>
                    <a:pt x="7391" y="1"/>
                    <a:pt x="73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312792" y="3456438"/>
              <a:ext cx="904690" cy="1147972"/>
            </a:xfrm>
            <a:custGeom>
              <a:avLst/>
              <a:gdLst/>
              <a:ahLst/>
              <a:cxnLst/>
              <a:rect l="l" t="t" r="r" b="b"/>
              <a:pathLst>
                <a:path w="7601" h="9645" extrusionOk="0">
                  <a:moveTo>
                    <a:pt x="3264" y="4559"/>
                  </a:moveTo>
                  <a:cubicBezTo>
                    <a:pt x="3082" y="4891"/>
                    <a:pt x="2895" y="5221"/>
                    <a:pt x="2702" y="5548"/>
                  </a:cubicBezTo>
                  <a:cubicBezTo>
                    <a:pt x="2430" y="6003"/>
                    <a:pt x="2154" y="6469"/>
                    <a:pt x="1819" y="6883"/>
                  </a:cubicBezTo>
                  <a:cubicBezTo>
                    <a:pt x="1764" y="6952"/>
                    <a:pt x="1660" y="7110"/>
                    <a:pt x="1567" y="7131"/>
                  </a:cubicBezTo>
                  <a:cubicBezTo>
                    <a:pt x="1563" y="7132"/>
                    <a:pt x="1559" y="7133"/>
                    <a:pt x="1555" y="7133"/>
                  </a:cubicBezTo>
                  <a:cubicBezTo>
                    <a:pt x="1527" y="7133"/>
                    <a:pt x="1529" y="7098"/>
                    <a:pt x="1526" y="7055"/>
                  </a:cubicBezTo>
                  <a:cubicBezTo>
                    <a:pt x="1526" y="6921"/>
                    <a:pt x="1574" y="6779"/>
                    <a:pt x="1612" y="6652"/>
                  </a:cubicBezTo>
                  <a:cubicBezTo>
                    <a:pt x="1836" y="5958"/>
                    <a:pt x="2257" y="5344"/>
                    <a:pt x="2820" y="4882"/>
                  </a:cubicBezTo>
                  <a:cubicBezTo>
                    <a:pt x="2961" y="4766"/>
                    <a:pt x="3110" y="4658"/>
                    <a:pt x="3264" y="4559"/>
                  </a:cubicBezTo>
                  <a:close/>
                  <a:moveTo>
                    <a:pt x="5604" y="7035"/>
                  </a:moveTo>
                  <a:cubicBezTo>
                    <a:pt x="5636" y="7035"/>
                    <a:pt x="5669" y="7036"/>
                    <a:pt x="5701" y="7038"/>
                  </a:cubicBezTo>
                  <a:lnTo>
                    <a:pt x="5701" y="7038"/>
                  </a:lnTo>
                  <a:cubicBezTo>
                    <a:pt x="5445" y="7302"/>
                    <a:pt x="5178" y="7555"/>
                    <a:pt x="4900" y="7797"/>
                  </a:cubicBezTo>
                  <a:cubicBezTo>
                    <a:pt x="4666" y="8004"/>
                    <a:pt x="4424" y="8215"/>
                    <a:pt x="4155" y="8370"/>
                  </a:cubicBezTo>
                  <a:cubicBezTo>
                    <a:pt x="4125" y="8388"/>
                    <a:pt x="4036" y="8446"/>
                    <a:pt x="3984" y="8446"/>
                  </a:cubicBezTo>
                  <a:cubicBezTo>
                    <a:pt x="3977" y="8446"/>
                    <a:pt x="3971" y="8445"/>
                    <a:pt x="3965" y="8442"/>
                  </a:cubicBezTo>
                  <a:cubicBezTo>
                    <a:pt x="3924" y="8418"/>
                    <a:pt x="3958" y="8287"/>
                    <a:pt x="3969" y="8242"/>
                  </a:cubicBezTo>
                  <a:cubicBezTo>
                    <a:pt x="4017" y="8087"/>
                    <a:pt x="4089" y="7939"/>
                    <a:pt x="4183" y="7804"/>
                  </a:cubicBezTo>
                  <a:cubicBezTo>
                    <a:pt x="4491" y="7339"/>
                    <a:pt x="5045" y="7035"/>
                    <a:pt x="5604" y="7035"/>
                  </a:cubicBezTo>
                  <a:close/>
                  <a:moveTo>
                    <a:pt x="4324" y="1"/>
                  </a:moveTo>
                  <a:cubicBezTo>
                    <a:pt x="4126" y="1"/>
                    <a:pt x="3914" y="107"/>
                    <a:pt x="3758" y="207"/>
                  </a:cubicBezTo>
                  <a:cubicBezTo>
                    <a:pt x="3351" y="476"/>
                    <a:pt x="2989" y="803"/>
                    <a:pt x="2678" y="1180"/>
                  </a:cubicBezTo>
                  <a:cubicBezTo>
                    <a:pt x="2081" y="1876"/>
                    <a:pt x="1591" y="2673"/>
                    <a:pt x="1184" y="3495"/>
                  </a:cubicBezTo>
                  <a:cubicBezTo>
                    <a:pt x="591" y="4688"/>
                    <a:pt x="194" y="5972"/>
                    <a:pt x="4" y="7297"/>
                  </a:cubicBezTo>
                  <a:cubicBezTo>
                    <a:pt x="0" y="7322"/>
                    <a:pt x="22" y="7338"/>
                    <a:pt x="41" y="7338"/>
                  </a:cubicBezTo>
                  <a:cubicBezTo>
                    <a:pt x="54" y="7338"/>
                    <a:pt x="65" y="7331"/>
                    <a:pt x="66" y="7314"/>
                  </a:cubicBezTo>
                  <a:lnTo>
                    <a:pt x="70" y="7317"/>
                  </a:lnTo>
                  <a:cubicBezTo>
                    <a:pt x="308" y="5668"/>
                    <a:pt x="870" y="4081"/>
                    <a:pt x="1726" y="2649"/>
                  </a:cubicBezTo>
                  <a:cubicBezTo>
                    <a:pt x="2181" y="1890"/>
                    <a:pt x="2706" y="1138"/>
                    <a:pt x="3389" y="569"/>
                  </a:cubicBezTo>
                  <a:cubicBezTo>
                    <a:pt x="3614" y="380"/>
                    <a:pt x="3970" y="71"/>
                    <a:pt x="4304" y="71"/>
                  </a:cubicBezTo>
                  <a:cubicBezTo>
                    <a:pt x="4349" y="71"/>
                    <a:pt x="4394" y="77"/>
                    <a:pt x="4438" y="89"/>
                  </a:cubicBezTo>
                  <a:cubicBezTo>
                    <a:pt x="4652" y="151"/>
                    <a:pt x="4724" y="393"/>
                    <a:pt x="4762" y="590"/>
                  </a:cubicBezTo>
                  <a:cubicBezTo>
                    <a:pt x="4793" y="769"/>
                    <a:pt x="4800" y="952"/>
                    <a:pt x="4779" y="1131"/>
                  </a:cubicBezTo>
                  <a:cubicBezTo>
                    <a:pt x="4738" y="1507"/>
                    <a:pt x="4607" y="1866"/>
                    <a:pt x="4455" y="2208"/>
                  </a:cubicBezTo>
                  <a:cubicBezTo>
                    <a:pt x="4276" y="2608"/>
                    <a:pt x="4079" y="2998"/>
                    <a:pt x="3879" y="3388"/>
                  </a:cubicBezTo>
                  <a:cubicBezTo>
                    <a:pt x="3703" y="3736"/>
                    <a:pt x="3523" y="4082"/>
                    <a:pt x="3337" y="4425"/>
                  </a:cubicBezTo>
                  <a:lnTo>
                    <a:pt x="3337" y="4425"/>
                  </a:lnTo>
                  <a:cubicBezTo>
                    <a:pt x="2851" y="4721"/>
                    <a:pt x="2420" y="5096"/>
                    <a:pt x="2092" y="5551"/>
                  </a:cubicBezTo>
                  <a:cubicBezTo>
                    <a:pt x="1854" y="5886"/>
                    <a:pt x="1667" y="6258"/>
                    <a:pt x="1543" y="6652"/>
                  </a:cubicBezTo>
                  <a:cubicBezTo>
                    <a:pt x="1516" y="6738"/>
                    <a:pt x="1364" y="7148"/>
                    <a:pt x="1522" y="7200"/>
                  </a:cubicBezTo>
                  <a:cubicBezTo>
                    <a:pt x="1531" y="7203"/>
                    <a:pt x="1539" y="7204"/>
                    <a:pt x="1548" y="7204"/>
                  </a:cubicBezTo>
                  <a:cubicBezTo>
                    <a:pt x="1623" y="7204"/>
                    <a:pt x="1700" y="7116"/>
                    <a:pt x="1743" y="7073"/>
                  </a:cubicBezTo>
                  <a:cubicBezTo>
                    <a:pt x="1878" y="6924"/>
                    <a:pt x="2002" y="6765"/>
                    <a:pt x="2112" y="6596"/>
                  </a:cubicBezTo>
                  <a:cubicBezTo>
                    <a:pt x="2516" y="6017"/>
                    <a:pt x="2868" y="5399"/>
                    <a:pt x="3213" y="4782"/>
                  </a:cubicBezTo>
                  <a:cubicBezTo>
                    <a:pt x="3267" y="4685"/>
                    <a:pt x="3321" y="4588"/>
                    <a:pt x="3374" y="4490"/>
                  </a:cubicBezTo>
                  <a:lnTo>
                    <a:pt x="3374" y="4490"/>
                  </a:lnTo>
                  <a:cubicBezTo>
                    <a:pt x="3748" y="4263"/>
                    <a:pt x="4152" y="4083"/>
                    <a:pt x="4566" y="3947"/>
                  </a:cubicBezTo>
                  <a:cubicBezTo>
                    <a:pt x="5110" y="3766"/>
                    <a:pt x="5684" y="3650"/>
                    <a:pt x="6259" y="3650"/>
                  </a:cubicBezTo>
                  <a:cubicBezTo>
                    <a:pt x="6267" y="3650"/>
                    <a:pt x="6275" y="3650"/>
                    <a:pt x="6284" y="3650"/>
                  </a:cubicBezTo>
                  <a:cubicBezTo>
                    <a:pt x="6632" y="3650"/>
                    <a:pt x="7126" y="3677"/>
                    <a:pt x="7378" y="3964"/>
                  </a:cubicBezTo>
                  <a:cubicBezTo>
                    <a:pt x="7560" y="4174"/>
                    <a:pt x="7481" y="4488"/>
                    <a:pt x="7391" y="4719"/>
                  </a:cubicBezTo>
                  <a:cubicBezTo>
                    <a:pt x="7250" y="5096"/>
                    <a:pt x="7022" y="5437"/>
                    <a:pt x="6788" y="5755"/>
                  </a:cubicBezTo>
                  <a:cubicBezTo>
                    <a:pt x="6471" y="6184"/>
                    <a:pt x="6127" y="6592"/>
                    <a:pt x="5758" y="6978"/>
                  </a:cubicBezTo>
                  <a:lnTo>
                    <a:pt x="5758" y="6978"/>
                  </a:lnTo>
                  <a:cubicBezTo>
                    <a:pt x="5715" y="6974"/>
                    <a:pt x="5672" y="6972"/>
                    <a:pt x="5629" y="6972"/>
                  </a:cubicBezTo>
                  <a:cubicBezTo>
                    <a:pt x="5494" y="6972"/>
                    <a:pt x="5359" y="6989"/>
                    <a:pt x="5228" y="7017"/>
                  </a:cubicBezTo>
                  <a:cubicBezTo>
                    <a:pt x="4880" y="7086"/>
                    <a:pt x="4559" y="7266"/>
                    <a:pt x="4314" y="7524"/>
                  </a:cubicBezTo>
                  <a:cubicBezTo>
                    <a:pt x="4117" y="7738"/>
                    <a:pt x="3893" y="8056"/>
                    <a:pt x="3879" y="8363"/>
                  </a:cubicBezTo>
                  <a:cubicBezTo>
                    <a:pt x="3874" y="8470"/>
                    <a:pt x="3916" y="8506"/>
                    <a:pt x="3977" y="8506"/>
                  </a:cubicBezTo>
                  <a:cubicBezTo>
                    <a:pt x="4075" y="8506"/>
                    <a:pt x="4221" y="8411"/>
                    <a:pt x="4290" y="8366"/>
                  </a:cubicBezTo>
                  <a:cubicBezTo>
                    <a:pt x="4604" y="8163"/>
                    <a:pt x="4886" y="7907"/>
                    <a:pt x="5162" y="7652"/>
                  </a:cubicBezTo>
                  <a:cubicBezTo>
                    <a:pt x="5374" y="7455"/>
                    <a:pt x="5579" y="7253"/>
                    <a:pt x="5779" y="7045"/>
                  </a:cubicBezTo>
                  <a:lnTo>
                    <a:pt x="5779" y="7045"/>
                  </a:lnTo>
                  <a:cubicBezTo>
                    <a:pt x="5874" y="7056"/>
                    <a:pt x="5970" y="7076"/>
                    <a:pt x="6063" y="7107"/>
                  </a:cubicBezTo>
                  <a:cubicBezTo>
                    <a:pt x="6729" y="7324"/>
                    <a:pt x="6932" y="8083"/>
                    <a:pt x="6756" y="8708"/>
                  </a:cubicBezTo>
                  <a:cubicBezTo>
                    <a:pt x="6656" y="9053"/>
                    <a:pt x="6456" y="9357"/>
                    <a:pt x="6180" y="9588"/>
                  </a:cubicBezTo>
                  <a:cubicBezTo>
                    <a:pt x="6156" y="9612"/>
                    <a:pt x="6178" y="9645"/>
                    <a:pt x="6205" y="9645"/>
                  </a:cubicBezTo>
                  <a:cubicBezTo>
                    <a:pt x="6213" y="9645"/>
                    <a:pt x="6221" y="9642"/>
                    <a:pt x="6229" y="9636"/>
                  </a:cubicBezTo>
                  <a:cubicBezTo>
                    <a:pt x="6750" y="9188"/>
                    <a:pt x="7039" y="8446"/>
                    <a:pt x="6808" y="7773"/>
                  </a:cubicBezTo>
                  <a:cubicBezTo>
                    <a:pt x="6715" y="7480"/>
                    <a:pt x="6505" y="7235"/>
                    <a:pt x="6225" y="7100"/>
                  </a:cubicBezTo>
                  <a:cubicBezTo>
                    <a:pt x="6102" y="7040"/>
                    <a:pt x="5970" y="7004"/>
                    <a:pt x="5835" y="6986"/>
                  </a:cubicBezTo>
                  <a:lnTo>
                    <a:pt x="5835" y="6986"/>
                  </a:lnTo>
                  <a:cubicBezTo>
                    <a:pt x="5971" y="6842"/>
                    <a:pt x="6105" y="6695"/>
                    <a:pt x="6235" y="6545"/>
                  </a:cubicBezTo>
                  <a:cubicBezTo>
                    <a:pt x="6570" y="6175"/>
                    <a:pt x="6870" y="5779"/>
                    <a:pt x="7139" y="5361"/>
                  </a:cubicBezTo>
                  <a:cubicBezTo>
                    <a:pt x="7326" y="5058"/>
                    <a:pt x="7522" y="4713"/>
                    <a:pt x="7550" y="4350"/>
                  </a:cubicBezTo>
                  <a:cubicBezTo>
                    <a:pt x="7600" y="3720"/>
                    <a:pt x="6917" y="3580"/>
                    <a:pt x="6309" y="3580"/>
                  </a:cubicBezTo>
                  <a:cubicBezTo>
                    <a:pt x="6037" y="3580"/>
                    <a:pt x="5781" y="3608"/>
                    <a:pt x="5611" y="3633"/>
                  </a:cubicBezTo>
                  <a:cubicBezTo>
                    <a:pt x="4874" y="3735"/>
                    <a:pt x="4113" y="3976"/>
                    <a:pt x="3445" y="4361"/>
                  </a:cubicBezTo>
                  <a:lnTo>
                    <a:pt x="3445" y="4361"/>
                  </a:lnTo>
                  <a:cubicBezTo>
                    <a:pt x="3821" y="3671"/>
                    <a:pt x="4183" y="2969"/>
                    <a:pt x="4507" y="2253"/>
                  </a:cubicBezTo>
                  <a:cubicBezTo>
                    <a:pt x="4662" y="1908"/>
                    <a:pt x="4797" y="1542"/>
                    <a:pt x="4842" y="1162"/>
                  </a:cubicBezTo>
                  <a:cubicBezTo>
                    <a:pt x="4866" y="986"/>
                    <a:pt x="4862" y="807"/>
                    <a:pt x="4838" y="631"/>
                  </a:cubicBezTo>
                  <a:cubicBezTo>
                    <a:pt x="4811" y="455"/>
                    <a:pt x="4762" y="245"/>
                    <a:pt x="4628" y="117"/>
                  </a:cubicBezTo>
                  <a:cubicBezTo>
                    <a:pt x="4539" y="33"/>
                    <a:pt x="4434" y="1"/>
                    <a:pt x="4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14"/>
          <p:cNvGrpSpPr/>
          <p:nvPr/>
        </p:nvGrpSpPr>
        <p:grpSpPr>
          <a:xfrm flipH="1">
            <a:off x="1203957" y="3420687"/>
            <a:ext cx="1316147" cy="1763960"/>
            <a:chOff x="10116232" y="1789612"/>
            <a:chExt cx="1316147" cy="1763960"/>
          </a:xfrm>
        </p:grpSpPr>
        <p:sp>
          <p:nvSpPr>
            <p:cNvPr id="206" name="Google Shape;206;p14"/>
            <p:cNvSpPr/>
            <p:nvPr/>
          </p:nvSpPr>
          <p:spPr>
            <a:xfrm>
              <a:off x="10706258" y="1789612"/>
              <a:ext cx="126494" cy="183827"/>
            </a:xfrm>
            <a:custGeom>
              <a:avLst/>
              <a:gdLst/>
              <a:ahLst/>
              <a:cxnLst/>
              <a:rect l="l" t="t" r="r" b="b"/>
              <a:pathLst>
                <a:path w="909" h="1321" extrusionOk="0">
                  <a:moveTo>
                    <a:pt x="97" y="0"/>
                  </a:moveTo>
                  <a:cubicBezTo>
                    <a:pt x="65" y="0"/>
                    <a:pt x="33" y="2"/>
                    <a:pt x="1" y="6"/>
                  </a:cubicBezTo>
                  <a:cubicBezTo>
                    <a:pt x="94" y="158"/>
                    <a:pt x="152" y="327"/>
                    <a:pt x="170" y="503"/>
                  </a:cubicBezTo>
                  <a:cubicBezTo>
                    <a:pt x="194" y="696"/>
                    <a:pt x="149" y="786"/>
                    <a:pt x="197" y="934"/>
                  </a:cubicBezTo>
                  <a:cubicBezTo>
                    <a:pt x="232" y="1055"/>
                    <a:pt x="325" y="1193"/>
                    <a:pt x="535" y="1321"/>
                  </a:cubicBezTo>
                  <a:cubicBezTo>
                    <a:pt x="836" y="1076"/>
                    <a:pt x="908" y="662"/>
                    <a:pt x="732" y="358"/>
                  </a:cubicBezTo>
                  <a:cubicBezTo>
                    <a:pt x="597" y="134"/>
                    <a:pt x="355"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11343875" y="1817304"/>
              <a:ext cx="88504" cy="88504"/>
            </a:xfrm>
            <a:custGeom>
              <a:avLst/>
              <a:gdLst/>
              <a:ahLst/>
              <a:cxnLst/>
              <a:rect l="l" t="t" r="r" b="b"/>
              <a:pathLst>
                <a:path w="636" h="636" extrusionOk="0">
                  <a:moveTo>
                    <a:pt x="318" y="0"/>
                  </a:moveTo>
                  <a:cubicBezTo>
                    <a:pt x="145" y="0"/>
                    <a:pt x="1" y="142"/>
                    <a:pt x="1" y="318"/>
                  </a:cubicBezTo>
                  <a:cubicBezTo>
                    <a:pt x="1" y="494"/>
                    <a:pt x="145" y="635"/>
                    <a:pt x="318" y="635"/>
                  </a:cubicBezTo>
                  <a:cubicBezTo>
                    <a:pt x="494" y="635"/>
                    <a:pt x="635" y="494"/>
                    <a:pt x="635" y="318"/>
                  </a:cubicBezTo>
                  <a:cubicBezTo>
                    <a:pt x="635" y="142"/>
                    <a:pt x="494" y="0"/>
                    <a:pt x="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11160884" y="1817304"/>
              <a:ext cx="237820" cy="237820"/>
            </a:xfrm>
            <a:custGeom>
              <a:avLst/>
              <a:gdLst/>
              <a:ahLst/>
              <a:cxnLst/>
              <a:rect l="l" t="t" r="r" b="b"/>
              <a:pathLst>
                <a:path w="1709" h="1709" extrusionOk="0">
                  <a:moveTo>
                    <a:pt x="853" y="0"/>
                  </a:moveTo>
                  <a:cubicBezTo>
                    <a:pt x="384" y="0"/>
                    <a:pt x="1" y="383"/>
                    <a:pt x="1" y="856"/>
                  </a:cubicBezTo>
                  <a:cubicBezTo>
                    <a:pt x="1" y="1325"/>
                    <a:pt x="384" y="1708"/>
                    <a:pt x="853" y="1708"/>
                  </a:cubicBezTo>
                  <a:cubicBezTo>
                    <a:pt x="1326" y="1708"/>
                    <a:pt x="1709" y="1325"/>
                    <a:pt x="1709" y="856"/>
                  </a:cubicBezTo>
                  <a:cubicBezTo>
                    <a:pt x="1709" y="383"/>
                    <a:pt x="1326" y="0"/>
                    <a:pt x="8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10935310" y="1849867"/>
              <a:ext cx="456297" cy="267043"/>
            </a:xfrm>
            <a:custGeom>
              <a:avLst/>
              <a:gdLst/>
              <a:ahLst/>
              <a:cxnLst/>
              <a:rect l="l" t="t" r="r" b="b"/>
              <a:pathLst>
                <a:path w="3279" h="1919" extrusionOk="0">
                  <a:moveTo>
                    <a:pt x="1813" y="0"/>
                  </a:moveTo>
                  <a:cubicBezTo>
                    <a:pt x="1525" y="0"/>
                    <a:pt x="1241" y="66"/>
                    <a:pt x="984" y="201"/>
                  </a:cubicBezTo>
                  <a:cubicBezTo>
                    <a:pt x="107" y="660"/>
                    <a:pt x="7" y="1678"/>
                    <a:pt x="0" y="1747"/>
                  </a:cubicBezTo>
                  <a:cubicBezTo>
                    <a:pt x="381" y="1871"/>
                    <a:pt x="683" y="1919"/>
                    <a:pt x="925" y="1919"/>
                  </a:cubicBezTo>
                  <a:cubicBezTo>
                    <a:pt x="1255" y="1919"/>
                    <a:pt x="1473" y="1829"/>
                    <a:pt x="1622" y="1719"/>
                  </a:cubicBezTo>
                  <a:cubicBezTo>
                    <a:pt x="1933" y="1492"/>
                    <a:pt x="1977" y="1157"/>
                    <a:pt x="2402" y="888"/>
                  </a:cubicBezTo>
                  <a:cubicBezTo>
                    <a:pt x="2667" y="729"/>
                    <a:pt x="2971" y="646"/>
                    <a:pt x="3278" y="646"/>
                  </a:cubicBezTo>
                  <a:cubicBezTo>
                    <a:pt x="2878" y="222"/>
                    <a:pt x="2340" y="0"/>
                    <a:pt x="1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10689003" y="1876863"/>
              <a:ext cx="126912" cy="1676709"/>
            </a:xfrm>
            <a:custGeom>
              <a:avLst/>
              <a:gdLst/>
              <a:ahLst/>
              <a:cxnLst/>
              <a:rect l="l" t="t" r="r" b="b"/>
              <a:pathLst>
                <a:path w="912" h="12049" extrusionOk="0">
                  <a:moveTo>
                    <a:pt x="528" y="0"/>
                  </a:moveTo>
                  <a:lnTo>
                    <a:pt x="483" y="11"/>
                  </a:lnTo>
                  <a:cubicBezTo>
                    <a:pt x="815" y="1353"/>
                    <a:pt x="863" y="2626"/>
                    <a:pt x="621" y="3796"/>
                  </a:cubicBezTo>
                  <a:cubicBezTo>
                    <a:pt x="566" y="4072"/>
                    <a:pt x="501" y="4320"/>
                    <a:pt x="428" y="4586"/>
                  </a:cubicBezTo>
                  <a:cubicBezTo>
                    <a:pt x="287" y="5114"/>
                    <a:pt x="138" y="5662"/>
                    <a:pt x="59" y="6473"/>
                  </a:cubicBezTo>
                  <a:cubicBezTo>
                    <a:pt x="31" y="6756"/>
                    <a:pt x="0" y="7287"/>
                    <a:pt x="59" y="8584"/>
                  </a:cubicBezTo>
                  <a:cubicBezTo>
                    <a:pt x="111" y="9723"/>
                    <a:pt x="207" y="10889"/>
                    <a:pt x="349" y="12049"/>
                  </a:cubicBezTo>
                  <a:lnTo>
                    <a:pt x="397" y="12042"/>
                  </a:lnTo>
                  <a:cubicBezTo>
                    <a:pt x="256" y="10882"/>
                    <a:pt x="159" y="9720"/>
                    <a:pt x="107" y="8581"/>
                  </a:cubicBezTo>
                  <a:cubicBezTo>
                    <a:pt x="49" y="7287"/>
                    <a:pt x="80" y="6759"/>
                    <a:pt x="107" y="6476"/>
                  </a:cubicBezTo>
                  <a:cubicBezTo>
                    <a:pt x="187" y="5669"/>
                    <a:pt x="335" y="5124"/>
                    <a:pt x="477" y="4596"/>
                  </a:cubicBezTo>
                  <a:cubicBezTo>
                    <a:pt x="546" y="4330"/>
                    <a:pt x="615" y="4082"/>
                    <a:pt x="670" y="3806"/>
                  </a:cubicBezTo>
                  <a:cubicBezTo>
                    <a:pt x="911" y="2629"/>
                    <a:pt x="863" y="1349"/>
                    <a:pt x="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10779315" y="1913740"/>
              <a:ext cx="392285" cy="474110"/>
            </a:xfrm>
            <a:custGeom>
              <a:avLst/>
              <a:gdLst/>
              <a:ahLst/>
              <a:cxnLst/>
              <a:rect l="l" t="t" r="r" b="b"/>
              <a:pathLst>
                <a:path w="2819" h="3407" extrusionOk="0">
                  <a:moveTo>
                    <a:pt x="2798" y="1"/>
                  </a:moveTo>
                  <a:cubicBezTo>
                    <a:pt x="1387" y="629"/>
                    <a:pt x="349" y="1885"/>
                    <a:pt x="0" y="3393"/>
                  </a:cubicBezTo>
                  <a:lnTo>
                    <a:pt x="48" y="3406"/>
                  </a:lnTo>
                  <a:lnTo>
                    <a:pt x="48" y="3403"/>
                  </a:lnTo>
                  <a:cubicBezTo>
                    <a:pt x="393" y="1912"/>
                    <a:pt x="1418" y="667"/>
                    <a:pt x="2819" y="46"/>
                  </a:cubicBez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10935310" y="1921672"/>
              <a:ext cx="456297" cy="195238"/>
            </a:xfrm>
            <a:custGeom>
              <a:avLst/>
              <a:gdLst/>
              <a:ahLst/>
              <a:cxnLst/>
              <a:rect l="l" t="t" r="r" b="b"/>
              <a:pathLst>
                <a:path w="3279" h="1403" extrusionOk="0">
                  <a:moveTo>
                    <a:pt x="2575" y="0"/>
                  </a:moveTo>
                  <a:cubicBezTo>
                    <a:pt x="2329" y="0"/>
                    <a:pt x="2147" y="59"/>
                    <a:pt x="2012" y="130"/>
                  </a:cubicBezTo>
                  <a:cubicBezTo>
                    <a:pt x="1639" y="323"/>
                    <a:pt x="1584" y="631"/>
                    <a:pt x="1184" y="910"/>
                  </a:cubicBezTo>
                  <a:cubicBezTo>
                    <a:pt x="807" y="1173"/>
                    <a:pt x="383" y="1232"/>
                    <a:pt x="58" y="1232"/>
                  </a:cubicBezTo>
                  <a:cubicBezTo>
                    <a:pt x="39" y="1232"/>
                    <a:pt x="19" y="1231"/>
                    <a:pt x="0" y="1231"/>
                  </a:cubicBezTo>
                  <a:lnTo>
                    <a:pt x="0" y="1231"/>
                  </a:lnTo>
                  <a:cubicBezTo>
                    <a:pt x="381" y="1355"/>
                    <a:pt x="683" y="1403"/>
                    <a:pt x="925" y="1403"/>
                  </a:cubicBezTo>
                  <a:cubicBezTo>
                    <a:pt x="1255" y="1403"/>
                    <a:pt x="1473" y="1313"/>
                    <a:pt x="1622" y="1203"/>
                  </a:cubicBezTo>
                  <a:cubicBezTo>
                    <a:pt x="1933" y="976"/>
                    <a:pt x="1977" y="641"/>
                    <a:pt x="2402" y="372"/>
                  </a:cubicBezTo>
                  <a:cubicBezTo>
                    <a:pt x="2667" y="213"/>
                    <a:pt x="2971" y="130"/>
                    <a:pt x="3278" y="130"/>
                  </a:cubicBezTo>
                  <a:cubicBezTo>
                    <a:pt x="2999" y="36"/>
                    <a:pt x="2767" y="0"/>
                    <a:pt x="25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10116232" y="1939762"/>
              <a:ext cx="433197" cy="470631"/>
            </a:xfrm>
            <a:custGeom>
              <a:avLst/>
              <a:gdLst/>
              <a:ahLst/>
              <a:cxnLst/>
              <a:rect l="l" t="t" r="r" b="b"/>
              <a:pathLst>
                <a:path w="3113" h="3382" extrusionOk="0">
                  <a:moveTo>
                    <a:pt x="390" y="0"/>
                  </a:moveTo>
                  <a:lnTo>
                    <a:pt x="369" y="59"/>
                  </a:lnTo>
                  <a:cubicBezTo>
                    <a:pt x="0" y="1160"/>
                    <a:pt x="311" y="2319"/>
                    <a:pt x="1108" y="2930"/>
                  </a:cubicBezTo>
                  <a:cubicBezTo>
                    <a:pt x="1595" y="3306"/>
                    <a:pt x="2145" y="3382"/>
                    <a:pt x="2522" y="3382"/>
                  </a:cubicBezTo>
                  <a:cubicBezTo>
                    <a:pt x="2650" y="3382"/>
                    <a:pt x="2758" y="3373"/>
                    <a:pt x="2836" y="3364"/>
                  </a:cubicBezTo>
                  <a:cubicBezTo>
                    <a:pt x="2878" y="3361"/>
                    <a:pt x="2912" y="3354"/>
                    <a:pt x="2933" y="3350"/>
                  </a:cubicBezTo>
                  <a:cubicBezTo>
                    <a:pt x="3023" y="3071"/>
                    <a:pt x="3112" y="2622"/>
                    <a:pt x="2926" y="2195"/>
                  </a:cubicBezTo>
                  <a:cubicBezTo>
                    <a:pt x="2754" y="1801"/>
                    <a:pt x="2436" y="1615"/>
                    <a:pt x="2091" y="1384"/>
                  </a:cubicBezTo>
                  <a:cubicBezTo>
                    <a:pt x="1484" y="973"/>
                    <a:pt x="915" y="507"/>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10116232" y="1947833"/>
              <a:ext cx="394790" cy="462560"/>
            </a:xfrm>
            <a:custGeom>
              <a:avLst/>
              <a:gdLst/>
              <a:ahLst/>
              <a:cxnLst/>
              <a:rect l="l" t="t" r="r" b="b"/>
              <a:pathLst>
                <a:path w="2837" h="3324" extrusionOk="0">
                  <a:moveTo>
                    <a:pt x="369" y="1"/>
                  </a:moveTo>
                  <a:lnTo>
                    <a:pt x="369" y="1"/>
                  </a:lnTo>
                  <a:cubicBezTo>
                    <a:pt x="0" y="1102"/>
                    <a:pt x="311" y="2261"/>
                    <a:pt x="1108" y="2872"/>
                  </a:cubicBezTo>
                  <a:cubicBezTo>
                    <a:pt x="1595" y="3248"/>
                    <a:pt x="2145" y="3324"/>
                    <a:pt x="2522" y="3324"/>
                  </a:cubicBezTo>
                  <a:cubicBezTo>
                    <a:pt x="2650" y="3324"/>
                    <a:pt x="2758" y="3315"/>
                    <a:pt x="2836" y="3306"/>
                  </a:cubicBezTo>
                  <a:cubicBezTo>
                    <a:pt x="2284" y="3148"/>
                    <a:pt x="1601" y="2820"/>
                    <a:pt x="1073" y="2137"/>
                  </a:cubicBezTo>
                  <a:cubicBezTo>
                    <a:pt x="459" y="1347"/>
                    <a:pt x="366" y="487"/>
                    <a:pt x="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0639602" y="2054010"/>
              <a:ext cx="82660" cy="214303"/>
            </a:xfrm>
            <a:custGeom>
              <a:avLst/>
              <a:gdLst/>
              <a:ahLst/>
              <a:cxnLst/>
              <a:rect l="l" t="t" r="r" b="b"/>
              <a:pathLst>
                <a:path w="594" h="1540" extrusionOk="0">
                  <a:moveTo>
                    <a:pt x="297" y="0"/>
                  </a:moveTo>
                  <a:cubicBezTo>
                    <a:pt x="100" y="235"/>
                    <a:pt x="0" y="535"/>
                    <a:pt x="17" y="842"/>
                  </a:cubicBezTo>
                  <a:cubicBezTo>
                    <a:pt x="35" y="1098"/>
                    <a:pt x="135" y="1343"/>
                    <a:pt x="297" y="1539"/>
                  </a:cubicBezTo>
                  <a:cubicBezTo>
                    <a:pt x="493" y="1305"/>
                    <a:pt x="593" y="1004"/>
                    <a:pt x="580" y="701"/>
                  </a:cubicBezTo>
                  <a:cubicBezTo>
                    <a:pt x="562" y="442"/>
                    <a:pt x="466" y="197"/>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0566544" y="2054984"/>
              <a:ext cx="126355" cy="108265"/>
            </a:xfrm>
            <a:custGeom>
              <a:avLst/>
              <a:gdLst/>
              <a:ahLst/>
              <a:cxnLst/>
              <a:rect l="l" t="t" r="r" b="b"/>
              <a:pathLst>
                <a:path w="908" h="778" extrusionOk="0">
                  <a:moveTo>
                    <a:pt x="518" y="0"/>
                  </a:moveTo>
                  <a:cubicBezTo>
                    <a:pt x="173" y="0"/>
                    <a:pt x="1" y="418"/>
                    <a:pt x="242" y="663"/>
                  </a:cubicBezTo>
                  <a:cubicBezTo>
                    <a:pt x="322" y="742"/>
                    <a:pt x="419" y="778"/>
                    <a:pt x="515" y="778"/>
                  </a:cubicBezTo>
                  <a:cubicBezTo>
                    <a:pt x="714" y="778"/>
                    <a:pt x="906" y="623"/>
                    <a:pt x="908" y="390"/>
                  </a:cubicBezTo>
                  <a:cubicBezTo>
                    <a:pt x="908" y="176"/>
                    <a:pt x="735"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10307295" y="2183147"/>
              <a:ext cx="411628" cy="488443"/>
            </a:xfrm>
            <a:custGeom>
              <a:avLst/>
              <a:gdLst/>
              <a:ahLst/>
              <a:cxnLst/>
              <a:rect l="l" t="t" r="r" b="b"/>
              <a:pathLst>
                <a:path w="2958" h="3510" extrusionOk="0">
                  <a:moveTo>
                    <a:pt x="35" y="1"/>
                  </a:moveTo>
                  <a:lnTo>
                    <a:pt x="0" y="35"/>
                  </a:lnTo>
                  <a:cubicBezTo>
                    <a:pt x="711" y="697"/>
                    <a:pt x="1367" y="1415"/>
                    <a:pt x="1967" y="2181"/>
                  </a:cubicBezTo>
                  <a:cubicBezTo>
                    <a:pt x="2298" y="2605"/>
                    <a:pt x="2619" y="3054"/>
                    <a:pt x="2916" y="3509"/>
                  </a:cubicBezTo>
                  <a:lnTo>
                    <a:pt x="2957" y="3482"/>
                  </a:lnTo>
                  <a:cubicBezTo>
                    <a:pt x="2661" y="3026"/>
                    <a:pt x="2340" y="2578"/>
                    <a:pt x="2005" y="2150"/>
                  </a:cubicBezTo>
                  <a:cubicBezTo>
                    <a:pt x="1405" y="1384"/>
                    <a:pt x="746" y="663"/>
                    <a:pt x="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10838736" y="2188435"/>
              <a:ext cx="474527" cy="365149"/>
            </a:xfrm>
            <a:custGeom>
              <a:avLst/>
              <a:gdLst/>
              <a:ahLst/>
              <a:cxnLst/>
              <a:rect l="l" t="t" r="r" b="b"/>
              <a:pathLst>
                <a:path w="3410" h="2624" extrusionOk="0">
                  <a:moveTo>
                    <a:pt x="3317" y="0"/>
                  </a:moveTo>
                  <a:cubicBezTo>
                    <a:pt x="2792" y="1394"/>
                    <a:pt x="1488" y="2340"/>
                    <a:pt x="1" y="2405"/>
                  </a:cubicBezTo>
                  <a:cubicBezTo>
                    <a:pt x="72" y="2438"/>
                    <a:pt x="497" y="2624"/>
                    <a:pt x="1049" y="2624"/>
                  </a:cubicBezTo>
                  <a:cubicBezTo>
                    <a:pt x="1379" y="2624"/>
                    <a:pt x="1756" y="2557"/>
                    <a:pt x="2130" y="2350"/>
                  </a:cubicBezTo>
                  <a:cubicBezTo>
                    <a:pt x="2940" y="1902"/>
                    <a:pt x="3410" y="973"/>
                    <a:pt x="33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10821480" y="2188435"/>
              <a:ext cx="491783" cy="365149"/>
            </a:xfrm>
            <a:custGeom>
              <a:avLst/>
              <a:gdLst/>
              <a:ahLst/>
              <a:cxnLst/>
              <a:rect l="l" t="t" r="r" b="b"/>
              <a:pathLst>
                <a:path w="3534" h="2624" extrusionOk="0">
                  <a:moveTo>
                    <a:pt x="3441" y="0"/>
                  </a:moveTo>
                  <a:lnTo>
                    <a:pt x="3441" y="0"/>
                  </a:lnTo>
                  <a:cubicBezTo>
                    <a:pt x="3020" y="308"/>
                    <a:pt x="2654" y="415"/>
                    <a:pt x="2392" y="456"/>
                  </a:cubicBezTo>
                  <a:cubicBezTo>
                    <a:pt x="2297" y="470"/>
                    <a:pt x="2213" y="475"/>
                    <a:pt x="2133" y="475"/>
                  </a:cubicBezTo>
                  <a:cubicBezTo>
                    <a:pt x="1977" y="475"/>
                    <a:pt x="1840" y="456"/>
                    <a:pt x="1688" y="456"/>
                  </a:cubicBezTo>
                  <a:cubicBezTo>
                    <a:pt x="1559" y="456"/>
                    <a:pt x="1419" y="470"/>
                    <a:pt x="1246" y="518"/>
                  </a:cubicBezTo>
                  <a:cubicBezTo>
                    <a:pt x="1122" y="553"/>
                    <a:pt x="829" y="635"/>
                    <a:pt x="587" y="846"/>
                  </a:cubicBezTo>
                  <a:cubicBezTo>
                    <a:pt x="1" y="1353"/>
                    <a:pt x="108" y="2271"/>
                    <a:pt x="125" y="2405"/>
                  </a:cubicBezTo>
                  <a:cubicBezTo>
                    <a:pt x="196" y="2438"/>
                    <a:pt x="621" y="2624"/>
                    <a:pt x="1173" y="2624"/>
                  </a:cubicBezTo>
                  <a:cubicBezTo>
                    <a:pt x="1503" y="2624"/>
                    <a:pt x="1880" y="2557"/>
                    <a:pt x="2254" y="2350"/>
                  </a:cubicBezTo>
                  <a:cubicBezTo>
                    <a:pt x="3064" y="1902"/>
                    <a:pt x="3534" y="973"/>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10673139" y="2249386"/>
              <a:ext cx="76537" cy="295988"/>
            </a:xfrm>
            <a:custGeom>
              <a:avLst/>
              <a:gdLst/>
              <a:ahLst/>
              <a:cxnLst/>
              <a:rect l="l" t="t" r="r" b="b"/>
              <a:pathLst>
                <a:path w="550" h="2127" extrusionOk="0">
                  <a:moveTo>
                    <a:pt x="32" y="1"/>
                  </a:moveTo>
                  <a:cubicBezTo>
                    <a:pt x="1" y="739"/>
                    <a:pt x="166" y="1470"/>
                    <a:pt x="508" y="2126"/>
                  </a:cubicBezTo>
                  <a:lnTo>
                    <a:pt x="549" y="2102"/>
                  </a:lnTo>
                  <a:cubicBezTo>
                    <a:pt x="214" y="1453"/>
                    <a:pt x="52" y="729"/>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10170504" y="2271929"/>
              <a:ext cx="156135" cy="156274"/>
            </a:xfrm>
            <a:custGeom>
              <a:avLst/>
              <a:gdLst/>
              <a:ahLst/>
              <a:cxnLst/>
              <a:rect l="l" t="t" r="r" b="b"/>
              <a:pathLst>
                <a:path w="1122" h="1123" extrusionOk="0">
                  <a:moveTo>
                    <a:pt x="559" y="1"/>
                  </a:moveTo>
                  <a:cubicBezTo>
                    <a:pt x="249" y="1"/>
                    <a:pt x="0" y="253"/>
                    <a:pt x="0" y="563"/>
                  </a:cubicBezTo>
                  <a:cubicBezTo>
                    <a:pt x="0" y="870"/>
                    <a:pt x="249" y="1122"/>
                    <a:pt x="559" y="1122"/>
                  </a:cubicBezTo>
                  <a:cubicBezTo>
                    <a:pt x="870" y="1122"/>
                    <a:pt x="1121" y="870"/>
                    <a:pt x="1121" y="563"/>
                  </a:cubicBezTo>
                  <a:cubicBezTo>
                    <a:pt x="1121" y="253"/>
                    <a:pt x="870"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10699579" y="2324809"/>
              <a:ext cx="374612" cy="436537"/>
            </a:xfrm>
            <a:custGeom>
              <a:avLst/>
              <a:gdLst/>
              <a:ahLst/>
              <a:cxnLst/>
              <a:rect l="l" t="t" r="r" b="b"/>
              <a:pathLst>
                <a:path w="2692" h="3137" extrusionOk="0">
                  <a:moveTo>
                    <a:pt x="2667" y="0"/>
                  </a:moveTo>
                  <a:cubicBezTo>
                    <a:pt x="1446" y="701"/>
                    <a:pt x="504" y="1801"/>
                    <a:pt x="0" y="3116"/>
                  </a:cubicBezTo>
                  <a:lnTo>
                    <a:pt x="45" y="3137"/>
                  </a:lnTo>
                  <a:cubicBezTo>
                    <a:pt x="545" y="1832"/>
                    <a:pt x="1480" y="739"/>
                    <a:pt x="2691" y="42"/>
                  </a:cubicBezTo>
                  <a:lnTo>
                    <a:pt x="2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0884379" y="2407886"/>
              <a:ext cx="261338" cy="237681"/>
            </a:xfrm>
            <a:custGeom>
              <a:avLst/>
              <a:gdLst/>
              <a:ahLst/>
              <a:cxnLst/>
              <a:rect l="l" t="t" r="r" b="b"/>
              <a:pathLst>
                <a:path w="1878" h="1708" extrusionOk="0">
                  <a:moveTo>
                    <a:pt x="939" y="0"/>
                  </a:moveTo>
                  <a:cubicBezTo>
                    <a:pt x="721" y="0"/>
                    <a:pt x="503" y="83"/>
                    <a:pt x="335" y="249"/>
                  </a:cubicBezTo>
                  <a:cubicBezTo>
                    <a:pt x="1" y="583"/>
                    <a:pt x="1" y="1125"/>
                    <a:pt x="335" y="1456"/>
                  </a:cubicBezTo>
                  <a:cubicBezTo>
                    <a:pt x="503" y="1624"/>
                    <a:pt x="721" y="1707"/>
                    <a:pt x="939" y="1707"/>
                  </a:cubicBezTo>
                  <a:cubicBezTo>
                    <a:pt x="1157" y="1707"/>
                    <a:pt x="1376" y="1624"/>
                    <a:pt x="1543" y="1456"/>
                  </a:cubicBezTo>
                  <a:cubicBezTo>
                    <a:pt x="1878" y="1125"/>
                    <a:pt x="1878" y="583"/>
                    <a:pt x="1543" y="249"/>
                  </a:cubicBezTo>
                  <a:cubicBezTo>
                    <a:pt x="1376" y="83"/>
                    <a:pt x="1157"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0491678" y="2536467"/>
              <a:ext cx="93792" cy="149455"/>
            </a:xfrm>
            <a:custGeom>
              <a:avLst/>
              <a:gdLst/>
              <a:ahLst/>
              <a:cxnLst/>
              <a:rect l="l" t="t" r="r" b="b"/>
              <a:pathLst>
                <a:path w="674" h="1074" extrusionOk="0">
                  <a:moveTo>
                    <a:pt x="421" y="1"/>
                  </a:moveTo>
                  <a:cubicBezTo>
                    <a:pt x="114" y="180"/>
                    <a:pt x="0" y="525"/>
                    <a:pt x="118" y="777"/>
                  </a:cubicBezTo>
                  <a:cubicBezTo>
                    <a:pt x="235" y="1026"/>
                    <a:pt x="542" y="1070"/>
                    <a:pt x="566" y="1074"/>
                  </a:cubicBezTo>
                  <a:cubicBezTo>
                    <a:pt x="621" y="1005"/>
                    <a:pt x="656" y="919"/>
                    <a:pt x="666" y="829"/>
                  </a:cubicBezTo>
                  <a:cubicBezTo>
                    <a:pt x="673" y="701"/>
                    <a:pt x="618" y="612"/>
                    <a:pt x="566" y="505"/>
                  </a:cubicBezTo>
                  <a:cubicBezTo>
                    <a:pt x="494" y="346"/>
                    <a:pt x="445" y="177"/>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0786412" y="2628171"/>
              <a:ext cx="383796" cy="251458"/>
            </a:xfrm>
            <a:custGeom>
              <a:avLst/>
              <a:gdLst/>
              <a:ahLst/>
              <a:cxnLst/>
              <a:rect l="l" t="t" r="r" b="b"/>
              <a:pathLst>
                <a:path w="2758" h="1807" extrusionOk="0">
                  <a:moveTo>
                    <a:pt x="1603" y="1"/>
                  </a:moveTo>
                  <a:cubicBezTo>
                    <a:pt x="1177" y="1"/>
                    <a:pt x="778" y="151"/>
                    <a:pt x="501" y="432"/>
                  </a:cubicBezTo>
                  <a:cubicBezTo>
                    <a:pt x="1" y="939"/>
                    <a:pt x="94" y="1688"/>
                    <a:pt x="108" y="1792"/>
                  </a:cubicBezTo>
                  <a:cubicBezTo>
                    <a:pt x="201" y="1802"/>
                    <a:pt x="294" y="1807"/>
                    <a:pt x="388" y="1807"/>
                  </a:cubicBezTo>
                  <a:cubicBezTo>
                    <a:pt x="489" y="1807"/>
                    <a:pt x="591" y="1801"/>
                    <a:pt x="691" y="1788"/>
                  </a:cubicBezTo>
                  <a:cubicBezTo>
                    <a:pt x="1850" y="1640"/>
                    <a:pt x="2554" y="688"/>
                    <a:pt x="2758" y="384"/>
                  </a:cubicBezTo>
                  <a:cubicBezTo>
                    <a:pt x="2396" y="124"/>
                    <a:pt x="1988" y="1"/>
                    <a:pt x="1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0561813" y="2668109"/>
              <a:ext cx="134009" cy="194125"/>
            </a:xfrm>
            <a:custGeom>
              <a:avLst/>
              <a:gdLst/>
              <a:ahLst/>
              <a:cxnLst/>
              <a:rect l="l" t="t" r="r" b="b"/>
              <a:pathLst>
                <a:path w="963" h="1395" extrusionOk="0">
                  <a:moveTo>
                    <a:pt x="45" y="0"/>
                  </a:moveTo>
                  <a:lnTo>
                    <a:pt x="0" y="18"/>
                  </a:lnTo>
                  <a:cubicBezTo>
                    <a:pt x="200" y="542"/>
                    <a:pt x="518" y="1011"/>
                    <a:pt x="928" y="1394"/>
                  </a:cubicBezTo>
                  <a:lnTo>
                    <a:pt x="963" y="1360"/>
                  </a:lnTo>
                  <a:cubicBezTo>
                    <a:pt x="559" y="984"/>
                    <a:pt x="245" y="518"/>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0801302" y="2681468"/>
              <a:ext cx="368907" cy="198160"/>
            </a:xfrm>
            <a:custGeom>
              <a:avLst/>
              <a:gdLst/>
              <a:ahLst/>
              <a:cxnLst/>
              <a:rect l="l" t="t" r="r" b="b"/>
              <a:pathLst>
                <a:path w="2651" h="1424" extrusionOk="0">
                  <a:moveTo>
                    <a:pt x="2651" y="1"/>
                  </a:moveTo>
                  <a:lnTo>
                    <a:pt x="2651" y="1"/>
                  </a:lnTo>
                  <a:cubicBezTo>
                    <a:pt x="1840" y="598"/>
                    <a:pt x="950" y="1070"/>
                    <a:pt x="1" y="1409"/>
                  </a:cubicBezTo>
                  <a:cubicBezTo>
                    <a:pt x="94" y="1419"/>
                    <a:pt x="187" y="1424"/>
                    <a:pt x="281" y="1424"/>
                  </a:cubicBezTo>
                  <a:cubicBezTo>
                    <a:pt x="382" y="1424"/>
                    <a:pt x="484" y="1418"/>
                    <a:pt x="584" y="1405"/>
                  </a:cubicBezTo>
                  <a:cubicBezTo>
                    <a:pt x="1743" y="1257"/>
                    <a:pt x="2447" y="305"/>
                    <a:pt x="26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10699579" y="2741584"/>
              <a:ext cx="278037" cy="380874"/>
            </a:xfrm>
            <a:custGeom>
              <a:avLst/>
              <a:gdLst/>
              <a:ahLst/>
              <a:cxnLst/>
              <a:rect l="l" t="t" r="r" b="b"/>
              <a:pathLst>
                <a:path w="1998" h="2737" extrusionOk="0">
                  <a:moveTo>
                    <a:pt x="1981" y="0"/>
                  </a:moveTo>
                  <a:cubicBezTo>
                    <a:pt x="1622" y="152"/>
                    <a:pt x="1291" y="366"/>
                    <a:pt x="1008" y="635"/>
                  </a:cubicBezTo>
                  <a:cubicBezTo>
                    <a:pt x="256" y="1353"/>
                    <a:pt x="56" y="2257"/>
                    <a:pt x="0" y="2733"/>
                  </a:cubicBezTo>
                  <a:lnTo>
                    <a:pt x="49" y="2736"/>
                  </a:lnTo>
                  <a:cubicBezTo>
                    <a:pt x="104" y="2267"/>
                    <a:pt x="300" y="1377"/>
                    <a:pt x="1042" y="666"/>
                  </a:cubicBezTo>
                  <a:cubicBezTo>
                    <a:pt x="1322" y="404"/>
                    <a:pt x="1646" y="193"/>
                    <a:pt x="1998" y="45"/>
                  </a:cubicBezTo>
                  <a:lnTo>
                    <a:pt x="19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a:xfrm>
            <a:off x="4843850" y="1568875"/>
            <a:ext cx="3679200" cy="934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1" name="Google Shape;231;p15"/>
          <p:cNvSpPr txBox="1">
            <a:spLocks noGrp="1"/>
          </p:cNvSpPr>
          <p:nvPr>
            <p:ph type="subTitle" idx="1"/>
          </p:nvPr>
        </p:nvSpPr>
        <p:spPr>
          <a:xfrm>
            <a:off x="4843775" y="2724838"/>
            <a:ext cx="3067500" cy="102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2" name="Google Shape;232;p15"/>
          <p:cNvSpPr/>
          <p:nvPr/>
        </p:nvSpPr>
        <p:spPr>
          <a:xfrm>
            <a:off x="8106750" y="44802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4038956" y="4209575"/>
            <a:ext cx="1493603" cy="639802"/>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7258500" y="46641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7493475" y="219600"/>
            <a:ext cx="1493615" cy="639802"/>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6928625" y="3823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4933400" y="2510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238"/>
        <p:cNvGrpSpPr/>
        <p:nvPr/>
      </p:nvGrpSpPr>
      <p:grpSpPr>
        <a:xfrm>
          <a:off x="0" y="0"/>
          <a:ext cx="0" cy="0"/>
          <a:chOff x="0" y="0"/>
          <a:chExt cx="0" cy="0"/>
        </a:xfrm>
      </p:grpSpPr>
      <p:sp>
        <p:nvSpPr>
          <p:cNvPr id="239" name="Google Shape;239;p16"/>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0" name="Google Shape;240;p16"/>
          <p:cNvSpPr txBox="1">
            <a:spLocks noGrp="1"/>
          </p:cNvSpPr>
          <p:nvPr>
            <p:ph type="subTitle" idx="1"/>
          </p:nvPr>
        </p:nvSpPr>
        <p:spPr>
          <a:xfrm>
            <a:off x="3452900" y="2751063"/>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1" name="Google Shape;241;p16"/>
          <p:cNvSpPr txBox="1">
            <a:spLocks noGrp="1"/>
          </p:cNvSpPr>
          <p:nvPr>
            <p:ph type="subTitle" idx="2"/>
          </p:nvPr>
        </p:nvSpPr>
        <p:spPr>
          <a:xfrm>
            <a:off x="3452875" y="3064088"/>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2" name="Google Shape;242;p16"/>
          <p:cNvSpPr txBox="1">
            <a:spLocks noGrp="1"/>
          </p:cNvSpPr>
          <p:nvPr>
            <p:ph type="subTitle" idx="3"/>
          </p:nvPr>
        </p:nvSpPr>
        <p:spPr>
          <a:xfrm>
            <a:off x="1034250" y="2751063"/>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3" name="Google Shape;243;p16"/>
          <p:cNvSpPr txBox="1">
            <a:spLocks noGrp="1"/>
          </p:cNvSpPr>
          <p:nvPr>
            <p:ph type="subTitle" idx="4"/>
          </p:nvPr>
        </p:nvSpPr>
        <p:spPr>
          <a:xfrm>
            <a:off x="1034225" y="3064088"/>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4" name="Google Shape;244;p16"/>
          <p:cNvSpPr txBox="1">
            <a:spLocks noGrp="1"/>
          </p:cNvSpPr>
          <p:nvPr>
            <p:ph type="subTitle" idx="5"/>
          </p:nvPr>
        </p:nvSpPr>
        <p:spPr>
          <a:xfrm>
            <a:off x="5871625" y="2751063"/>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5" name="Google Shape;245;p16"/>
          <p:cNvSpPr txBox="1">
            <a:spLocks noGrp="1"/>
          </p:cNvSpPr>
          <p:nvPr>
            <p:ph type="subTitle" idx="6"/>
          </p:nvPr>
        </p:nvSpPr>
        <p:spPr>
          <a:xfrm>
            <a:off x="5871600" y="3064088"/>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246" name="Google Shape;246;p16"/>
          <p:cNvGrpSpPr/>
          <p:nvPr/>
        </p:nvGrpSpPr>
        <p:grpSpPr>
          <a:xfrm flipH="1">
            <a:off x="7202166" y="3969648"/>
            <a:ext cx="1523727" cy="1938980"/>
            <a:chOff x="2298078" y="2174373"/>
            <a:chExt cx="1523727" cy="1938980"/>
          </a:xfrm>
        </p:grpSpPr>
        <p:sp>
          <p:nvSpPr>
            <p:cNvPr id="247" name="Google Shape;247;p16"/>
            <p:cNvSpPr/>
            <p:nvPr/>
          </p:nvSpPr>
          <p:spPr>
            <a:xfrm>
              <a:off x="2298078" y="2362298"/>
              <a:ext cx="792238" cy="1702342"/>
            </a:xfrm>
            <a:custGeom>
              <a:avLst/>
              <a:gdLst/>
              <a:ahLst/>
              <a:cxnLst/>
              <a:rect l="l" t="t" r="r" b="b"/>
              <a:pathLst>
                <a:path w="6977" h="14992" extrusionOk="0">
                  <a:moveTo>
                    <a:pt x="4908" y="0"/>
                  </a:moveTo>
                  <a:cubicBezTo>
                    <a:pt x="4127" y="0"/>
                    <a:pt x="2396" y="1563"/>
                    <a:pt x="1725" y="3549"/>
                  </a:cubicBezTo>
                  <a:cubicBezTo>
                    <a:pt x="0" y="8671"/>
                    <a:pt x="5874" y="14992"/>
                    <a:pt x="6615" y="14992"/>
                  </a:cubicBezTo>
                  <a:cubicBezTo>
                    <a:pt x="6631" y="14992"/>
                    <a:pt x="6645" y="14989"/>
                    <a:pt x="6656" y="14983"/>
                  </a:cubicBezTo>
                  <a:cubicBezTo>
                    <a:pt x="6977" y="14807"/>
                    <a:pt x="4869" y="12254"/>
                    <a:pt x="4579" y="7627"/>
                  </a:cubicBezTo>
                  <a:cubicBezTo>
                    <a:pt x="4303" y="3266"/>
                    <a:pt x="5848" y="412"/>
                    <a:pt x="5096" y="40"/>
                  </a:cubicBezTo>
                  <a:cubicBezTo>
                    <a:pt x="5042" y="13"/>
                    <a:pt x="4979" y="0"/>
                    <a:pt x="49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2511211" y="2804800"/>
              <a:ext cx="1310594" cy="902950"/>
            </a:xfrm>
            <a:custGeom>
              <a:avLst/>
              <a:gdLst/>
              <a:ahLst/>
              <a:cxnLst/>
              <a:rect l="l" t="t" r="r" b="b"/>
              <a:pathLst>
                <a:path w="11542" h="7952" extrusionOk="0">
                  <a:moveTo>
                    <a:pt x="10464" y="0"/>
                  </a:moveTo>
                  <a:cubicBezTo>
                    <a:pt x="9360" y="0"/>
                    <a:pt x="7477" y="1431"/>
                    <a:pt x="5189" y="3195"/>
                  </a:cubicBezTo>
                  <a:cubicBezTo>
                    <a:pt x="1729" y="5862"/>
                    <a:pt x="0" y="7194"/>
                    <a:pt x="249" y="7680"/>
                  </a:cubicBezTo>
                  <a:cubicBezTo>
                    <a:pt x="343" y="7863"/>
                    <a:pt x="698" y="7951"/>
                    <a:pt x="1227" y="7951"/>
                  </a:cubicBezTo>
                  <a:cubicBezTo>
                    <a:pt x="3846" y="7951"/>
                    <a:pt x="10737" y="5784"/>
                    <a:pt x="11417" y="2170"/>
                  </a:cubicBezTo>
                  <a:cubicBezTo>
                    <a:pt x="11531" y="1560"/>
                    <a:pt x="11541" y="521"/>
                    <a:pt x="10982" y="145"/>
                  </a:cubicBezTo>
                  <a:cubicBezTo>
                    <a:pt x="10836" y="46"/>
                    <a:pt x="10663" y="0"/>
                    <a:pt x="1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2601710" y="2575657"/>
              <a:ext cx="924297" cy="1215212"/>
            </a:xfrm>
            <a:custGeom>
              <a:avLst/>
              <a:gdLst/>
              <a:ahLst/>
              <a:cxnLst/>
              <a:rect l="l" t="t" r="r" b="b"/>
              <a:pathLst>
                <a:path w="8140" h="10702" extrusionOk="0">
                  <a:moveTo>
                    <a:pt x="6873" y="0"/>
                  </a:moveTo>
                  <a:cubicBezTo>
                    <a:pt x="6114" y="0"/>
                    <a:pt x="4827" y="533"/>
                    <a:pt x="3854" y="1256"/>
                  </a:cubicBezTo>
                  <a:cubicBezTo>
                    <a:pt x="0" y="4123"/>
                    <a:pt x="300" y="10540"/>
                    <a:pt x="873" y="10699"/>
                  </a:cubicBezTo>
                  <a:cubicBezTo>
                    <a:pt x="880" y="10701"/>
                    <a:pt x="887" y="10702"/>
                    <a:pt x="894" y="10702"/>
                  </a:cubicBezTo>
                  <a:cubicBezTo>
                    <a:pt x="1122" y="10702"/>
                    <a:pt x="1421" y="9727"/>
                    <a:pt x="3185" y="7442"/>
                  </a:cubicBezTo>
                  <a:cubicBezTo>
                    <a:pt x="3571" y="6942"/>
                    <a:pt x="3796" y="6676"/>
                    <a:pt x="4020" y="6400"/>
                  </a:cubicBezTo>
                  <a:cubicBezTo>
                    <a:pt x="5055" y="5123"/>
                    <a:pt x="8139" y="1018"/>
                    <a:pt x="7415" y="179"/>
                  </a:cubicBezTo>
                  <a:cubicBezTo>
                    <a:pt x="7309" y="56"/>
                    <a:pt x="7119" y="0"/>
                    <a:pt x="6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2314883" y="2174373"/>
              <a:ext cx="1328989" cy="1938980"/>
            </a:xfrm>
            <a:custGeom>
              <a:avLst/>
              <a:gdLst/>
              <a:ahLst/>
              <a:cxnLst/>
              <a:rect l="l" t="t" r="r" b="b"/>
              <a:pathLst>
                <a:path w="11704" h="17076" extrusionOk="0">
                  <a:moveTo>
                    <a:pt x="11704" y="1"/>
                  </a:moveTo>
                  <a:cubicBezTo>
                    <a:pt x="10928" y="177"/>
                    <a:pt x="10162" y="401"/>
                    <a:pt x="9416" y="674"/>
                  </a:cubicBezTo>
                  <a:lnTo>
                    <a:pt x="9099" y="2202"/>
                  </a:lnTo>
                  <a:lnTo>
                    <a:pt x="8671" y="956"/>
                  </a:lnTo>
                  <a:cubicBezTo>
                    <a:pt x="8119" y="1181"/>
                    <a:pt x="7526" y="1446"/>
                    <a:pt x="6918" y="1767"/>
                  </a:cubicBezTo>
                  <a:cubicBezTo>
                    <a:pt x="7043" y="2164"/>
                    <a:pt x="7163" y="2557"/>
                    <a:pt x="7288" y="2954"/>
                  </a:cubicBezTo>
                  <a:cubicBezTo>
                    <a:pt x="7063" y="2613"/>
                    <a:pt x="6839" y="2271"/>
                    <a:pt x="6611" y="1933"/>
                  </a:cubicBezTo>
                  <a:cubicBezTo>
                    <a:pt x="6256" y="2126"/>
                    <a:pt x="5897" y="2340"/>
                    <a:pt x="5542" y="2571"/>
                  </a:cubicBezTo>
                  <a:lnTo>
                    <a:pt x="5832" y="3499"/>
                  </a:lnTo>
                  <a:lnTo>
                    <a:pt x="5124" y="2851"/>
                  </a:lnTo>
                  <a:cubicBezTo>
                    <a:pt x="4641" y="3189"/>
                    <a:pt x="4179" y="3551"/>
                    <a:pt x="3737" y="3944"/>
                  </a:cubicBezTo>
                  <a:cubicBezTo>
                    <a:pt x="3937" y="4272"/>
                    <a:pt x="4138" y="4603"/>
                    <a:pt x="4338" y="4931"/>
                  </a:cubicBezTo>
                  <a:cubicBezTo>
                    <a:pt x="4058" y="4676"/>
                    <a:pt x="3779" y="4417"/>
                    <a:pt x="3499" y="4162"/>
                  </a:cubicBezTo>
                  <a:cubicBezTo>
                    <a:pt x="3254" y="4396"/>
                    <a:pt x="3013" y="4641"/>
                    <a:pt x="2782" y="4900"/>
                  </a:cubicBezTo>
                  <a:lnTo>
                    <a:pt x="3178" y="5804"/>
                  </a:lnTo>
                  <a:lnTo>
                    <a:pt x="3178" y="5804"/>
                  </a:lnTo>
                  <a:lnTo>
                    <a:pt x="2450" y="5283"/>
                  </a:lnTo>
                  <a:cubicBezTo>
                    <a:pt x="2188" y="5597"/>
                    <a:pt x="1943" y="5928"/>
                    <a:pt x="1719" y="6273"/>
                  </a:cubicBezTo>
                  <a:lnTo>
                    <a:pt x="2999" y="7774"/>
                  </a:lnTo>
                  <a:lnTo>
                    <a:pt x="1250" y="7067"/>
                  </a:lnTo>
                  <a:cubicBezTo>
                    <a:pt x="1174" y="7208"/>
                    <a:pt x="1098" y="7353"/>
                    <a:pt x="1029" y="7505"/>
                  </a:cubicBezTo>
                  <a:cubicBezTo>
                    <a:pt x="925" y="7719"/>
                    <a:pt x="829" y="7940"/>
                    <a:pt x="742" y="8167"/>
                  </a:cubicBezTo>
                  <a:lnTo>
                    <a:pt x="2178" y="8868"/>
                  </a:lnTo>
                  <a:lnTo>
                    <a:pt x="591" y="8578"/>
                  </a:lnTo>
                  <a:cubicBezTo>
                    <a:pt x="501" y="8847"/>
                    <a:pt x="415" y="9123"/>
                    <a:pt x="346" y="9413"/>
                  </a:cubicBezTo>
                  <a:lnTo>
                    <a:pt x="970" y="9717"/>
                  </a:lnTo>
                  <a:lnTo>
                    <a:pt x="970" y="9717"/>
                  </a:lnTo>
                  <a:lnTo>
                    <a:pt x="301" y="9592"/>
                  </a:lnTo>
                  <a:cubicBezTo>
                    <a:pt x="256" y="9786"/>
                    <a:pt x="215" y="9982"/>
                    <a:pt x="180" y="10182"/>
                  </a:cubicBezTo>
                  <a:cubicBezTo>
                    <a:pt x="149" y="10351"/>
                    <a:pt x="125" y="10520"/>
                    <a:pt x="104" y="10690"/>
                  </a:cubicBezTo>
                  <a:lnTo>
                    <a:pt x="1619" y="11004"/>
                  </a:lnTo>
                  <a:lnTo>
                    <a:pt x="70" y="10993"/>
                  </a:lnTo>
                  <a:cubicBezTo>
                    <a:pt x="18" y="11500"/>
                    <a:pt x="1" y="12014"/>
                    <a:pt x="18" y="12529"/>
                  </a:cubicBezTo>
                  <a:lnTo>
                    <a:pt x="1219" y="12615"/>
                  </a:lnTo>
                  <a:lnTo>
                    <a:pt x="52" y="13194"/>
                  </a:lnTo>
                  <a:cubicBezTo>
                    <a:pt x="177" y="14692"/>
                    <a:pt x="546" y="16030"/>
                    <a:pt x="922" y="17076"/>
                  </a:cubicBezTo>
                  <a:cubicBezTo>
                    <a:pt x="1384" y="16344"/>
                    <a:pt x="1847" y="15610"/>
                    <a:pt x="2309" y="14878"/>
                  </a:cubicBezTo>
                  <a:cubicBezTo>
                    <a:pt x="2102" y="14716"/>
                    <a:pt x="1895" y="14554"/>
                    <a:pt x="1688" y="14395"/>
                  </a:cubicBezTo>
                  <a:lnTo>
                    <a:pt x="1688" y="14395"/>
                  </a:lnTo>
                  <a:lnTo>
                    <a:pt x="2402" y="14733"/>
                  </a:lnTo>
                  <a:lnTo>
                    <a:pt x="3013" y="13767"/>
                  </a:lnTo>
                  <a:lnTo>
                    <a:pt x="2457" y="13060"/>
                  </a:lnTo>
                  <a:lnTo>
                    <a:pt x="3303" y="13308"/>
                  </a:lnTo>
                  <a:lnTo>
                    <a:pt x="3806" y="12508"/>
                  </a:lnTo>
                  <a:lnTo>
                    <a:pt x="2878" y="11780"/>
                  </a:lnTo>
                  <a:lnTo>
                    <a:pt x="3979" y="12239"/>
                  </a:lnTo>
                  <a:cubicBezTo>
                    <a:pt x="4186" y="11907"/>
                    <a:pt x="4393" y="11580"/>
                    <a:pt x="4603" y="11252"/>
                  </a:cubicBezTo>
                  <a:cubicBezTo>
                    <a:pt x="4182" y="10928"/>
                    <a:pt x="3765" y="10603"/>
                    <a:pt x="3347" y="10276"/>
                  </a:cubicBezTo>
                  <a:lnTo>
                    <a:pt x="3347" y="10276"/>
                  </a:lnTo>
                  <a:cubicBezTo>
                    <a:pt x="3827" y="10503"/>
                    <a:pt x="4307" y="10731"/>
                    <a:pt x="4786" y="10959"/>
                  </a:cubicBezTo>
                  <a:cubicBezTo>
                    <a:pt x="5173" y="10348"/>
                    <a:pt x="5559" y="9737"/>
                    <a:pt x="5945" y="9127"/>
                  </a:cubicBezTo>
                  <a:lnTo>
                    <a:pt x="5407" y="8706"/>
                  </a:lnTo>
                  <a:lnTo>
                    <a:pt x="6077" y="8920"/>
                  </a:lnTo>
                  <a:cubicBezTo>
                    <a:pt x="6315" y="8537"/>
                    <a:pt x="6556" y="8157"/>
                    <a:pt x="6798" y="7778"/>
                  </a:cubicBezTo>
                  <a:cubicBezTo>
                    <a:pt x="6453" y="7508"/>
                    <a:pt x="6108" y="7243"/>
                    <a:pt x="5763" y="6974"/>
                  </a:cubicBezTo>
                  <a:lnTo>
                    <a:pt x="5763" y="6974"/>
                  </a:lnTo>
                  <a:lnTo>
                    <a:pt x="7263" y="7036"/>
                  </a:lnTo>
                  <a:cubicBezTo>
                    <a:pt x="7812" y="6170"/>
                    <a:pt x="8361" y="5300"/>
                    <a:pt x="8906" y="4434"/>
                  </a:cubicBezTo>
                  <a:lnTo>
                    <a:pt x="7947" y="4034"/>
                  </a:lnTo>
                  <a:lnTo>
                    <a:pt x="9127" y="4082"/>
                  </a:lnTo>
                  <a:cubicBezTo>
                    <a:pt x="9986" y="2723"/>
                    <a:pt x="10845" y="1364"/>
                    <a:pt x="1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2755683" y="2993632"/>
              <a:ext cx="577515" cy="682549"/>
            </a:xfrm>
            <a:custGeom>
              <a:avLst/>
              <a:gdLst/>
              <a:ahLst/>
              <a:cxnLst/>
              <a:rect l="l" t="t" r="r" b="b"/>
              <a:pathLst>
                <a:path w="5086" h="6011" fill="none" extrusionOk="0">
                  <a:moveTo>
                    <a:pt x="5086" y="0"/>
                  </a:moveTo>
                  <a:cubicBezTo>
                    <a:pt x="4206" y="514"/>
                    <a:pt x="3395" y="1139"/>
                    <a:pt x="2678" y="1863"/>
                  </a:cubicBezTo>
                  <a:cubicBezTo>
                    <a:pt x="1504" y="3043"/>
                    <a:pt x="594" y="4454"/>
                    <a:pt x="0" y="6010"/>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3187399" y="2901090"/>
              <a:ext cx="85844" cy="166237"/>
            </a:xfrm>
            <a:custGeom>
              <a:avLst/>
              <a:gdLst/>
              <a:ahLst/>
              <a:cxnLst/>
              <a:rect l="l" t="t" r="r" b="b"/>
              <a:pathLst>
                <a:path w="756" h="1464" extrusionOk="0">
                  <a:moveTo>
                    <a:pt x="519" y="1"/>
                  </a:moveTo>
                  <a:cubicBezTo>
                    <a:pt x="472" y="1"/>
                    <a:pt x="416" y="14"/>
                    <a:pt x="370" y="35"/>
                  </a:cubicBezTo>
                  <a:cubicBezTo>
                    <a:pt x="242" y="94"/>
                    <a:pt x="187" y="222"/>
                    <a:pt x="163" y="280"/>
                  </a:cubicBezTo>
                  <a:cubicBezTo>
                    <a:pt x="0" y="656"/>
                    <a:pt x="332" y="1422"/>
                    <a:pt x="352" y="1464"/>
                  </a:cubicBezTo>
                  <a:cubicBezTo>
                    <a:pt x="673" y="601"/>
                    <a:pt x="756" y="118"/>
                    <a:pt x="594" y="18"/>
                  </a:cubicBezTo>
                  <a:cubicBezTo>
                    <a:pt x="575" y="6"/>
                    <a:pt x="549"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3305264" y="2894504"/>
              <a:ext cx="138077" cy="119228"/>
            </a:xfrm>
            <a:custGeom>
              <a:avLst/>
              <a:gdLst/>
              <a:ahLst/>
              <a:cxnLst/>
              <a:rect l="l" t="t" r="r" b="b"/>
              <a:pathLst>
                <a:path w="1216" h="1050" extrusionOk="0">
                  <a:moveTo>
                    <a:pt x="887" y="1"/>
                  </a:moveTo>
                  <a:cubicBezTo>
                    <a:pt x="796" y="1"/>
                    <a:pt x="716" y="35"/>
                    <a:pt x="674" y="55"/>
                  </a:cubicBezTo>
                  <a:cubicBezTo>
                    <a:pt x="298" y="218"/>
                    <a:pt x="18" y="1001"/>
                    <a:pt x="1" y="1049"/>
                  </a:cubicBezTo>
                  <a:cubicBezTo>
                    <a:pt x="829" y="639"/>
                    <a:pt x="1215" y="342"/>
                    <a:pt x="1167" y="159"/>
                  </a:cubicBezTo>
                  <a:cubicBezTo>
                    <a:pt x="1153" y="104"/>
                    <a:pt x="1070" y="45"/>
                    <a:pt x="991" y="17"/>
                  </a:cubicBezTo>
                  <a:cubicBezTo>
                    <a:pt x="956" y="5"/>
                    <a:pt x="920" y="1"/>
                    <a:pt x="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3089860" y="2974442"/>
              <a:ext cx="85844" cy="166124"/>
            </a:xfrm>
            <a:custGeom>
              <a:avLst/>
              <a:gdLst/>
              <a:ahLst/>
              <a:cxnLst/>
              <a:rect l="l" t="t" r="r" b="b"/>
              <a:pathLst>
                <a:path w="756" h="1463" extrusionOk="0">
                  <a:moveTo>
                    <a:pt x="518" y="0"/>
                  </a:moveTo>
                  <a:cubicBezTo>
                    <a:pt x="470" y="0"/>
                    <a:pt x="414" y="13"/>
                    <a:pt x="369" y="35"/>
                  </a:cubicBezTo>
                  <a:cubicBezTo>
                    <a:pt x="242" y="93"/>
                    <a:pt x="187" y="217"/>
                    <a:pt x="162" y="280"/>
                  </a:cubicBezTo>
                  <a:cubicBezTo>
                    <a:pt x="0" y="652"/>
                    <a:pt x="331" y="1422"/>
                    <a:pt x="352" y="1463"/>
                  </a:cubicBezTo>
                  <a:cubicBezTo>
                    <a:pt x="673" y="600"/>
                    <a:pt x="756" y="117"/>
                    <a:pt x="594" y="17"/>
                  </a:cubicBezTo>
                  <a:cubicBezTo>
                    <a:pt x="575" y="5"/>
                    <a:pt x="548" y="0"/>
                    <a:pt x="5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3234750" y="3011914"/>
              <a:ext cx="167032" cy="65064"/>
            </a:xfrm>
            <a:custGeom>
              <a:avLst/>
              <a:gdLst/>
              <a:ahLst/>
              <a:cxnLst/>
              <a:rect l="l" t="t" r="r" b="b"/>
              <a:pathLst>
                <a:path w="1471" h="573" extrusionOk="0">
                  <a:moveTo>
                    <a:pt x="1239" y="0"/>
                  </a:moveTo>
                  <a:cubicBezTo>
                    <a:pt x="1008" y="0"/>
                    <a:pt x="595" y="127"/>
                    <a:pt x="1" y="381"/>
                  </a:cubicBezTo>
                  <a:cubicBezTo>
                    <a:pt x="35" y="394"/>
                    <a:pt x="507" y="573"/>
                    <a:pt x="889" y="573"/>
                  </a:cubicBezTo>
                  <a:cubicBezTo>
                    <a:pt x="1004" y="573"/>
                    <a:pt x="1110" y="557"/>
                    <a:pt x="1195" y="515"/>
                  </a:cubicBezTo>
                  <a:cubicBezTo>
                    <a:pt x="1253" y="488"/>
                    <a:pt x="1377" y="429"/>
                    <a:pt x="1429" y="298"/>
                  </a:cubicBezTo>
                  <a:cubicBezTo>
                    <a:pt x="1460" y="222"/>
                    <a:pt x="1471" y="119"/>
                    <a:pt x="1436" y="70"/>
                  </a:cubicBezTo>
                  <a:cubicBezTo>
                    <a:pt x="1404" y="24"/>
                    <a:pt x="1338" y="0"/>
                    <a:pt x="1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2918287" y="3342229"/>
              <a:ext cx="168508" cy="62112"/>
            </a:xfrm>
            <a:custGeom>
              <a:avLst/>
              <a:gdLst/>
              <a:ahLst/>
              <a:cxnLst/>
              <a:rect l="l" t="t" r="r" b="b"/>
              <a:pathLst>
                <a:path w="1484" h="547" extrusionOk="0">
                  <a:moveTo>
                    <a:pt x="1185" y="1"/>
                  </a:moveTo>
                  <a:cubicBezTo>
                    <a:pt x="943" y="1"/>
                    <a:pt x="548" y="87"/>
                    <a:pt x="0" y="260"/>
                  </a:cubicBezTo>
                  <a:cubicBezTo>
                    <a:pt x="35" y="280"/>
                    <a:pt x="570" y="547"/>
                    <a:pt x="967" y="547"/>
                  </a:cubicBezTo>
                  <a:cubicBezTo>
                    <a:pt x="1042" y="547"/>
                    <a:pt x="1112" y="537"/>
                    <a:pt x="1173" y="515"/>
                  </a:cubicBezTo>
                  <a:cubicBezTo>
                    <a:pt x="1235" y="491"/>
                    <a:pt x="1363" y="442"/>
                    <a:pt x="1428" y="318"/>
                  </a:cubicBezTo>
                  <a:cubicBezTo>
                    <a:pt x="1466" y="246"/>
                    <a:pt x="1484" y="142"/>
                    <a:pt x="1456" y="94"/>
                  </a:cubicBezTo>
                  <a:cubicBezTo>
                    <a:pt x="1421" y="32"/>
                    <a:pt x="1331" y="1"/>
                    <a:pt x="1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2951102" y="3092647"/>
              <a:ext cx="73467" cy="166691"/>
            </a:xfrm>
            <a:custGeom>
              <a:avLst/>
              <a:gdLst/>
              <a:ahLst/>
              <a:cxnLst/>
              <a:rect l="l" t="t" r="r" b="b"/>
              <a:pathLst>
                <a:path w="647" h="1468" extrusionOk="0">
                  <a:moveTo>
                    <a:pt x="398" y="0"/>
                  </a:moveTo>
                  <a:cubicBezTo>
                    <a:pt x="342" y="0"/>
                    <a:pt x="266" y="34"/>
                    <a:pt x="211" y="77"/>
                  </a:cubicBezTo>
                  <a:cubicBezTo>
                    <a:pt x="101" y="163"/>
                    <a:pt x="80" y="298"/>
                    <a:pt x="70" y="363"/>
                  </a:cubicBezTo>
                  <a:cubicBezTo>
                    <a:pt x="1" y="767"/>
                    <a:pt x="508" y="1429"/>
                    <a:pt x="539" y="1467"/>
                  </a:cubicBezTo>
                  <a:cubicBezTo>
                    <a:pt x="646" y="553"/>
                    <a:pt x="608" y="67"/>
                    <a:pt x="429" y="5"/>
                  </a:cubicBezTo>
                  <a:cubicBezTo>
                    <a:pt x="419" y="2"/>
                    <a:pt x="409" y="0"/>
                    <a:pt x="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2845388" y="3222661"/>
              <a:ext cx="73353" cy="166691"/>
            </a:xfrm>
            <a:custGeom>
              <a:avLst/>
              <a:gdLst/>
              <a:ahLst/>
              <a:cxnLst/>
              <a:rect l="l" t="t" r="r" b="b"/>
              <a:pathLst>
                <a:path w="646" h="1468" extrusionOk="0">
                  <a:moveTo>
                    <a:pt x="397" y="1"/>
                  </a:moveTo>
                  <a:cubicBezTo>
                    <a:pt x="342" y="1"/>
                    <a:pt x="265" y="34"/>
                    <a:pt x="211" y="77"/>
                  </a:cubicBezTo>
                  <a:cubicBezTo>
                    <a:pt x="104" y="164"/>
                    <a:pt x="80" y="298"/>
                    <a:pt x="69" y="364"/>
                  </a:cubicBezTo>
                  <a:cubicBezTo>
                    <a:pt x="0" y="767"/>
                    <a:pt x="507" y="1430"/>
                    <a:pt x="539" y="1468"/>
                  </a:cubicBezTo>
                  <a:cubicBezTo>
                    <a:pt x="645" y="554"/>
                    <a:pt x="608" y="67"/>
                    <a:pt x="428" y="5"/>
                  </a:cubicBezTo>
                  <a:cubicBezTo>
                    <a:pt x="419" y="2"/>
                    <a:pt x="409"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3029111" y="3077545"/>
              <a:ext cx="56094" cy="123769"/>
            </a:xfrm>
            <a:custGeom>
              <a:avLst/>
              <a:gdLst/>
              <a:ahLst/>
              <a:cxnLst/>
              <a:rect l="l" t="t" r="r" b="b"/>
              <a:pathLst>
                <a:path w="494" h="1090" extrusionOk="0">
                  <a:moveTo>
                    <a:pt x="333" y="0"/>
                  </a:moveTo>
                  <a:cubicBezTo>
                    <a:pt x="294" y="0"/>
                    <a:pt x="243" y="18"/>
                    <a:pt x="204" y="44"/>
                  </a:cubicBezTo>
                  <a:cubicBezTo>
                    <a:pt x="138" y="93"/>
                    <a:pt x="94" y="165"/>
                    <a:pt x="80" y="244"/>
                  </a:cubicBezTo>
                  <a:cubicBezTo>
                    <a:pt x="0" y="538"/>
                    <a:pt x="328" y="1059"/>
                    <a:pt x="345" y="1090"/>
                  </a:cubicBezTo>
                  <a:cubicBezTo>
                    <a:pt x="487" y="424"/>
                    <a:pt x="494" y="65"/>
                    <a:pt x="366" y="6"/>
                  </a:cubicBezTo>
                  <a:cubicBezTo>
                    <a:pt x="357" y="2"/>
                    <a:pt x="345"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2915448" y="3198816"/>
              <a:ext cx="54277" cy="123202"/>
            </a:xfrm>
            <a:custGeom>
              <a:avLst/>
              <a:gdLst/>
              <a:ahLst/>
              <a:cxnLst/>
              <a:rect l="l" t="t" r="r" b="b"/>
              <a:pathLst>
                <a:path w="478" h="1085" extrusionOk="0">
                  <a:moveTo>
                    <a:pt x="293" y="1"/>
                  </a:moveTo>
                  <a:cubicBezTo>
                    <a:pt x="252" y="1"/>
                    <a:pt x="196" y="25"/>
                    <a:pt x="160" y="56"/>
                  </a:cubicBezTo>
                  <a:cubicBezTo>
                    <a:pt x="97" y="111"/>
                    <a:pt x="60" y="187"/>
                    <a:pt x="53" y="267"/>
                  </a:cubicBezTo>
                  <a:cubicBezTo>
                    <a:pt x="1" y="567"/>
                    <a:pt x="377" y="1057"/>
                    <a:pt x="398" y="1084"/>
                  </a:cubicBezTo>
                  <a:cubicBezTo>
                    <a:pt x="477" y="408"/>
                    <a:pt x="449" y="49"/>
                    <a:pt x="318" y="5"/>
                  </a:cubicBezTo>
                  <a:cubicBezTo>
                    <a:pt x="311" y="2"/>
                    <a:pt x="303"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2814389" y="3321109"/>
              <a:ext cx="64383" cy="116048"/>
            </a:xfrm>
            <a:custGeom>
              <a:avLst/>
              <a:gdLst/>
              <a:ahLst/>
              <a:cxnLst/>
              <a:rect l="l" t="t" r="r" b="b"/>
              <a:pathLst>
                <a:path w="567" h="1022" extrusionOk="0">
                  <a:moveTo>
                    <a:pt x="201" y="1"/>
                  </a:moveTo>
                  <a:cubicBezTo>
                    <a:pt x="159" y="1"/>
                    <a:pt x="97" y="45"/>
                    <a:pt x="59" y="94"/>
                  </a:cubicBezTo>
                  <a:cubicBezTo>
                    <a:pt x="18" y="163"/>
                    <a:pt x="1" y="246"/>
                    <a:pt x="15" y="328"/>
                  </a:cubicBezTo>
                  <a:cubicBezTo>
                    <a:pt x="46" y="628"/>
                    <a:pt x="539" y="998"/>
                    <a:pt x="567" y="1022"/>
                  </a:cubicBezTo>
                  <a:cubicBezTo>
                    <a:pt x="463" y="349"/>
                    <a:pt x="339" y="7"/>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3152880" y="3106728"/>
              <a:ext cx="124678" cy="44285"/>
            </a:xfrm>
            <a:custGeom>
              <a:avLst/>
              <a:gdLst/>
              <a:ahLst/>
              <a:cxnLst/>
              <a:rect l="l" t="t" r="r" b="b"/>
              <a:pathLst>
                <a:path w="1098" h="390" extrusionOk="0">
                  <a:moveTo>
                    <a:pt x="759" y="0"/>
                  </a:moveTo>
                  <a:cubicBezTo>
                    <a:pt x="579" y="0"/>
                    <a:pt x="326" y="31"/>
                    <a:pt x="1" y="91"/>
                  </a:cubicBezTo>
                  <a:cubicBezTo>
                    <a:pt x="29" y="107"/>
                    <a:pt x="456" y="390"/>
                    <a:pt x="754" y="390"/>
                  </a:cubicBezTo>
                  <a:cubicBezTo>
                    <a:pt x="784" y="390"/>
                    <a:pt x="812" y="387"/>
                    <a:pt x="839" y="381"/>
                  </a:cubicBezTo>
                  <a:cubicBezTo>
                    <a:pt x="919" y="367"/>
                    <a:pt x="991" y="326"/>
                    <a:pt x="1043" y="263"/>
                  </a:cubicBezTo>
                  <a:cubicBezTo>
                    <a:pt x="1077" y="212"/>
                    <a:pt x="1098" y="139"/>
                    <a:pt x="1084" y="101"/>
                  </a:cubicBezTo>
                  <a:cubicBezTo>
                    <a:pt x="1058" y="34"/>
                    <a:pt x="949" y="0"/>
                    <a:pt x="7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3087930" y="3163502"/>
              <a:ext cx="124678" cy="44512"/>
            </a:xfrm>
            <a:custGeom>
              <a:avLst/>
              <a:gdLst/>
              <a:ahLst/>
              <a:cxnLst/>
              <a:rect l="l" t="t" r="r" b="b"/>
              <a:pathLst>
                <a:path w="1098" h="392" extrusionOk="0">
                  <a:moveTo>
                    <a:pt x="757" y="1"/>
                  </a:moveTo>
                  <a:cubicBezTo>
                    <a:pt x="578" y="1"/>
                    <a:pt x="326" y="31"/>
                    <a:pt x="0" y="91"/>
                  </a:cubicBezTo>
                  <a:cubicBezTo>
                    <a:pt x="25" y="110"/>
                    <a:pt x="448" y="391"/>
                    <a:pt x="748" y="391"/>
                  </a:cubicBezTo>
                  <a:cubicBezTo>
                    <a:pt x="780" y="391"/>
                    <a:pt x="810" y="388"/>
                    <a:pt x="838" y="381"/>
                  </a:cubicBezTo>
                  <a:cubicBezTo>
                    <a:pt x="918" y="371"/>
                    <a:pt x="990" y="326"/>
                    <a:pt x="1042" y="264"/>
                  </a:cubicBezTo>
                  <a:cubicBezTo>
                    <a:pt x="1076" y="212"/>
                    <a:pt x="1097" y="140"/>
                    <a:pt x="1083" y="102"/>
                  </a:cubicBezTo>
                  <a:cubicBezTo>
                    <a:pt x="1055" y="34"/>
                    <a:pt x="947" y="1"/>
                    <a:pt x="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3031041" y="3219028"/>
              <a:ext cx="160787" cy="57343"/>
            </a:xfrm>
            <a:custGeom>
              <a:avLst/>
              <a:gdLst/>
              <a:ahLst/>
              <a:cxnLst/>
              <a:rect l="l" t="t" r="r" b="b"/>
              <a:pathLst>
                <a:path w="1416" h="505" extrusionOk="0">
                  <a:moveTo>
                    <a:pt x="977" y="0"/>
                  </a:moveTo>
                  <a:cubicBezTo>
                    <a:pt x="746" y="0"/>
                    <a:pt x="421" y="39"/>
                    <a:pt x="1" y="116"/>
                  </a:cubicBezTo>
                  <a:cubicBezTo>
                    <a:pt x="35" y="141"/>
                    <a:pt x="584" y="505"/>
                    <a:pt x="969" y="505"/>
                  </a:cubicBezTo>
                  <a:cubicBezTo>
                    <a:pt x="1008" y="505"/>
                    <a:pt x="1046" y="501"/>
                    <a:pt x="1081" y="492"/>
                  </a:cubicBezTo>
                  <a:cubicBezTo>
                    <a:pt x="1139" y="475"/>
                    <a:pt x="1267" y="448"/>
                    <a:pt x="1343" y="337"/>
                  </a:cubicBezTo>
                  <a:cubicBezTo>
                    <a:pt x="1384" y="272"/>
                    <a:pt x="1415" y="178"/>
                    <a:pt x="1395" y="130"/>
                  </a:cubicBezTo>
                  <a:cubicBezTo>
                    <a:pt x="1359" y="43"/>
                    <a:pt x="1220" y="0"/>
                    <a:pt x="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2973131" y="3274213"/>
              <a:ext cx="124224" cy="45534"/>
            </a:xfrm>
            <a:custGeom>
              <a:avLst/>
              <a:gdLst/>
              <a:ahLst/>
              <a:cxnLst/>
              <a:rect l="l" t="t" r="r" b="b"/>
              <a:pathLst>
                <a:path w="1094" h="401" extrusionOk="0">
                  <a:moveTo>
                    <a:pt x="868" y="0"/>
                  </a:moveTo>
                  <a:cubicBezTo>
                    <a:pt x="689" y="0"/>
                    <a:pt x="399" y="61"/>
                    <a:pt x="0" y="182"/>
                  </a:cubicBezTo>
                  <a:cubicBezTo>
                    <a:pt x="26" y="194"/>
                    <a:pt x="427" y="400"/>
                    <a:pt x="720" y="400"/>
                  </a:cubicBezTo>
                  <a:cubicBezTo>
                    <a:pt x="772" y="400"/>
                    <a:pt x="820" y="394"/>
                    <a:pt x="863" y="379"/>
                  </a:cubicBezTo>
                  <a:cubicBezTo>
                    <a:pt x="939" y="355"/>
                    <a:pt x="1008" y="303"/>
                    <a:pt x="1049" y="234"/>
                  </a:cubicBezTo>
                  <a:cubicBezTo>
                    <a:pt x="1080" y="182"/>
                    <a:pt x="1094" y="106"/>
                    <a:pt x="1073" y="72"/>
                  </a:cubicBezTo>
                  <a:cubicBezTo>
                    <a:pt x="1048" y="24"/>
                    <a:pt x="979"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2866962" y="3418421"/>
              <a:ext cx="123883" cy="46783"/>
            </a:xfrm>
            <a:custGeom>
              <a:avLst/>
              <a:gdLst/>
              <a:ahLst/>
              <a:cxnLst/>
              <a:rect l="l" t="t" r="r" b="b"/>
              <a:pathLst>
                <a:path w="1091" h="412" extrusionOk="0">
                  <a:moveTo>
                    <a:pt x="897" y="0"/>
                  </a:moveTo>
                  <a:cubicBezTo>
                    <a:pt x="722" y="0"/>
                    <a:pt x="423" y="78"/>
                    <a:pt x="0" y="234"/>
                  </a:cubicBezTo>
                  <a:cubicBezTo>
                    <a:pt x="28" y="245"/>
                    <a:pt x="400" y="411"/>
                    <a:pt x="688" y="411"/>
                  </a:cubicBezTo>
                  <a:cubicBezTo>
                    <a:pt x="756" y="411"/>
                    <a:pt x="820" y="402"/>
                    <a:pt x="873" y="379"/>
                  </a:cubicBezTo>
                  <a:cubicBezTo>
                    <a:pt x="952" y="355"/>
                    <a:pt x="1014" y="299"/>
                    <a:pt x="1056" y="227"/>
                  </a:cubicBezTo>
                  <a:cubicBezTo>
                    <a:pt x="1080" y="172"/>
                    <a:pt x="1090" y="96"/>
                    <a:pt x="1070" y="61"/>
                  </a:cubicBezTo>
                  <a:cubicBezTo>
                    <a:pt x="1044" y="21"/>
                    <a:pt x="987" y="0"/>
                    <a:pt x="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2587630" y="2702151"/>
              <a:ext cx="304428" cy="840838"/>
            </a:xfrm>
            <a:custGeom>
              <a:avLst/>
              <a:gdLst/>
              <a:ahLst/>
              <a:cxnLst/>
              <a:rect l="l" t="t" r="r" b="b"/>
              <a:pathLst>
                <a:path w="2681" h="7405" fill="none" extrusionOk="0">
                  <a:moveTo>
                    <a:pt x="2681" y="0"/>
                  </a:moveTo>
                  <a:cubicBezTo>
                    <a:pt x="2032" y="787"/>
                    <a:pt x="1491" y="1656"/>
                    <a:pt x="1066" y="2584"/>
                  </a:cubicBezTo>
                  <a:cubicBezTo>
                    <a:pt x="380" y="4099"/>
                    <a:pt x="17" y="5741"/>
                    <a:pt x="0" y="7404"/>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2748643" y="2644354"/>
              <a:ext cx="69833" cy="164080"/>
            </a:xfrm>
            <a:custGeom>
              <a:avLst/>
              <a:gdLst/>
              <a:ahLst/>
              <a:cxnLst/>
              <a:rect l="l" t="t" r="r" b="b"/>
              <a:pathLst>
                <a:path w="615" h="1445" extrusionOk="0">
                  <a:moveTo>
                    <a:pt x="322" y="1"/>
                  </a:moveTo>
                  <a:cubicBezTo>
                    <a:pt x="266" y="1"/>
                    <a:pt x="184" y="45"/>
                    <a:pt x="131" y="99"/>
                  </a:cubicBezTo>
                  <a:cubicBezTo>
                    <a:pt x="31" y="199"/>
                    <a:pt x="24" y="333"/>
                    <a:pt x="21" y="399"/>
                  </a:cubicBezTo>
                  <a:cubicBezTo>
                    <a:pt x="0" y="806"/>
                    <a:pt x="580" y="1410"/>
                    <a:pt x="614" y="1444"/>
                  </a:cubicBezTo>
                  <a:cubicBezTo>
                    <a:pt x="614" y="523"/>
                    <a:pt x="521" y="40"/>
                    <a:pt x="338" y="2"/>
                  </a:cubicBezTo>
                  <a:cubicBezTo>
                    <a:pt x="333" y="1"/>
                    <a:pt x="328"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2871618" y="2581789"/>
              <a:ext cx="102763" cy="148637"/>
            </a:xfrm>
            <a:custGeom>
              <a:avLst/>
              <a:gdLst/>
              <a:ahLst/>
              <a:cxnLst/>
              <a:rect l="l" t="t" r="r" b="b"/>
              <a:pathLst>
                <a:path w="905" h="1309" extrusionOk="0">
                  <a:moveTo>
                    <a:pt x="594" y="1"/>
                  </a:moveTo>
                  <a:cubicBezTo>
                    <a:pt x="589" y="1"/>
                    <a:pt x="585" y="1"/>
                    <a:pt x="580" y="1"/>
                  </a:cubicBezTo>
                  <a:cubicBezTo>
                    <a:pt x="442" y="4"/>
                    <a:pt x="342" y="98"/>
                    <a:pt x="294" y="142"/>
                  </a:cubicBezTo>
                  <a:cubicBezTo>
                    <a:pt x="0" y="425"/>
                    <a:pt x="11" y="1260"/>
                    <a:pt x="11" y="1309"/>
                  </a:cubicBezTo>
                  <a:cubicBezTo>
                    <a:pt x="642" y="639"/>
                    <a:pt x="904" y="225"/>
                    <a:pt x="797" y="70"/>
                  </a:cubicBezTo>
                  <a:cubicBezTo>
                    <a:pt x="765" y="28"/>
                    <a:pt x="674" y="1"/>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2682330" y="2746662"/>
              <a:ext cx="69947" cy="163966"/>
            </a:xfrm>
            <a:custGeom>
              <a:avLst/>
              <a:gdLst/>
              <a:ahLst/>
              <a:cxnLst/>
              <a:rect l="l" t="t" r="r" b="b"/>
              <a:pathLst>
                <a:path w="616" h="1444" extrusionOk="0">
                  <a:moveTo>
                    <a:pt x="322" y="0"/>
                  </a:moveTo>
                  <a:cubicBezTo>
                    <a:pt x="264" y="0"/>
                    <a:pt x="185" y="45"/>
                    <a:pt x="132" y="98"/>
                  </a:cubicBezTo>
                  <a:cubicBezTo>
                    <a:pt x="32" y="198"/>
                    <a:pt x="25" y="336"/>
                    <a:pt x="22" y="398"/>
                  </a:cubicBezTo>
                  <a:cubicBezTo>
                    <a:pt x="1" y="809"/>
                    <a:pt x="581" y="1409"/>
                    <a:pt x="615" y="1444"/>
                  </a:cubicBezTo>
                  <a:cubicBezTo>
                    <a:pt x="615" y="522"/>
                    <a:pt x="525" y="43"/>
                    <a:pt x="339" y="2"/>
                  </a:cubicBezTo>
                  <a:cubicBezTo>
                    <a:pt x="334" y="1"/>
                    <a:pt x="328"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2821088" y="2701470"/>
              <a:ext cx="148637" cy="92430"/>
            </a:xfrm>
            <a:custGeom>
              <a:avLst/>
              <a:gdLst/>
              <a:ahLst/>
              <a:cxnLst/>
              <a:rect l="l" t="t" r="r" b="b"/>
              <a:pathLst>
                <a:path w="1309" h="814" extrusionOk="0">
                  <a:moveTo>
                    <a:pt x="1152" y="0"/>
                  </a:moveTo>
                  <a:cubicBezTo>
                    <a:pt x="956" y="0"/>
                    <a:pt x="573" y="271"/>
                    <a:pt x="0" y="814"/>
                  </a:cubicBezTo>
                  <a:cubicBezTo>
                    <a:pt x="3" y="814"/>
                    <a:pt x="6" y="814"/>
                    <a:pt x="12" y="814"/>
                  </a:cubicBezTo>
                  <a:cubicBezTo>
                    <a:pt x="123" y="814"/>
                    <a:pt x="896" y="807"/>
                    <a:pt x="1163" y="527"/>
                  </a:cubicBezTo>
                  <a:cubicBezTo>
                    <a:pt x="1208" y="479"/>
                    <a:pt x="1305" y="379"/>
                    <a:pt x="1308" y="241"/>
                  </a:cubicBezTo>
                  <a:cubicBezTo>
                    <a:pt x="1308" y="158"/>
                    <a:pt x="1280" y="58"/>
                    <a:pt x="1236" y="23"/>
                  </a:cubicBezTo>
                  <a:cubicBezTo>
                    <a:pt x="1213" y="8"/>
                    <a:pt x="1185"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2634185" y="3121830"/>
              <a:ext cx="155677" cy="81415"/>
            </a:xfrm>
            <a:custGeom>
              <a:avLst/>
              <a:gdLst/>
              <a:ahLst/>
              <a:cxnLst/>
              <a:rect l="l" t="t" r="r" b="b"/>
              <a:pathLst>
                <a:path w="1371" h="717" extrusionOk="0">
                  <a:moveTo>
                    <a:pt x="1205" y="1"/>
                  </a:moveTo>
                  <a:cubicBezTo>
                    <a:pt x="999" y="1"/>
                    <a:pt x="599" y="234"/>
                    <a:pt x="1" y="696"/>
                  </a:cubicBezTo>
                  <a:cubicBezTo>
                    <a:pt x="21" y="699"/>
                    <a:pt x="173" y="716"/>
                    <a:pt x="368" y="716"/>
                  </a:cubicBezTo>
                  <a:cubicBezTo>
                    <a:pt x="644" y="716"/>
                    <a:pt x="1005" y="682"/>
                    <a:pt x="1187" y="524"/>
                  </a:cubicBezTo>
                  <a:cubicBezTo>
                    <a:pt x="1239" y="482"/>
                    <a:pt x="1343" y="393"/>
                    <a:pt x="1360" y="255"/>
                  </a:cubicBezTo>
                  <a:cubicBezTo>
                    <a:pt x="1370" y="172"/>
                    <a:pt x="1353" y="68"/>
                    <a:pt x="1312" y="34"/>
                  </a:cubicBezTo>
                  <a:cubicBezTo>
                    <a:pt x="1285" y="12"/>
                    <a:pt x="1250" y="1"/>
                    <a:pt x="1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2585586" y="2911650"/>
              <a:ext cx="98107" cy="151362"/>
            </a:xfrm>
            <a:custGeom>
              <a:avLst/>
              <a:gdLst/>
              <a:ahLst/>
              <a:cxnLst/>
              <a:rect l="l" t="t" r="r" b="b"/>
              <a:pathLst>
                <a:path w="864" h="1333" extrusionOk="0">
                  <a:moveTo>
                    <a:pt x="254" y="1"/>
                  </a:moveTo>
                  <a:cubicBezTo>
                    <a:pt x="252" y="1"/>
                    <a:pt x="251" y="1"/>
                    <a:pt x="249" y="1"/>
                  </a:cubicBezTo>
                  <a:cubicBezTo>
                    <a:pt x="194" y="1"/>
                    <a:pt x="115" y="70"/>
                    <a:pt x="73" y="143"/>
                  </a:cubicBezTo>
                  <a:cubicBezTo>
                    <a:pt x="1" y="260"/>
                    <a:pt x="25" y="394"/>
                    <a:pt x="39" y="460"/>
                  </a:cubicBezTo>
                  <a:cubicBezTo>
                    <a:pt x="115" y="860"/>
                    <a:pt x="822" y="1309"/>
                    <a:pt x="863" y="1333"/>
                  </a:cubicBezTo>
                  <a:cubicBezTo>
                    <a:pt x="644" y="443"/>
                    <a:pt x="442"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2531536" y="3070392"/>
              <a:ext cx="98107" cy="151362"/>
            </a:xfrm>
            <a:custGeom>
              <a:avLst/>
              <a:gdLst/>
              <a:ahLst/>
              <a:cxnLst/>
              <a:rect l="l" t="t" r="r" b="b"/>
              <a:pathLst>
                <a:path w="864" h="1333" extrusionOk="0">
                  <a:moveTo>
                    <a:pt x="253" y="0"/>
                  </a:moveTo>
                  <a:cubicBezTo>
                    <a:pt x="252" y="0"/>
                    <a:pt x="251" y="0"/>
                    <a:pt x="249" y="0"/>
                  </a:cubicBezTo>
                  <a:cubicBezTo>
                    <a:pt x="194" y="0"/>
                    <a:pt x="118" y="69"/>
                    <a:pt x="73" y="142"/>
                  </a:cubicBezTo>
                  <a:cubicBezTo>
                    <a:pt x="1" y="259"/>
                    <a:pt x="25" y="394"/>
                    <a:pt x="39" y="459"/>
                  </a:cubicBezTo>
                  <a:cubicBezTo>
                    <a:pt x="114" y="860"/>
                    <a:pt x="822" y="1305"/>
                    <a:pt x="863" y="1332"/>
                  </a:cubicBezTo>
                  <a:cubicBezTo>
                    <a:pt x="644" y="445"/>
                    <a:pt x="442" y="0"/>
                    <a:pt x="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2652240" y="2872589"/>
              <a:ext cx="63588" cy="116389"/>
            </a:xfrm>
            <a:custGeom>
              <a:avLst/>
              <a:gdLst/>
              <a:ahLst/>
              <a:cxnLst/>
              <a:rect l="l" t="t" r="r" b="b"/>
              <a:pathLst>
                <a:path w="560" h="1025" extrusionOk="0">
                  <a:moveTo>
                    <a:pt x="200" y="0"/>
                  </a:moveTo>
                  <a:cubicBezTo>
                    <a:pt x="162" y="0"/>
                    <a:pt x="100" y="45"/>
                    <a:pt x="62" y="93"/>
                  </a:cubicBezTo>
                  <a:cubicBezTo>
                    <a:pt x="18" y="162"/>
                    <a:pt x="0" y="245"/>
                    <a:pt x="14" y="324"/>
                  </a:cubicBezTo>
                  <a:cubicBezTo>
                    <a:pt x="42" y="625"/>
                    <a:pt x="532" y="1001"/>
                    <a:pt x="559" y="1025"/>
                  </a:cubicBezTo>
                  <a:cubicBezTo>
                    <a:pt x="463" y="352"/>
                    <a:pt x="342" y="10"/>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2584791" y="3027697"/>
              <a:ext cx="71877" cy="111733"/>
            </a:xfrm>
            <a:custGeom>
              <a:avLst/>
              <a:gdLst/>
              <a:ahLst/>
              <a:cxnLst/>
              <a:rect l="l" t="t" r="r" b="b"/>
              <a:pathLst>
                <a:path w="633" h="984" extrusionOk="0">
                  <a:moveTo>
                    <a:pt x="182" y="0"/>
                  </a:moveTo>
                  <a:cubicBezTo>
                    <a:pt x="182" y="0"/>
                    <a:pt x="181" y="0"/>
                    <a:pt x="180" y="0"/>
                  </a:cubicBezTo>
                  <a:cubicBezTo>
                    <a:pt x="139" y="0"/>
                    <a:pt x="80" y="52"/>
                    <a:pt x="49" y="104"/>
                  </a:cubicBezTo>
                  <a:cubicBezTo>
                    <a:pt x="11" y="176"/>
                    <a:pt x="1" y="263"/>
                    <a:pt x="25" y="338"/>
                  </a:cubicBezTo>
                  <a:cubicBezTo>
                    <a:pt x="80" y="635"/>
                    <a:pt x="601" y="966"/>
                    <a:pt x="632" y="984"/>
                  </a:cubicBezTo>
                  <a:cubicBezTo>
                    <a:pt x="471" y="328"/>
                    <a:pt x="320"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2527221" y="3181216"/>
              <a:ext cx="92543" cy="94587"/>
            </a:xfrm>
            <a:custGeom>
              <a:avLst/>
              <a:gdLst/>
              <a:ahLst/>
              <a:cxnLst/>
              <a:rect l="l" t="t" r="r" b="b"/>
              <a:pathLst>
                <a:path w="815" h="833" extrusionOk="0">
                  <a:moveTo>
                    <a:pt x="142" y="0"/>
                  </a:moveTo>
                  <a:cubicBezTo>
                    <a:pt x="133" y="0"/>
                    <a:pt x="123" y="2"/>
                    <a:pt x="115" y="4"/>
                  </a:cubicBezTo>
                  <a:cubicBezTo>
                    <a:pt x="77" y="18"/>
                    <a:pt x="35" y="84"/>
                    <a:pt x="18" y="142"/>
                  </a:cubicBezTo>
                  <a:cubicBezTo>
                    <a:pt x="1" y="222"/>
                    <a:pt x="14" y="304"/>
                    <a:pt x="56" y="373"/>
                  </a:cubicBezTo>
                  <a:cubicBezTo>
                    <a:pt x="190" y="646"/>
                    <a:pt x="780" y="822"/>
                    <a:pt x="815" y="832"/>
                  </a:cubicBezTo>
                  <a:cubicBezTo>
                    <a:pt x="505" y="278"/>
                    <a:pt x="280" y="0"/>
                    <a:pt x="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2765449" y="2834550"/>
              <a:ext cx="119568" cy="53141"/>
            </a:xfrm>
            <a:custGeom>
              <a:avLst/>
              <a:gdLst/>
              <a:ahLst/>
              <a:cxnLst/>
              <a:rect l="l" t="t" r="r" b="b"/>
              <a:pathLst>
                <a:path w="1053" h="468" extrusionOk="0">
                  <a:moveTo>
                    <a:pt x="919" y="1"/>
                  </a:moveTo>
                  <a:cubicBezTo>
                    <a:pt x="760" y="1"/>
                    <a:pt x="455" y="134"/>
                    <a:pt x="0" y="404"/>
                  </a:cubicBezTo>
                  <a:cubicBezTo>
                    <a:pt x="24" y="411"/>
                    <a:pt x="272" y="468"/>
                    <a:pt x="513" y="468"/>
                  </a:cubicBezTo>
                  <a:cubicBezTo>
                    <a:pt x="655" y="468"/>
                    <a:pt x="795" y="448"/>
                    <a:pt x="887" y="387"/>
                  </a:cubicBezTo>
                  <a:cubicBezTo>
                    <a:pt x="960" y="345"/>
                    <a:pt x="1011" y="280"/>
                    <a:pt x="1039" y="204"/>
                  </a:cubicBezTo>
                  <a:cubicBezTo>
                    <a:pt x="1053" y="142"/>
                    <a:pt x="1049" y="66"/>
                    <a:pt x="1022" y="35"/>
                  </a:cubicBezTo>
                  <a:cubicBezTo>
                    <a:pt x="1000" y="12"/>
                    <a:pt x="966" y="1"/>
                    <a:pt x="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2724344" y="2910401"/>
              <a:ext cx="119568" cy="53255"/>
            </a:xfrm>
            <a:custGeom>
              <a:avLst/>
              <a:gdLst/>
              <a:ahLst/>
              <a:cxnLst/>
              <a:rect l="l" t="t" r="r" b="b"/>
              <a:pathLst>
                <a:path w="1053" h="469" extrusionOk="0">
                  <a:moveTo>
                    <a:pt x="916" y="1"/>
                  </a:moveTo>
                  <a:cubicBezTo>
                    <a:pt x="758" y="1"/>
                    <a:pt x="453" y="136"/>
                    <a:pt x="0" y="405"/>
                  </a:cubicBezTo>
                  <a:cubicBezTo>
                    <a:pt x="22" y="410"/>
                    <a:pt x="271" y="468"/>
                    <a:pt x="515" y="468"/>
                  </a:cubicBezTo>
                  <a:cubicBezTo>
                    <a:pt x="656" y="468"/>
                    <a:pt x="795" y="449"/>
                    <a:pt x="887" y="388"/>
                  </a:cubicBezTo>
                  <a:cubicBezTo>
                    <a:pt x="959" y="347"/>
                    <a:pt x="1011" y="281"/>
                    <a:pt x="1035" y="205"/>
                  </a:cubicBezTo>
                  <a:cubicBezTo>
                    <a:pt x="1052" y="143"/>
                    <a:pt x="1049" y="67"/>
                    <a:pt x="1018" y="36"/>
                  </a:cubicBezTo>
                  <a:cubicBezTo>
                    <a:pt x="997" y="13"/>
                    <a:pt x="963" y="1"/>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2691414" y="2971717"/>
              <a:ext cx="153633" cy="68471"/>
            </a:xfrm>
            <a:custGeom>
              <a:avLst/>
              <a:gdLst/>
              <a:ahLst/>
              <a:cxnLst/>
              <a:rect l="l" t="t" r="r" b="b"/>
              <a:pathLst>
                <a:path w="1353" h="603" extrusionOk="0">
                  <a:moveTo>
                    <a:pt x="1181" y="0"/>
                  </a:moveTo>
                  <a:cubicBezTo>
                    <a:pt x="976" y="0"/>
                    <a:pt x="582" y="174"/>
                    <a:pt x="0" y="521"/>
                  </a:cubicBezTo>
                  <a:cubicBezTo>
                    <a:pt x="29" y="527"/>
                    <a:pt x="348" y="603"/>
                    <a:pt x="661" y="603"/>
                  </a:cubicBezTo>
                  <a:cubicBezTo>
                    <a:pt x="844" y="603"/>
                    <a:pt x="1024" y="577"/>
                    <a:pt x="1142" y="497"/>
                  </a:cubicBezTo>
                  <a:cubicBezTo>
                    <a:pt x="1194" y="462"/>
                    <a:pt x="1301" y="390"/>
                    <a:pt x="1336" y="262"/>
                  </a:cubicBezTo>
                  <a:cubicBezTo>
                    <a:pt x="1353" y="186"/>
                    <a:pt x="1349" y="86"/>
                    <a:pt x="1311" y="45"/>
                  </a:cubicBezTo>
                  <a:cubicBezTo>
                    <a:pt x="1284" y="15"/>
                    <a:pt x="1241" y="0"/>
                    <a:pt x="1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658826" y="3052564"/>
              <a:ext cx="115707" cy="59273"/>
            </a:xfrm>
            <a:custGeom>
              <a:avLst/>
              <a:gdLst/>
              <a:ahLst/>
              <a:cxnLst/>
              <a:rect l="l" t="t" r="r" b="b"/>
              <a:pathLst>
                <a:path w="1019" h="522" extrusionOk="0">
                  <a:moveTo>
                    <a:pt x="892" y="0"/>
                  </a:moveTo>
                  <a:cubicBezTo>
                    <a:pt x="740" y="0"/>
                    <a:pt x="442" y="168"/>
                    <a:pt x="1" y="502"/>
                  </a:cubicBezTo>
                  <a:cubicBezTo>
                    <a:pt x="16" y="505"/>
                    <a:pt x="143" y="521"/>
                    <a:pt x="300" y="521"/>
                  </a:cubicBezTo>
                  <a:cubicBezTo>
                    <a:pt x="501" y="521"/>
                    <a:pt x="751" y="495"/>
                    <a:pt x="881" y="385"/>
                  </a:cubicBezTo>
                  <a:cubicBezTo>
                    <a:pt x="946" y="340"/>
                    <a:pt x="991" y="268"/>
                    <a:pt x="1008" y="188"/>
                  </a:cubicBezTo>
                  <a:cubicBezTo>
                    <a:pt x="1019" y="126"/>
                    <a:pt x="1005" y="50"/>
                    <a:pt x="974" y="26"/>
                  </a:cubicBezTo>
                  <a:cubicBezTo>
                    <a:pt x="954" y="9"/>
                    <a:pt x="927" y="0"/>
                    <a:pt x="8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611475" y="3224251"/>
              <a:ext cx="112982" cy="63474"/>
            </a:xfrm>
            <a:custGeom>
              <a:avLst/>
              <a:gdLst/>
              <a:ahLst/>
              <a:cxnLst/>
              <a:rect l="l" t="t" r="r" b="b"/>
              <a:pathLst>
                <a:path w="995" h="559" extrusionOk="0">
                  <a:moveTo>
                    <a:pt x="874" y="1"/>
                  </a:moveTo>
                  <a:cubicBezTo>
                    <a:pt x="723" y="1"/>
                    <a:pt x="433" y="184"/>
                    <a:pt x="0" y="553"/>
                  </a:cubicBezTo>
                  <a:cubicBezTo>
                    <a:pt x="11" y="554"/>
                    <a:pt x="71" y="558"/>
                    <a:pt x="155" y="558"/>
                  </a:cubicBezTo>
                  <a:cubicBezTo>
                    <a:pt x="361" y="558"/>
                    <a:pt x="716" y="535"/>
                    <a:pt x="870" y="388"/>
                  </a:cubicBezTo>
                  <a:cubicBezTo>
                    <a:pt x="936" y="336"/>
                    <a:pt x="977" y="264"/>
                    <a:pt x="987" y="181"/>
                  </a:cubicBezTo>
                  <a:cubicBezTo>
                    <a:pt x="994" y="122"/>
                    <a:pt x="977" y="46"/>
                    <a:pt x="946" y="22"/>
                  </a:cubicBezTo>
                  <a:cubicBezTo>
                    <a:pt x="927" y="8"/>
                    <a:pt x="903" y="1"/>
                    <a:pt x="8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83"/>
        <p:cNvGrpSpPr/>
        <p:nvPr/>
      </p:nvGrpSpPr>
      <p:grpSpPr>
        <a:xfrm>
          <a:off x="0" y="0"/>
          <a:ext cx="0" cy="0"/>
          <a:chOff x="0" y="0"/>
          <a:chExt cx="0" cy="0"/>
        </a:xfrm>
      </p:grpSpPr>
      <p:sp>
        <p:nvSpPr>
          <p:cNvPr id="284" name="Google Shape;284;p17"/>
          <p:cNvSpPr txBox="1">
            <a:spLocks noGrp="1"/>
          </p:cNvSpPr>
          <p:nvPr>
            <p:ph type="title"/>
          </p:nvPr>
        </p:nvSpPr>
        <p:spPr>
          <a:xfrm>
            <a:off x="893975" y="2597700"/>
            <a:ext cx="2841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5" name="Google Shape;285;p17"/>
          <p:cNvSpPr txBox="1">
            <a:spLocks noGrp="1"/>
          </p:cNvSpPr>
          <p:nvPr>
            <p:ph type="title" idx="2" hasCustomPrompt="1"/>
          </p:nvPr>
        </p:nvSpPr>
        <p:spPr>
          <a:xfrm>
            <a:off x="799150" y="1206700"/>
            <a:ext cx="1634100" cy="90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6" name="Google Shape;286;p17"/>
          <p:cNvSpPr txBox="1">
            <a:spLocks noGrp="1"/>
          </p:cNvSpPr>
          <p:nvPr>
            <p:ph type="subTitle" idx="1"/>
          </p:nvPr>
        </p:nvSpPr>
        <p:spPr>
          <a:xfrm>
            <a:off x="893950" y="3687350"/>
            <a:ext cx="2841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00"/>
        <p:cNvGrpSpPr/>
        <p:nvPr/>
      </p:nvGrpSpPr>
      <p:grpSpPr>
        <a:xfrm>
          <a:off x="0" y="0"/>
          <a:ext cx="0" cy="0"/>
          <a:chOff x="0" y="0"/>
          <a:chExt cx="0" cy="0"/>
        </a:xfrm>
      </p:grpSpPr>
      <p:sp>
        <p:nvSpPr>
          <p:cNvPr id="301" name="Google Shape;301;p19"/>
          <p:cNvSpPr txBox="1">
            <a:spLocks noGrp="1"/>
          </p:cNvSpPr>
          <p:nvPr>
            <p:ph type="title"/>
          </p:nvPr>
        </p:nvSpPr>
        <p:spPr>
          <a:xfrm>
            <a:off x="2228540" y="2539475"/>
            <a:ext cx="4686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2" name="Google Shape;302;p19"/>
          <p:cNvSpPr txBox="1">
            <a:spLocks noGrp="1"/>
          </p:cNvSpPr>
          <p:nvPr>
            <p:ph type="title" idx="2" hasCustomPrompt="1"/>
          </p:nvPr>
        </p:nvSpPr>
        <p:spPr>
          <a:xfrm>
            <a:off x="3754940" y="1206700"/>
            <a:ext cx="1634100" cy="90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3" name="Google Shape;303;p19"/>
          <p:cNvSpPr txBox="1">
            <a:spLocks noGrp="1"/>
          </p:cNvSpPr>
          <p:nvPr>
            <p:ph type="subTitle" idx="1"/>
          </p:nvPr>
        </p:nvSpPr>
        <p:spPr>
          <a:xfrm>
            <a:off x="3177590" y="3540100"/>
            <a:ext cx="278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304"/>
        <p:cNvGrpSpPr/>
        <p:nvPr/>
      </p:nvGrpSpPr>
      <p:grpSpPr>
        <a:xfrm>
          <a:off x="0" y="0"/>
          <a:ext cx="0" cy="0"/>
          <a:chOff x="0" y="0"/>
          <a:chExt cx="0" cy="0"/>
        </a:xfrm>
      </p:grpSpPr>
      <p:sp>
        <p:nvSpPr>
          <p:cNvPr id="305" name="Google Shape;305;p20"/>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6" name="Google Shape;306;p20"/>
          <p:cNvSpPr txBox="1">
            <a:spLocks noGrp="1"/>
          </p:cNvSpPr>
          <p:nvPr>
            <p:ph type="subTitle" idx="1"/>
          </p:nvPr>
        </p:nvSpPr>
        <p:spPr>
          <a:xfrm>
            <a:off x="4851413" y="19787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307" name="Google Shape;307;p20"/>
          <p:cNvSpPr txBox="1">
            <a:spLocks noGrp="1"/>
          </p:cNvSpPr>
          <p:nvPr>
            <p:ph type="subTitle" idx="2"/>
          </p:nvPr>
        </p:nvSpPr>
        <p:spPr>
          <a:xfrm>
            <a:off x="4851388" y="22917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08" name="Google Shape;308;p20"/>
          <p:cNvSpPr txBox="1">
            <a:spLocks noGrp="1"/>
          </p:cNvSpPr>
          <p:nvPr>
            <p:ph type="subTitle" idx="3"/>
          </p:nvPr>
        </p:nvSpPr>
        <p:spPr>
          <a:xfrm>
            <a:off x="2054288" y="19787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309" name="Google Shape;309;p20"/>
          <p:cNvSpPr txBox="1">
            <a:spLocks noGrp="1"/>
          </p:cNvSpPr>
          <p:nvPr>
            <p:ph type="subTitle" idx="4"/>
          </p:nvPr>
        </p:nvSpPr>
        <p:spPr>
          <a:xfrm>
            <a:off x="2054263" y="22917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10" name="Google Shape;310;p20"/>
          <p:cNvSpPr txBox="1">
            <a:spLocks noGrp="1"/>
          </p:cNvSpPr>
          <p:nvPr>
            <p:ph type="subTitle" idx="5"/>
          </p:nvPr>
        </p:nvSpPr>
        <p:spPr>
          <a:xfrm>
            <a:off x="4851413"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311" name="Google Shape;311;p20"/>
          <p:cNvSpPr txBox="1">
            <a:spLocks noGrp="1"/>
          </p:cNvSpPr>
          <p:nvPr>
            <p:ph type="subTitle" idx="6"/>
          </p:nvPr>
        </p:nvSpPr>
        <p:spPr>
          <a:xfrm>
            <a:off x="4851438"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12" name="Google Shape;312;p20"/>
          <p:cNvSpPr txBox="1">
            <a:spLocks noGrp="1"/>
          </p:cNvSpPr>
          <p:nvPr>
            <p:ph type="subTitle" idx="7"/>
          </p:nvPr>
        </p:nvSpPr>
        <p:spPr>
          <a:xfrm>
            <a:off x="2054288"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313" name="Google Shape;313;p20"/>
          <p:cNvSpPr txBox="1">
            <a:spLocks noGrp="1"/>
          </p:cNvSpPr>
          <p:nvPr>
            <p:ph type="subTitle" idx="8"/>
          </p:nvPr>
        </p:nvSpPr>
        <p:spPr>
          <a:xfrm>
            <a:off x="2054263"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14" name="Google Shape;314;p20"/>
          <p:cNvSpPr/>
          <p:nvPr/>
        </p:nvSpPr>
        <p:spPr>
          <a:xfrm>
            <a:off x="8918375" y="3395135"/>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8576575" y="1120385"/>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8067710" y="2241141"/>
            <a:ext cx="1336966" cy="572698"/>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318500" y="3007010"/>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204388" y="4301980"/>
            <a:ext cx="833423" cy="357002"/>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0"/>
          <p:cNvGrpSpPr/>
          <p:nvPr/>
        </p:nvGrpSpPr>
        <p:grpSpPr>
          <a:xfrm rot="-4110302">
            <a:off x="8168750" y="3331921"/>
            <a:ext cx="1523645" cy="1938876"/>
            <a:chOff x="2298078" y="2174373"/>
            <a:chExt cx="1523727" cy="1938980"/>
          </a:xfrm>
        </p:grpSpPr>
        <p:sp>
          <p:nvSpPr>
            <p:cNvPr id="320" name="Google Shape;320;p20"/>
            <p:cNvSpPr/>
            <p:nvPr/>
          </p:nvSpPr>
          <p:spPr>
            <a:xfrm>
              <a:off x="2298078" y="2362298"/>
              <a:ext cx="792238" cy="1702342"/>
            </a:xfrm>
            <a:custGeom>
              <a:avLst/>
              <a:gdLst/>
              <a:ahLst/>
              <a:cxnLst/>
              <a:rect l="l" t="t" r="r" b="b"/>
              <a:pathLst>
                <a:path w="6977" h="14992" extrusionOk="0">
                  <a:moveTo>
                    <a:pt x="4908" y="0"/>
                  </a:moveTo>
                  <a:cubicBezTo>
                    <a:pt x="4127" y="0"/>
                    <a:pt x="2396" y="1563"/>
                    <a:pt x="1725" y="3549"/>
                  </a:cubicBezTo>
                  <a:cubicBezTo>
                    <a:pt x="0" y="8671"/>
                    <a:pt x="5874" y="14992"/>
                    <a:pt x="6615" y="14992"/>
                  </a:cubicBezTo>
                  <a:cubicBezTo>
                    <a:pt x="6631" y="14992"/>
                    <a:pt x="6645" y="14989"/>
                    <a:pt x="6656" y="14983"/>
                  </a:cubicBezTo>
                  <a:cubicBezTo>
                    <a:pt x="6977" y="14807"/>
                    <a:pt x="4869" y="12254"/>
                    <a:pt x="4579" y="7627"/>
                  </a:cubicBezTo>
                  <a:cubicBezTo>
                    <a:pt x="4303" y="3266"/>
                    <a:pt x="5848" y="412"/>
                    <a:pt x="5096" y="40"/>
                  </a:cubicBezTo>
                  <a:cubicBezTo>
                    <a:pt x="5042" y="13"/>
                    <a:pt x="4979" y="0"/>
                    <a:pt x="49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2511211" y="2804800"/>
              <a:ext cx="1310594" cy="902950"/>
            </a:xfrm>
            <a:custGeom>
              <a:avLst/>
              <a:gdLst/>
              <a:ahLst/>
              <a:cxnLst/>
              <a:rect l="l" t="t" r="r" b="b"/>
              <a:pathLst>
                <a:path w="11542" h="7952" extrusionOk="0">
                  <a:moveTo>
                    <a:pt x="10464" y="0"/>
                  </a:moveTo>
                  <a:cubicBezTo>
                    <a:pt x="9360" y="0"/>
                    <a:pt x="7477" y="1431"/>
                    <a:pt x="5189" y="3195"/>
                  </a:cubicBezTo>
                  <a:cubicBezTo>
                    <a:pt x="1729" y="5862"/>
                    <a:pt x="0" y="7194"/>
                    <a:pt x="249" y="7680"/>
                  </a:cubicBezTo>
                  <a:cubicBezTo>
                    <a:pt x="343" y="7863"/>
                    <a:pt x="698" y="7951"/>
                    <a:pt x="1227" y="7951"/>
                  </a:cubicBezTo>
                  <a:cubicBezTo>
                    <a:pt x="3846" y="7951"/>
                    <a:pt x="10737" y="5784"/>
                    <a:pt x="11417" y="2170"/>
                  </a:cubicBezTo>
                  <a:cubicBezTo>
                    <a:pt x="11531" y="1560"/>
                    <a:pt x="11541" y="521"/>
                    <a:pt x="10982" y="145"/>
                  </a:cubicBezTo>
                  <a:cubicBezTo>
                    <a:pt x="10836" y="46"/>
                    <a:pt x="10663" y="0"/>
                    <a:pt x="1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2601710" y="2575657"/>
              <a:ext cx="924297" cy="1215212"/>
            </a:xfrm>
            <a:custGeom>
              <a:avLst/>
              <a:gdLst/>
              <a:ahLst/>
              <a:cxnLst/>
              <a:rect l="l" t="t" r="r" b="b"/>
              <a:pathLst>
                <a:path w="8140" h="10702" extrusionOk="0">
                  <a:moveTo>
                    <a:pt x="6873" y="0"/>
                  </a:moveTo>
                  <a:cubicBezTo>
                    <a:pt x="6114" y="0"/>
                    <a:pt x="4827" y="533"/>
                    <a:pt x="3854" y="1256"/>
                  </a:cubicBezTo>
                  <a:cubicBezTo>
                    <a:pt x="0" y="4123"/>
                    <a:pt x="300" y="10540"/>
                    <a:pt x="873" y="10699"/>
                  </a:cubicBezTo>
                  <a:cubicBezTo>
                    <a:pt x="880" y="10701"/>
                    <a:pt x="887" y="10702"/>
                    <a:pt x="894" y="10702"/>
                  </a:cubicBezTo>
                  <a:cubicBezTo>
                    <a:pt x="1122" y="10702"/>
                    <a:pt x="1421" y="9727"/>
                    <a:pt x="3185" y="7442"/>
                  </a:cubicBezTo>
                  <a:cubicBezTo>
                    <a:pt x="3571" y="6942"/>
                    <a:pt x="3796" y="6676"/>
                    <a:pt x="4020" y="6400"/>
                  </a:cubicBezTo>
                  <a:cubicBezTo>
                    <a:pt x="5055" y="5123"/>
                    <a:pt x="8139" y="1018"/>
                    <a:pt x="7415" y="179"/>
                  </a:cubicBezTo>
                  <a:cubicBezTo>
                    <a:pt x="7309" y="56"/>
                    <a:pt x="7119" y="0"/>
                    <a:pt x="6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2314883" y="2174373"/>
              <a:ext cx="1328989" cy="1938980"/>
            </a:xfrm>
            <a:custGeom>
              <a:avLst/>
              <a:gdLst/>
              <a:ahLst/>
              <a:cxnLst/>
              <a:rect l="l" t="t" r="r" b="b"/>
              <a:pathLst>
                <a:path w="11704" h="17076" extrusionOk="0">
                  <a:moveTo>
                    <a:pt x="11704" y="1"/>
                  </a:moveTo>
                  <a:cubicBezTo>
                    <a:pt x="10928" y="177"/>
                    <a:pt x="10162" y="401"/>
                    <a:pt x="9416" y="674"/>
                  </a:cubicBezTo>
                  <a:lnTo>
                    <a:pt x="9099" y="2202"/>
                  </a:lnTo>
                  <a:lnTo>
                    <a:pt x="8671" y="956"/>
                  </a:lnTo>
                  <a:cubicBezTo>
                    <a:pt x="8119" y="1181"/>
                    <a:pt x="7526" y="1446"/>
                    <a:pt x="6918" y="1767"/>
                  </a:cubicBezTo>
                  <a:cubicBezTo>
                    <a:pt x="7043" y="2164"/>
                    <a:pt x="7163" y="2557"/>
                    <a:pt x="7288" y="2954"/>
                  </a:cubicBezTo>
                  <a:cubicBezTo>
                    <a:pt x="7063" y="2613"/>
                    <a:pt x="6839" y="2271"/>
                    <a:pt x="6611" y="1933"/>
                  </a:cubicBezTo>
                  <a:cubicBezTo>
                    <a:pt x="6256" y="2126"/>
                    <a:pt x="5897" y="2340"/>
                    <a:pt x="5542" y="2571"/>
                  </a:cubicBezTo>
                  <a:lnTo>
                    <a:pt x="5832" y="3499"/>
                  </a:lnTo>
                  <a:lnTo>
                    <a:pt x="5124" y="2851"/>
                  </a:lnTo>
                  <a:cubicBezTo>
                    <a:pt x="4641" y="3189"/>
                    <a:pt x="4179" y="3551"/>
                    <a:pt x="3737" y="3944"/>
                  </a:cubicBezTo>
                  <a:cubicBezTo>
                    <a:pt x="3937" y="4272"/>
                    <a:pt x="4138" y="4603"/>
                    <a:pt x="4338" y="4931"/>
                  </a:cubicBezTo>
                  <a:cubicBezTo>
                    <a:pt x="4058" y="4676"/>
                    <a:pt x="3779" y="4417"/>
                    <a:pt x="3499" y="4162"/>
                  </a:cubicBezTo>
                  <a:cubicBezTo>
                    <a:pt x="3254" y="4396"/>
                    <a:pt x="3013" y="4641"/>
                    <a:pt x="2782" y="4900"/>
                  </a:cubicBezTo>
                  <a:lnTo>
                    <a:pt x="3178" y="5804"/>
                  </a:lnTo>
                  <a:lnTo>
                    <a:pt x="3178" y="5804"/>
                  </a:lnTo>
                  <a:lnTo>
                    <a:pt x="2450" y="5283"/>
                  </a:lnTo>
                  <a:cubicBezTo>
                    <a:pt x="2188" y="5597"/>
                    <a:pt x="1943" y="5928"/>
                    <a:pt x="1719" y="6273"/>
                  </a:cubicBezTo>
                  <a:lnTo>
                    <a:pt x="2999" y="7774"/>
                  </a:lnTo>
                  <a:lnTo>
                    <a:pt x="1250" y="7067"/>
                  </a:lnTo>
                  <a:cubicBezTo>
                    <a:pt x="1174" y="7208"/>
                    <a:pt x="1098" y="7353"/>
                    <a:pt x="1029" y="7505"/>
                  </a:cubicBezTo>
                  <a:cubicBezTo>
                    <a:pt x="925" y="7719"/>
                    <a:pt x="829" y="7940"/>
                    <a:pt x="742" y="8167"/>
                  </a:cubicBezTo>
                  <a:lnTo>
                    <a:pt x="2178" y="8868"/>
                  </a:lnTo>
                  <a:lnTo>
                    <a:pt x="591" y="8578"/>
                  </a:lnTo>
                  <a:cubicBezTo>
                    <a:pt x="501" y="8847"/>
                    <a:pt x="415" y="9123"/>
                    <a:pt x="346" y="9413"/>
                  </a:cubicBezTo>
                  <a:lnTo>
                    <a:pt x="970" y="9717"/>
                  </a:lnTo>
                  <a:lnTo>
                    <a:pt x="970" y="9717"/>
                  </a:lnTo>
                  <a:lnTo>
                    <a:pt x="301" y="9592"/>
                  </a:lnTo>
                  <a:cubicBezTo>
                    <a:pt x="256" y="9786"/>
                    <a:pt x="215" y="9982"/>
                    <a:pt x="180" y="10182"/>
                  </a:cubicBezTo>
                  <a:cubicBezTo>
                    <a:pt x="149" y="10351"/>
                    <a:pt x="125" y="10520"/>
                    <a:pt x="104" y="10690"/>
                  </a:cubicBezTo>
                  <a:lnTo>
                    <a:pt x="1619" y="11004"/>
                  </a:lnTo>
                  <a:lnTo>
                    <a:pt x="70" y="10993"/>
                  </a:lnTo>
                  <a:cubicBezTo>
                    <a:pt x="18" y="11500"/>
                    <a:pt x="1" y="12014"/>
                    <a:pt x="18" y="12529"/>
                  </a:cubicBezTo>
                  <a:lnTo>
                    <a:pt x="1219" y="12615"/>
                  </a:lnTo>
                  <a:lnTo>
                    <a:pt x="52" y="13194"/>
                  </a:lnTo>
                  <a:cubicBezTo>
                    <a:pt x="177" y="14692"/>
                    <a:pt x="546" y="16030"/>
                    <a:pt x="922" y="17076"/>
                  </a:cubicBezTo>
                  <a:cubicBezTo>
                    <a:pt x="1384" y="16344"/>
                    <a:pt x="1847" y="15610"/>
                    <a:pt x="2309" y="14878"/>
                  </a:cubicBezTo>
                  <a:cubicBezTo>
                    <a:pt x="2102" y="14716"/>
                    <a:pt x="1895" y="14554"/>
                    <a:pt x="1688" y="14395"/>
                  </a:cubicBezTo>
                  <a:lnTo>
                    <a:pt x="1688" y="14395"/>
                  </a:lnTo>
                  <a:lnTo>
                    <a:pt x="2402" y="14733"/>
                  </a:lnTo>
                  <a:lnTo>
                    <a:pt x="3013" y="13767"/>
                  </a:lnTo>
                  <a:lnTo>
                    <a:pt x="2457" y="13060"/>
                  </a:lnTo>
                  <a:lnTo>
                    <a:pt x="3303" y="13308"/>
                  </a:lnTo>
                  <a:lnTo>
                    <a:pt x="3806" y="12508"/>
                  </a:lnTo>
                  <a:lnTo>
                    <a:pt x="2878" y="11780"/>
                  </a:lnTo>
                  <a:lnTo>
                    <a:pt x="3979" y="12239"/>
                  </a:lnTo>
                  <a:cubicBezTo>
                    <a:pt x="4186" y="11907"/>
                    <a:pt x="4393" y="11580"/>
                    <a:pt x="4603" y="11252"/>
                  </a:cubicBezTo>
                  <a:cubicBezTo>
                    <a:pt x="4182" y="10928"/>
                    <a:pt x="3765" y="10603"/>
                    <a:pt x="3347" y="10276"/>
                  </a:cubicBezTo>
                  <a:lnTo>
                    <a:pt x="3347" y="10276"/>
                  </a:lnTo>
                  <a:cubicBezTo>
                    <a:pt x="3827" y="10503"/>
                    <a:pt x="4307" y="10731"/>
                    <a:pt x="4786" y="10959"/>
                  </a:cubicBezTo>
                  <a:cubicBezTo>
                    <a:pt x="5173" y="10348"/>
                    <a:pt x="5559" y="9737"/>
                    <a:pt x="5945" y="9127"/>
                  </a:cubicBezTo>
                  <a:lnTo>
                    <a:pt x="5407" y="8706"/>
                  </a:lnTo>
                  <a:lnTo>
                    <a:pt x="6077" y="8920"/>
                  </a:lnTo>
                  <a:cubicBezTo>
                    <a:pt x="6315" y="8537"/>
                    <a:pt x="6556" y="8157"/>
                    <a:pt x="6798" y="7778"/>
                  </a:cubicBezTo>
                  <a:cubicBezTo>
                    <a:pt x="6453" y="7508"/>
                    <a:pt x="6108" y="7243"/>
                    <a:pt x="5763" y="6974"/>
                  </a:cubicBezTo>
                  <a:lnTo>
                    <a:pt x="5763" y="6974"/>
                  </a:lnTo>
                  <a:lnTo>
                    <a:pt x="7263" y="7036"/>
                  </a:lnTo>
                  <a:cubicBezTo>
                    <a:pt x="7812" y="6170"/>
                    <a:pt x="8361" y="5300"/>
                    <a:pt x="8906" y="4434"/>
                  </a:cubicBezTo>
                  <a:lnTo>
                    <a:pt x="7947" y="4034"/>
                  </a:lnTo>
                  <a:lnTo>
                    <a:pt x="9127" y="4082"/>
                  </a:lnTo>
                  <a:cubicBezTo>
                    <a:pt x="9986" y="2723"/>
                    <a:pt x="10845" y="1364"/>
                    <a:pt x="1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2755683" y="2993632"/>
              <a:ext cx="577515" cy="682549"/>
            </a:xfrm>
            <a:custGeom>
              <a:avLst/>
              <a:gdLst/>
              <a:ahLst/>
              <a:cxnLst/>
              <a:rect l="l" t="t" r="r" b="b"/>
              <a:pathLst>
                <a:path w="5086" h="6011" fill="none" extrusionOk="0">
                  <a:moveTo>
                    <a:pt x="5086" y="0"/>
                  </a:moveTo>
                  <a:cubicBezTo>
                    <a:pt x="4206" y="514"/>
                    <a:pt x="3395" y="1139"/>
                    <a:pt x="2678" y="1863"/>
                  </a:cubicBezTo>
                  <a:cubicBezTo>
                    <a:pt x="1504" y="3043"/>
                    <a:pt x="594" y="4454"/>
                    <a:pt x="0" y="6010"/>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3187399" y="2901090"/>
              <a:ext cx="85844" cy="166237"/>
            </a:xfrm>
            <a:custGeom>
              <a:avLst/>
              <a:gdLst/>
              <a:ahLst/>
              <a:cxnLst/>
              <a:rect l="l" t="t" r="r" b="b"/>
              <a:pathLst>
                <a:path w="756" h="1464" extrusionOk="0">
                  <a:moveTo>
                    <a:pt x="519" y="1"/>
                  </a:moveTo>
                  <a:cubicBezTo>
                    <a:pt x="472" y="1"/>
                    <a:pt x="416" y="14"/>
                    <a:pt x="370" y="35"/>
                  </a:cubicBezTo>
                  <a:cubicBezTo>
                    <a:pt x="242" y="94"/>
                    <a:pt x="187" y="222"/>
                    <a:pt x="163" y="280"/>
                  </a:cubicBezTo>
                  <a:cubicBezTo>
                    <a:pt x="0" y="656"/>
                    <a:pt x="332" y="1422"/>
                    <a:pt x="352" y="1464"/>
                  </a:cubicBezTo>
                  <a:cubicBezTo>
                    <a:pt x="673" y="601"/>
                    <a:pt x="756" y="118"/>
                    <a:pt x="594" y="18"/>
                  </a:cubicBezTo>
                  <a:cubicBezTo>
                    <a:pt x="575" y="6"/>
                    <a:pt x="549"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3305264" y="2894504"/>
              <a:ext cx="138077" cy="119228"/>
            </a:xfrm>
            <a:custGeom>
              <a:avLst/>
              <a:gdLst/>
              <a:ahLst/>
              <a:cxnLst/>
              <a:rect l="l" t="t" r="r" b="b"/>
              <a:pathLst>
                <a:path w="1216" h="1050" extrusionOk="0">
                  <a:moveTo>
                    <a:pt x="887" y="1"/>
                  </a:moveTo>
                  <a:cubicBezTo>
                    <a:pt x="796" y="1"/>
                    <a:pt x="716" y="35"/>
                    <a:pt x="674" y="55"/>
                  </a:cubicBezTo>
                  <a:cubicBezTo>
                    <a:pt x="298" y="218"/>
                    <a:pt x="18" y="1001"/>
                    <a:pt x="1" y="1049"/>
                  </a:cubicBezTo>
                  <a:cubicBezTo>
                    <a:pt x="829" y="639"/>
                    <a:pt x="1215" y="342"/>
                    <a:pt x="1167" y="159"/>
                  </a:cubicBezTo>
                  <a:cubicBezTo>
                    <a:pt x="1153" y="104"/>
                    <a:pt x="1070" y="45"/>
                    <a:pt x="991" y="17"/>
                  </a:cubicBezTo>
                  <a:cubicBezTo>
                    <a:pt x="956" y="5"/>
                    <a:pt x="920" y="1"/>
                    <a:pt x="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3089860" y="2974442"/>
              <a:ext cx="85844" cy="166124"/>
            </a:xfrm>
            <a:custGeom>
              <a:avLst/>
              <a:gdLst/>
              <a:ahLst/>
              <a:cxnLst/>
              <a:rect l="l" t="t" r="r" b="b"/>
              <a:pathLst>
                <a:path w="756" h="1463" extrusionOk="0">
                  <a:moveTo>
                    <a:pt x="518" y="0"/>
                  </a:moveTo>
                  <a:cubicBezTo>
                    <a:pt x="470" y="0"/>
                    <a:pt x="414" y="13"/>
                    <a:pt x="369" y="35"/>
                  </a:cubicBezTo>
                  <a:cubicBezTo>
                    <a:pt x="242" y="93"/>
                    <a:pt x="187" y="217"/>
                    <a:pt x="162" y="280"/>
                  </a:cubicBezTo>
                  <a:cubicBezTo>
                    <a:pt x="0" y="652"/>
                    <a:pt x="331" y="1422"/>
                    <a:pt x="352" y="1463"/>
                  </a:cubicBezTo>
                  <a:cubicBezTo>
                    <a:pt x="673" y="600"/>
                    <a:pt x="756" y="117"/>
                    <a:pt x="594" y="17"/>
                  </a:cubicBezTo>
                  <a:cubicBezTo>
                    <a:pt x="575" y="5"/>
                    <a:pt x="548" y="0"/>
                    <a:pt x="5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3234750" y="3011914"/>
              <a:ext cx="167032" cy="65064"/>
            </a:xfrm>
            <a:custGeom>
              <a:avLst/>
              <a:gdLst/>
              <a:ahLst/>
              <a:cxnLst/>
              <a:rect l="l" t="t" r="r" b="b"/>
              <a:pathLst>
                <a:path w="1471" h="573" extrusionOk="0">
                  <a:moveTo>
                    <a:pt x="1239" y="0"/>
                  </a:moveTo>
                  <a:cubicBezTo>
                    <a:pt x="1008" y="0"/>
                    <a:pt x="595" y="127"/>
                    <a:pt x="1" y="381"/>
                  </a:cubicBezTo>
                  <a:cubicBezTo>
                    <a:pt x="35" y="394"/>
                    <a:pt x="507" y="573"/>
                    <a:pt x="889" y="573"/>
                  </a:cubicBezTo>
                  <a:cubicBezTo>
                    <a:pt x="1004" y="573"/>
                    <a:pt x="1110" y="557"/>
                    <a:pt x="1195" y="515"/>
                  </a:cubicBezTo>
                  <a:cubicBezTo>
                    <a:pt x="1253" y="488"/>
                    <a:pt x="1377" y="429"/>
                    <a:pt x="1429" y="298"/>
                  </a:cubicBezTo>
                  <a:cubicBezTo>
                    <a:pt x="1460" y="222"/>
                    <a:pt x="1471" y="119"/>
                    <a:pt x="1436" y="70"/>
                  </a:cubicBezTo>
                  <a:cubicBezTo>
                    <a:pt x="1404" y="24"/>
                    <a:pt x="1338" y="0"/>
                    <a:pt x="1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a:off x="2918287" y="3342229"/>
              <a:ext cx="168508" cy="62112"/>
            </a:xfrm>
            <a:custGeom>
              <a:avLst/>
              <a:gdLst/>
              <a:ahLst/>
              <a:cxnLst/>
              <a:rect l="l" t="t" r="r" b="b"/>
              <a:pathLst>
                <a:path w="1484" h="547" extrusionOk="0">
                  <a:moveTo>
                    <a:pt x="1185" y="1"/>
                  </a:moveTo>
                  <a:cubicBezTo>
                    <a:pt x="943" y="1"/>
                    <a:pt x="548" y="87"/>
                    <a:pt x="0" y="260"/>
                  </a:cubicBezTo>
                  <a:cubicBezTo>
                    <a:pt x="35" y="280"/>
                    <a:pt x="570" y="547"/>
                    <a:pt x="967" y="547"/>
                  </a:cubicBezTo>
                  <a:cubicBezTo>
                    <a:pt x="1042" y="547"/>
                    <a:pt x="1112" y="537"/>
                    <a:pt x="1173" y="515"/>
                  </a:cubicBezTo>
                  <a:cubicBezTo>
                    <a:pt x="1235" y="491"/>
                    <a:pt x="1363" y="442"/>
                    <a:pt x="1428" y="318"/>
                  </a:cubicBezTo>
                  <a:cubicBezTo>
                    <a:pt x="1466" y="246"/>
                    <a:pt x="1484" y="142"/>
                    <a:pt x="1456" y="94"/>
                  </a:cubicBezTo>
                  <a:cubicBezTo>
                    <a:pt x="1421" y="32"/>
                    <a:pt x="1331" y="1"/>
                    <a:pt x="1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2951102" y="3092647"/>
              <a:ext cx="73467" cy="166691"/>
            </a:xfrm>
            <a:custGeom>
              <a:avLst/>
              <a:gdLst/>
              <a:ahLst/>
              <a:cxnLst/>
              <a:rect l="l" t="t" r="r" b="b"/>
              <a:pathLst>
                <a:path w="647" h="1468" extrusionOk="0">
                  <a:moveTo>
                    <a:pt x="398" y="0"/>
                  </a:moveTo>
                  <a:cubicBezTo>
                    <a:pt x="342" y="0"/>
                    <a:pt x="266" y="34"/>
                    <a:pt x="211" y="77"/>
                  </a:cubicBezTo>
                  <a:cubicBezTo>
                    <a:pt x="101" y="163"/>
                    <a:pt x="80" y="298"/>
                    <a:pt x="70" y="363"/>
                  </a:cubicBezTo>
                  <a:cubicBezTo>
                    <a:pt x="1" y="767"/>
                    <a:pt x="508" y="1429"/>
                    <a:pt x="539" y="1467"/>
                  </a:cubicBezTo>
                  <a:cubicBezTo>
                    <a:pt x="646" y="553"/>
                    <a:pt x="608" y="67"/>
                    <a:pt x="429" y="5"/>
                  </a:cubicBezTo>
                  <a:cubicBezTo>
                    <a:pt x="419" y="2"/>
                    <a:pt x="409" y="0"/>
                    <a:pt x="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2845388" y="3222661"/>
              <a:ext cx="73353" cy="166691"/>
            </a:xfrm>
            <a:custGeom>
              <a:avLst/>
              <a:gdLst/>
              <a:ahLst/>
              <a:cxnLst/>
              <a:rect l="l" t="t" r="r" b="b"/>
              <a:pathLst>
                <a:path w="646" h="1468" extrusionOk="0">
                  <a:moveTo>
                    <a:pt x="397" y="1"/>
                  </a:moveTo>
                  <a:cubicBezTo>
                    <a:pt x="342" y="1"/>
                    <a:pt x="265" y="34"/>
                    <a:pt x="211" y="77"/>
                  </a:cubicBezTo>
                  <a:cubicBezTo>
                    <a:pt x="104" y="164"/>
                    <a:pt x="80" y="298"/>
                    <a:pt x="69" y="364"/>
                  </a:cubicBezTo>
                  <a:cubicBezTo>
                    <a:pt x="0" y="767"/>
                    <a:pt x="507" y="1430"/>
                    <a:pt x="539" y="1468"/>
                  </a:cubicBezTo>
                  <a:cubicBezTo>
                    <a:pt x="645" y="554"/>
                    <a:pt x="608" y="67"/>
                    <a:pt x="428" y="5"/>
                  </a:cubicBezTo>
                  <a:cubicBezTo>
                    <a:pt x="419" y="2"/>
                    <a:pt x="409"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3029111" y="3077545"/>
              <a:ext cx="56094" cy="123769"/>
            </a:xfrm>
            <a:custGeom>
              <a:avLst/>
              <a:gdLst/>
              <a:ahLst/>
              <a:cxnLst/>
              <a:rect l="l" t="t" r="r" b="b"/>
              <a:pathLst>
                <a:path w="494" h="1090" extrusionOk="0">
                  <a:moveTo>
                    <a:pt x="333" y="0"/>
                  </a:moveTo>
                  <a:cubicBezTo>
                    <a:pt x="294" y="0"/>
                    <a:pt x="243" y="18"/>
                    <a:pt x="204" y="44"/>
                  </a:cubicBezTo>
                  <a:cubicBezTo>
                    <a:pt x="138" y="93"/>
                    <a:pt x="94" y="165"/>
                    <a:pt x="80" y="244"/>
                  </a:cubicBezTo>
                  <a:cubicBezTo>
                    <a:pt x="0" y="538"/>
                    <a:pt x="328" y="1059"/>
                    <a:pt x="345" y="1090"/>
                  </a:cubicBezTo>
                  <a:cubicBezTo>
                    <a:pt x="487" y="424"/>
                    <a:pt x="494" y="65"/>
                    <a:pt x="366" y="6"/>
                  </a:cubicBezTo>
                  <a:cubicBezTo>
                    <a:pt x="357" y="2"/>
                    <a:pt x="345"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2915448" y="3198816"/>
              <a:ext cx="54277" cy="123202"/>
            </a:xfrm>
            <a:custGeom>
              <a:avLst/>
              <a:gdLst/>
              <a:ahLst/>
              <a:cxnLst/>
              <a:rect l="l" t="t" r="r" b="b"/>
              <a:pathLst>
                <a:path w="478" h="1085" extrusionOk="0">
                  <a:moveTo>
                    <a:pt x="293" y="1"/>
                  </a:moveTo>
                  <a:cubicBezTo>
                    <a:pt x="252" y="1"/>
                    <a:pt x="196" y="25"/>
                    <a:pt x="160" y="56"/>
                  </a:cubicBezTo>
                  <a:cubicBezTo>
                    <a:pt x="97" y="111"/>
                    <a:pt x="60" y="187"/>
                    <a:pt x="53" y="267"/>
                  </a:cubicBezTo>
                  <a:cubicBezTo>
                    <a:pt x="1" y="567"/>
                    <a:pt x="377" y="1057"/>
                    <a:pt x="398" y="1084"/>
                  </a:cubicBezTo>
                  <a:cubicBezTo>
                    <a:pt x="477" y="408"/>
                    <a:pt x="449" y="49"/>
                    <a:pt x="318" y="5"/>
                  </a:cubicBezTo>
                  <a:cubicBezTo>
                    <a:pt x="311" y="2"/>
                    <a:pt x="303"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2814389" y="3321109"/>
              <a:ext cx="64383" cy="116048"/>
            </a:xfrm>
            <a:custGeom>
              <a:avLst/>
              <a:gdLst/>
              <a:ahLst/>
              <a:cxnLst/>
              <a:rect l="l" t="t" r="r" b="b"/>
              <a:pathLst>
                <a:path w="567" h="1022" extrusionOk="0">
                  <a:moveTo>
                    <a:pt x="201" y="1"/>
                  </a:moveTo>
                  <a:cubicBezTo>
                    <a:pt x="159" y="1"/>
                    <a:pt x="97" y="45"/>
                    <a:pt x="59" y="94"/>
                  </a:cubicBezTo>
                  <a:cubicBezTo>
                    <a:pt x="18" y="163"/>
                    <a:pt x="1" y="246"/>
                    <a:pt x="15" y="328"/>
                  </a:cubicBezTo>
                  <a:cubicBezTo>
                    <a:pt x="46" y="628"/>
                    <a:pt x="539" y="998"/>
                    <a:pt x="567" y="1022"/>
                  </a:cubicBezTo>
                  <a:cubicBezTo>
                    <a:pt x="463" y="349"/>
                    <a:pt x="339" y="7"/>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3152880" y="3106728"/>
              <a:ext cx="124678" cy="44285"/>
            </a:xfrm>
            <a:custGeom>
              <a:avLst/>
              <a:gdLst/>
              <a:ahLst/>
              <a:cxnLst/>
              <a:rect l="l" t="t" r="r" b="b"/>
              <a:pathLst>
                <a:path w="1098" h="390" extrusionOk="0">
                  <a:moveTo>
                    <a:pt x="759" y="0"/>
                  </a:moveTo>
                  <a:cubicBezTo>
                    <a:pt x="579" y="0"/>
                    <a:pt x="326" y="31"/>
                    <a:pt x="1" y="91"/>
                  </a:cubicBezTo>
                  <a:cubicBezTo>
                    <a:pt x="29" y="107"/>
                    <a:pt x="456" y="390"/>
                    <a:pt x="754" y="390"/>
                  </a:cubicBezTo>
                  <a:cubicBezTo>
                    <a:pt x="784" y="390"/>
                    <a:pt x="812" y="387"/>
                    <a:pt x="839" y="381"/>
                  </a:cubicBezTo>
                  <a:cubicBezTo>
                    <a:pt x="919" y="367"/>
                    <a:pt x="991" y="326"/>
                    <a:pt x="1043" y="263"/>
                  </a:cubicBezTo>
                  <a:cubicBezTo>
                    <a:pt x="1077" y="212"/>
                    <a:pt x="1098" y="139"/>
                    <a:pt x="1084" y="101"/>
                  </a:cubicBezTo>
                  <a:cubicBezTo>
                    <a:pt x="1058" y="34"/>
                    <a:pt x="949" y="0"/>
                    <a:pt x="7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3087930" y="3163502"/>
              <a:ext cx="124678" cy="44512"/>
            </a:xfrm>
            <a:custGeom>
              <a:avLst/>
              <a:gdLst/>
              <a:ahLst/>
              <a:cxnLst/>
              <a:rect l="l" t="t" r="r" b="b"/>
              <a:pathLst>
                <a:path w="1098" h="392" extrusionOk="0">
                  <a:moveTo>
                    <a:pt x="757" y="1"/>
                  </a:moveTo>
                  <a:cubicBezTo>
                    <a:pt x="578" y="1"/>
                    <a:pt x="326" y="31"/>
                    <a:pt x="0" y="91"/>
                  </a:cubicBezTo>
                  <a:cubicBezTo>
                    <a:pt x="25" y="110"/>
                    <a:pt x="448" y="391"/>
                    <a:pt x="748" y="391"/>
                  </a:cubicBezTo>
                  <a:cubicBezTo>
                    <a:pt x="780" y="391"/>
                    <a:pt x="810" y="388"/>
                    <a:pt x="838" y="381"/>
                  </a:cubicBezTo>
                  <a:cubicBezTo>
                    <a:pt x="918" y="371"/>
                    <a:pt x="990" y="326"/>
                    <a:pt x="1042" y="264"/>
                  </a:cubicBezTo>
                  <a:cubicBezTo>
                    <a:pt x="1076" y="212"/>
                    <a:pt x="1097" y="140"/>
                    <a:pt x="1083" y="102"/>
                  </a:cubicBezTo>
                  <a:cubicBezTo>
                    <a:pt x="1055" y="34"/>
                    <a:pt x="947" y="1"/>
                    <a:pt x="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3031041" y="3219028"/>
              <a:ext cx="160787" cy="57343"/>
            </a:xfrm>
            <a:custGeom>
              <a:avLst/>
              <a:gdLst/>
              <a:ahLst/>
              <a:cxnLst/>
              <a:rect l="l" t="t" r="r" b="b"/>
              <a:pathLst>
                <a:path w="1416" h="505" extrusionOk="0">
                  <a:moveTo>
                    <a:pt x="977" y="0"/>
                  </a:moveTo>
                  <a:cubicBezTo>
                    <a:pt x="746" y="0"/>
                    <a:pt x="421" y="39"/>
                    <a:pt x="1" y="116"/>
                  </a:cubicBezTo>
                  <a:cubicBezTo>
                    <a:pt x="35" y="141"/>
                    <a:pt x="584" y="505"/>
                    <a:pt x="969" y="505"/>
                  </a:cubicBezTo>
                  <a:cubicBezTo>
                    <a:pt x="1008" y="505"/>
                    <a:pt x="1046" y="501"/>
                    <a:pt x="1081" y="492"/>
                  </a:cubicBezTo>
                  <a:cubicBezTo>
                    <a:pt x="1139" y="475"/>
                    <a:pt x="1267" y="448"/>
                    <a:pt x="1343" y="337"/>
                  </a:cubicBezTo>
                  <a:cubicBezTo>
                    <a:pt x="1384" y="272"/>
                    <a:pt x="1415" y="178"/>
                    <a:pt x="1395" y="130"/>
                  </a:cubicBezTo>
                  <a:cubicBezTo>
                    <a:pt x="1359" y="43"/>
                    <a:pt x="1220" y="0"/>
                    <a:pt x="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2973131" y="3274213"/>
              <a:ext cx="124224" cy="45534"/>
            </a:xfrm>
            <a:custGeom>
              <a:avLst/>
              <a:gdLst/>
              <a:ahLst/>
              <a:cxnLst/>
              <a:rect l="l" t="t" r="r" b="b"/>
              <a:pathLst>
                <a:path w="1094" h="401" extrusionOk="0">
                  <a:moveTo>
                    <a:pt x="868" y="0"/>
                  </a:moveTo>
                  <a:cubicBezTo>
                    <a:pt x="689" y="0"/>
                    <a:pt x="399" y="61"/>
                    <a:pt x="0" y="182"/>
                  </a:cubicBezTo>
                  <a:cubicBezTo>
                    <a:pt x="26" y="194"/>
                    <a:pt x="427" y="400"/>
                    <a:pt x="720" y="400"/>
                  </a:cubicBezTo>
                  <a:cubicBezTo>
                    <a:pt x="772" y="400"/>
                    <a:pt x="820" y="394"/>
                    <a:pt x="863" y="379"/>
                  </a:cubicBezTo>
                  <a:cubicBezTo>
                    <a:pt x="939" y="355"/>
                    <a:pt x="1008" y="303"/>
                    <a:pt x="1049" y="234"/>
                  </a:cubicBezTo>
                  <a:cubicBezTo>
                    <a:pt x="1080" y="182"/>
                    <a:pt x="1094" y="106"/>
                    <a:pt x="1073" y="72"/>
                  </a:cubicBezTo>
                  <a:cubicBezTo>
                    <a:pt x="1048" y="24"/>
                    <a:pt x="979"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2866962" y="3418421"/>
              <a:ext cx="123883" cy="46783"/>
            </a:xfrm>
            <a:custGeom>
              <a:avLst/>
              <a:gdLst/>
              <a:ahLst/>
              <a:cxnLst/>
              <a:rect l="l" t="t" r="r" b="b"/>
              <a:pathLst>
                <a:path w="1091" h="412" extrusionOk="0">
                  <a:moveTo>
                    <a:pt x="897" y="0"/>
                  </a:moveTo>
                  <a:cubicBezTo>
                    <a:pt x="722" y="0"/>
                    <a:pt x="423" y="78"/>
                    <a:pt x="0" y="234"/>
                  </a:cubicBezTo>
                  <a:cubicBezTo>
                    <a:pt x="28" y="245"/>
                    <a:pt x="400" y="411"/>
                    <a:pt x="688" y="411"/>
                  </a:cubicBezTo>
                  <a:cubicBezTo>
                    <a:pt x="756" y="411"/>
                    <a:pt x="820" y="402"/>
                    <a:pt x="873" y="379"/>
                  </a:cubicBezTo>
                  <a:cubicBezTo>
                    <a:pt x="952" y="355"/>
                    <a:pt x="1014" y="299"/>
                    <a:pt x="1056" y="227"/>
                  </a:cubicBezTo>
                  <a:cubicBezTo>
                    <a:pt x="1080" y="172"/>
                    <a:pt x="1090" y="96"/>
                    <a:pt x="1070" y="61"/>
                  </a:cubicBezTo>
                  <a:cubicBezTo>
                    <a:pt x="1044" y="21"/>
                    <a:pt x="987" y="0"/>
                    <a:pt x="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2587630" y="2702151"/>
              <a:ext cx="304428" cy="840838"/>
            </a:xfrm>
            <a:custGeom>
              <a:avLst/>
              <a:gdLst/>
              <a:ahLst/>
              <a:cxnLst/>
              <a:rect l="l" t="t" r="r" b="b"/>
              <a:pathLst>
                <a:path w="2681" h="7405" fill="none" extrusionOk="0">
                  <a:moveTo>
                    <a:pt x="2681" y="0"/>
                  </a:moveTo>
                  <a:cubicBezTo>
                    <a:pt x="2032" y="787"/>
                    <a:pt x="1491" y="1656"/>
                    <a:pt x="1066" y="2584"/>
                  </a:cubicBezTo>
                  <a:cubicBezTo>
                    <a:pt x="380" y="4099"/>
                    <a:pt x="17" y="5741"/>
                    <a:pt x="0" y="7404"/>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2748643" y="2644354"/>
              <a:ext cx="69833" cy="164080"/>
            </a:xfrm>
            <a:custGeom>
              <a:avLst/>
              <a:gdLst/>
              <a:ahLst/>
              <a:cxnLst/>
              <a:rect l="l" t="t" r="r" b="b"/>
              <a:pathLst>
                <a:path w="615" h="1445" extrusionOk="0">
                  <a:moveTo>
                    <a:pt x="322" y="1"/>
                  </a:moveTo>
                  <a:cubicBezTo>
                    <a:pt x="266" y="1"/>
                    <a:pt x="184" y="45"/>
                    <a:pt x="131" y="99"/>
                  </a:cubicBezTo>
                  <a:cubicBezTo>
                    <a:pt x="31" y="199"/>
                    <a:pt x="24" y="333"/>
                    <a:pt x="21" y="399"/>
                  </a:cubicBezTo>
                  <a:cubicBezTo>
                    <a:pt x="0" y="806"/>
                    <a:pt x="580" y="1410"/>
                    <a:pt x="614" y="1444"/>
                  </a:cubicBezTo>
                  <a:cubicBezTo>
                    <a:pt x="614" y="523"/>
                    <a:pt x="521" y="40"/>
                    <a:pt x="338" y="2"/>
                  </a:cubicBezTo>
                  <a:cubicBezTo>
                    <a:pt x="333" y="1"/>
                    <a:pt x="328"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2871618" y="2581789"/>
              <a:ext cx="102763" cy="148637"/>
            </a:xfrm>
            <a:custGeom>
              <a:avLst/>
              <a:gdLst/>
              <a:ahLst/>
              <a:cxnLst/>
              <a:rect l="l" t="t" r="r" b="b"/>
              <a:pathLst>
                <a:path w="905" h="1309" extrusionOk="0">
                  <a:moveTo>
                    <a:pt x="594" y="1"/>
                  </a:moveTo>
                  <a:cubicBezTo>
                    <a:pt x="589" y="1"/>
                    <a:pt x="585" y="1"/>
                    <a:pt x="580" y="1"/>
                  </a:cubicBezTo>
                  <a:cubicBezTo>
                    <a:pt x="442" y="4"/>
                    <a:pt x="342" y="98"/>
                    <a:pt x="294" y="142"/>
                  </a:cubicBezTo>
                  <a:cubicBezTo>
                    <a:pt x="0" y="425"/>
                    <a:pt x="11" y="1260"/>
                    <a:pt x="11" y="1309"/>
                  </a:cubicBezTo>
                  <a:cubicBezTo>
                    <a:pt x="642" y="639"/>
                    <a:pt x="904" y="225"/>
                    <a:pt x="797" y="70"/>
                  </a:cubicBezTo>
                  <a:cubicBezTo>
                    <a:pt x="765" y="28"/>
                    <a:pt x="674" y="1"/>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2682330" y="2746662"/>
              <a:ext cx="69947" cy="163966"/>
            </a:xfrm>
            <a:custGeom>
              <a:avLst/>
              <a:gdLst/>
              <a:ahLst/>
              <a:cxnLst/>
              <a:rect l="l" t="t" r="r" b="b"/>
              <a:pathLst>
                <a:path w="616" h="1444" extrusionOk="0">
                  <a:moveTo>
                    <a:pt x="322" y="0"/>
                  </a:moveTo>
                  <a:cubicBezTo>
                    <a:pt x="264" y="0"/>
                    <a:pt x="185" y="45"/>
                    <a:pt x="132" y="98"/>
                  </a:cubicBezTo>
                  <a:cubicBezTo>
                    <a:pt x="32" y="198"/>
                    <a:pt x="25" y="336"/>
                    <a:pt x="22" y="398"/>
                  </a:cubicBezTo>
                  <a:cubicBezTo>
                    <a:pt x="1" y="809"/>
                    <a:pt x="581" y="1409"/>
                    <a:pt x="615" y="1444"/>
                  </a:cubicBezTo>
                  <a:cubicBezTo>
                    <a:pt x="615" y="522"/>
                    <a:pt x="525" y="43"/>
                    <a:pt x="339" y="2"/>
                  </a:cubicBezTo>
                  <a:cubicBezTo>
                    <a:pt x="334" y="1"/>
                    <a:pt x="328"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2821088" y="2701470"/>
              <a:ext cx="148637" cy="92430"/>
            </a:xfrm>
            <a:custGeom>
              <a:avLst/>
              <a:gdLst/>
              <a:ahLst/>
              <a:cxnLst/>
              <a:rect l="l" t="t" r="r" b="b"/>
              <a:pathLst>
                <a:path w="1309" h="814" extrusionOk="0">
                  <a:moveTo>
                    <a:pt x="1152" y="0"/>
                  </a:moveTo>
                  <a:cubicBezTo>
                    <a:pt x="956" y="0"/>
                    <a:pt x="573" y="271"/>
                    <a:pt x="0" y="814"/>
                  </a:cubicBezTo>
                  <a:cubicBezTo>
                    <a:pt x="3" y="814"/>
                    <a:pt x="6" y="814"/>
                    <a:pt x="12" y="814"/>
                  </a:cubicBezTo>
                  <a:cubicBezTo>
                    <a:pt x="123" y="814"/>
                    <a:pt x="896" y="807"/>
                    <a:pt x="1163" y="527"/>
                  </a:cubicBezTo>
                  <a:cubicBezTo>
                    <a:pt x="1208" y="479"/>
                    <a:pt x="1305" y="379"/>
                    <a:pt x="1308" y="241"/>
                  </a:cubicBezTo>
                  <a:cubicBezTo>
                    <a:pt x="1308" y="158"/>
                    <a:pt x="1280" y="58"/>
                    <a:pt x="1236" y="23"/>
                  </a:cubicBezTo>
                  <a:cubicBezTo>
                    <a:pt x="1213" y="8"/>
                    <a:pt x="1185"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2634185" y="3121830"/>
              <a:ext cx="155677" cy="81415"/>
            </a:xfrm>
            <a:custGeom>
              <a:avLst/>
              <a:gdLst/>
              <a:ahLst/>
              <a:cxnLst/>
              <a:rect l="l" t="t" r="r" b="b"/>
              <a:pathLst>
                <a:path w="1371" h="717" extrusionOk="0">
                  <a:moveTo>
                    <a:pt x="1205" y="1"/>
                  </a:moveTo>
                  <a:cubicBezTo>
                    <a:pt x="999" y="1"/>
                    <a:pt x="599" y="234"/>
                    <a:pt x="1" y="696"/>
                  </a:cubicBezTo>
                  <a:cubicBezTo>
                    <a:pt x="21" y="699"/>
                    <a:pt x="173" y="716"/>
                    <a:pt x="368" y="716"/>
                  </a:cubicBezTo>
                  <a:cubicBezTo>
                    <a:pt x="644" y="716"/>
                    <a:pt x="1005" y="682"/>
                    <a:pt x="1187" y="524"/>
                  </a:cubicBezTo>
                  <a:cubicBezTo>
                    <a:pt x="1239" y="482"/>
                    <a:pt x="1343" y="393"/>
                    <a:pt x="1360" y="255"/>
                  </a:cubicBezTo>
                  <a:cubicBezTo>
                    <a:pt x="1370" y="172"/>
                    <a:pt x="1353" y="68"/>
                    <a:pt x="1312" y="34"/>
                  </a:cubicBezTo>
                  <a:cubicBezTo>
                    <a:pt x="1285" y="12"/>
                    <a:pt x="1250" y="1"/>
                    <a:pt x="1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2585586" y="2911650"/>
              <a:ext cx="98107" cy="151362"/>
            </a:xfrm>
            <a:custGeom>
              <a:avLst/>
              <a:gdLst/>
              <a:ahLst/>
              <a:cxnLst/>
              <a:rect l="l" t="t" r="r" b="b"/>
              <a:pathLst>
                <a:path w="864" h="1333" extrusionOk="0">
                  <a:moveTo>
                    <a:pt x="254" y="1"/>
                  </a:moveTo>
                  <a:cubicBezTo>
                    <a:pt x="252" y="1"/>
                    <a:pt x="251" y="1"/>
                    <a:pt x="249" y="1"/>
                  </a:cubicBezTo>
                  <a:cubicBezTo>
                    <a:pt x="194" y="1"/>
                    <a:pt x="115" y="70"/>
                    <a:pt x="73" y="143"/>
                  </a:cubicBezTo>
                  <a:cubicBezTo>
                    <a:pt x="1" y="260"/>
                    <a:pt x="25" y="394"/>
                    <a:pt x="39" y="460"/>
                  </a:cubicBezTo>
                  <a:cubicBezTo>
                    <a:pt x="115" y="860"/>
                    <a:pt x="822" y="1309"/>
                    <a:pt x="863" y="1333"/>
                  </a:cubicBezTo>
                  <a:cubicBezTo>
                    <a:pt x="644" y="443"/>
                    <a:pt x="442"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2531536" y="3070392"/>
              <a:ext cx="98107" cy="151362"/>
            </a:xfrm>
            <a:custGeom>
              <a:avLst/>
              <a:gdLst/>
              <a:ahLst/>
              <a:cxnLst/>
              <a:rect l="l" t="t" r="r" b="b"/>
              <a:pathLst>
                <a:path w="864" h="1333" extrusionOk="0">
                  <a:moveTo>
                    <a:pt x="253" y="0"/>
                  </a:moveTo>
                  <a:cubicBezTo>
                    <a:pt x="252" y="0"/>
                    <a:pt x="251" y="0"/>
                    <a:pt x="249" y="0"/>
                  </a:cubicBezTo>
                  <a:cubicBezTo>
                    <a:pt x="194" y="0"/>
                    <a:pt x="118" y="69"/>
                    <a:pt x="73" y="142"/>
                  </a:cubicBezTo>
                  <a:cubicBezTo>
                    <a:pt x="1" y="259"/>
                    <a:pt x="25" y="394"/>
                    <a:pt x="39" y="459"/>
                  </a:cubicBezTo>
                  <a:cubicBezTo>
                    <a:pt x="114" y="860"/>
                    <a:pt x="822" y="1305"/>
                    <a:pt x="863" y="1332"/>
                  </a:cubicBezTo>
                  <a:cubicBezTo>
                    <a:pt x="644" y="445"/>
                    <a:pt x="442" y="0"/>
                    <a:pt x="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2652240" y="2872589"/>
              <a:ext cx="63588" cy="116389"/>
            </a:xfrm>
            <a:custGeom>
              <a:avLst/>
              <a:gdLst/>
              <a:ahLst/>
              <a:cxnLst/>
              <a:rect l="l" t="t" r="r" b="b"/>
              <a:pathLst>
                <a:path w="560" h="1025" extrusionOk="0">
                  <a:moveTo>
                    <a:pt x="200" y="0"/>
                  </a:moveTo>
                  <a:cubicBezTo>
                    <a:pt x="162" y="0"/>
                    <a:pt x="100" y="45"/>
                    <a:pt x="62" y="93"/>
                  </a:cubicBezTo>
                  <a:cubicBezTo>
                    <a:pt x="18" y="162"/>
                    <a:pt x="0" y="245"/>
                    <a:pt x="14" y="324"/>
                  </a:cubicBezTo>
                  <a:cubicBezTo>
                    <a:pt x="42" y="625"/>
                    <a:pt x="532" y="1001"/>
                    <a:pt x="559" y="1025"/>
                  </a:cubicBezTo>
                  <a:cubicBezTo>
                    <a:pt x="463" y="352"/>
                    <a:pt x="342" y="10"/>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2584791" y="3027697"/>
              <a:ext cx="71877" cy="111733"/>
            </a:xfrm>
            <a:custGeom>
              <a:avLst/>
              <a:gdLst/>
              <a:ahLst/>
              <a:cxnLst/>
              <a:rect l="l" t="t" r="r" b="b"/>
              <a:pathLst>
                <a:path w="633" h="984" extrusionOk="0">
                  <a:moveTo>
                    <a:pt x="182" y="0"/>
                  </a:moveTo>
                  <a:cubicBezTo>
                    <a:pt x="182" y="0"/>
                    <a:pt x="181" y="0"/>
                    <a:pt x="180" y="0"/>
                  </a:cubicBezTo>
                  <a:cubicBezTo>
                    <a:pt x="139" y="0"/>
                    <a:pt x="80" y="52"/>
                    <a:pt x="49" y="104"/>
                  </a:cubicBezTo>
                  <a:cubicBezTo>
                    <a:pt x="11" y="176"/>
                    <a:pt x="1" y="263"/>
                    <a:pt x="25" y="338"/>
                  </a:cubicBezTo>
                  <a:cubicBezTo>
                    <a:pt x="80" y="635"/>
                    <a:pt x="601" y="966"/>
                    <a:pt x="632" y="984"/>
                  </a:cubicBezTo>
                  <a:cubicBezTo>
                    <a:pt x="471" y="328"/>
                    <a:pt x="320"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2527221" y="3181216"/>
              <a:ext cx="92543" cy="94587"/>
            </a:xfrm>
            <a:custGeom>
              <a:avLst/>
              <a:gdLst/>
              <a:ahLst/>
              <a:cxnLst/>
              <a:rect l="l" t="t" r="r" b="b"/>
              <a:pathLst>
                <a:path w="815" h="833" extrusionOk="0">
                  <a:moveTo>
                    <a:pt x="142" y="0"/>
                  </a:moveTo>
                  <a:cubicBezTo>
                    <a:pt x="133" y="0"/>
                    <a:pt x="123" y="2"/>
                    <a:pt x="115" y="4"/>
                  </a:cubicBezTo>
                  <a:cubicBezTo>
                    <a:pt x="77" y="18"/>
                    <a:pt x="35" y="84"/>
                    <a:pt x="18" y="142"/>
                  </a:cubicBezTo>
                  <a:cubicBezTo>
                    <a:pt x="1" y="222"/>
                    <a:pt x="14" y="304"/>
                    <a:pt x="56" y="373"/>
                  </a:cubicBezTo>
                  <a:cubicBezTo>
                    <a:pt x="190" y="646"/>
                    <a:pt x="780" y="822"/>
                    <a:pt x="815" y="832"/>
                  </a:cubicBezTo>
                  <a:cubicBezTo>
                    <a:pt x="505" y="278"/>
                    <a:pt x="280" y="0"/>
                    <a:pt x="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0"/>
            <p:cNvSpPr/>
            <p:nvPr/>
          </p:nvSpPr>
          <p:spPr>
            <a:xfrm>
              <a:off x="2765449" y="2834550"/>
              <a:ext cx="119568" cy="53141"/>
            </a:xfrm>
            <a:custGeom>
              <a:avLst/>
              <a:gdLst/>
              <a:ahLst/>
              <a:cxnLst/>
              <a:rect l="l" t="t" r="r" b="b"/>
              <a:pathLst>
                <a:path w="1053" h="468" extrusionOk="0">
                  <a:moveTo>
                    <a:pt x="919" y="1"/>
                  </a:moveTo>
                  <a:cubicBezTo>
                    <a:pt x="760" y="1"/>
                    <a:pt x="455" y="134"/>
                    <a:pt x="0" y="404"/>
                  </a:cubicBezTo>
                  <a:cubicBezTo>
                    <a:pt x="24" y="411"/>
                    <a:pt x="272" y="468"/>
                    <a:pt x="513" y="468"/>
                  </a:cubicBezTo>
                  <a:cubicBezTo>
                    <a:pt x="655" y="468"/>
                    <a:pt x="795" y="448"/>
                    <a:pt x="887" y="387"/>
                  </a:cubicBezTo>
                  <a:cubicBezTo>
                    <a:pt x="960" y="345"/>
                    <a:pt x="1011" y="280"/>
                    <a:pt x="1039" y="204"/>
                  </a:cubicBezTo>
                  <a:cubicBezTo>
                    <a:pt x="1053" y="142"/>
                    <a:pt x="1049" y="66"/>
                    <a:pt x="1022" y="35"/>
                  </a:cubicBezTo>
                  <a:cubicBezTo>
                    <a:pt x="1000" y="12"/>
                    <a:pt x="966" y="1"/>
                    <a:pt x="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2724344" y="2910401"/>
              <a:ext cx="119568" cy="53255"/>
            </a:xfrm>
            <a:custGeom>
              <a:avLst/>
              <a:gdLst/>
              <a:ahLst/>
              <a:cxnLst/>
              <a:rect l="l" t="t" r="r" b="b"/>
              <a:pathLst>
                <a:path w="1053" h="469" extrusionOk="0">
                  <a:moveTo>
                    <a:pt x="916" y="1"/>
                  </a:moveTo>
                  <a:cubicBezTo>
                    <a:pt x="758" y="1"/>
                    <a:pt x="453" y="136"/>
                    <a:pt x="0" y="405"/>
                  </a:cubicBezTo>
                  <a:cubicBezTo>
                    <a:pt x="22" y="410"/>
                    <a:pt x="271" y="468"/>
                    <a:pt x="515" y="468"/>
                  </a:cubicBezTo>
                  <a:cubicBezTo>
                    <a:pt x="656" y="468"/>
                    <a:pt x="795" y="449"/>
                    <a:pt x="887" y="388"/>
                  </a:cubicBezTo>
                  <a:cubicBezTo>
                    <a:pt x="959" y="347"/>
                    <a:pt x="1011" y="281"/>
                    <a:pt x="1035" y="205"/>
                  </a:cubicBezTo>
                  <a:cubicBezTo>
                    <a:pt x="1052" y="143"/>
                    <a:pt x="1049" y="67"/>
                    <a:pt x="1018" y="36"/>
                  </a:cubicBezTo>
                  <a:cubicBezTo>
                    <a:pt x="997" y="13"/>
                    <a:pt x="963" y="1"/>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2691414" y="2971717"/>
              <a:ext cx="153633" cy="68471"/>
            </a:xfrm>
            <a:custGeom>
              <a:avLst/>
              <a:gdLst/>
              <a:ahLst/>
              <a:cxnLst/>
              <a:rect l="l" t="t" r="r" b="b"/>
              <a:pathLst>
                <a:path w="1353" h="603" extrusionOk="0">
                  <a:moveTo>
                    <a:pt x="1181" y="0"/>
                  </a:moveTo>
                  <a:cubicBezTo>
                    <a:pt x="976" y="0"/>
                    <a:pt x="582" y="174"/>
                    <a:pt x="0" y="521"/>
                  </a:cubicBezTo>
                  <a:cubicBezTo>
                    <a:pt x="29" y="527"/>
                    <a:pt x="348" y="603"/>
                    <a:pt x="661" y="603"/>
                  </a:cubicBezTo>
                  <a:cubicBezTo>
                    <a:pt x="844" y="603"/>
                    <a:pt x="1024" y="577"/>
                    <a:pt x="1142" y="497"/>
                  </a:cubicBezTo>
                  <a:cubicBezTo>
                    <a:pt x="1194" y="462"/>
                    <a:pt x="1301" y="390"/>
                    <a:pt x="1336" y="262"/>
                  </a:cubicBezTo>
                  <a:cubicBezTo>
                    <a:pt x="1353" y="186"/>
                    <a:pt x="1349" y="86"/>
                    <a:pt x="1311" y="45"/>
                  </a:cubicBezTo>
                  <a:cubicBezTo>
                    <a:pt x="1284" y="15"/>
                    <a:pt x="1241" y="0"/>
                    <a:pt x="1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2658826" y="3052564"/>
              <a:ext cx="115707" cy="59273"/>
            </a:xfrm>
            <a:custGeom>
              <a:avLst/>
              <a:gdLst/>
              <a:ahLst/>
              <a:cxnLst/>
              <a:rect l="l" t="t" r="r" b="b"/>
              <a:pathLst>
                <a:path w="1019" h="522" extrusionOk="0">
                  <a:moveTo>
                    <a:pt x="892" y="0"/>
                  </a:moveTo>
                  <a:cubicBezTo>
                    <a:pt x="740" y="0"/>
                    <a:pt x="442" y="168"/>
                    <a:pt x="1" y="502"/>
                  </a:cubicBezTo>
                  <a:cubicBezTo>
                    <a:pt x="16" y="505"/>
                    <a:pt x="143" y="521"/>
                    <a:pt x="300" y="521"/>
                  </a:cubicBezTo>
                  <a:cubicBezTo>
                    <a:pt x="501" y="521"/>
                    <a:pt x="751" y="495"/>
                    <a:pt x="881" y="385"/>
                  </a:cubicBezTo>
                  <a:cubicBezTo>
                    <a:pt x="946" y="340"/>
                    <a:pt x="991" y="268"/>
                    <a:pt x="1008" y="188"/>
                  </a:cubicBezTo>
                  <a:cubicBezTo>
                    <a:pt x="1019" y="126"/>
                    <a:pt x="1005" y="50"/>
                    <a:pt x="974" y="26"/>
                  </a:cubicBezTo>
                  <a:cubicBezTo>
                    <a:pt x="954" y="9"/>
                    <a:pt x="927" y="0"/>
                    <a:pt x="8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2611475" y="3224251"/>
              <a:ext cx="112982" cy="63474"/>
            </a:xfrm>
            <a:custGeom>
              <a:avLst/>
              <a:gdLst/>
              <a:ahLst/>
              <a:cxnLst/>
              <a:rect l="l" t="t" r="r" b="b"/>
              <a:pathLst>
                <a:path w="995" h="559" extrusionOk="0">
                  <a:moveTo>
                    <a:pt x="874" y="1"/>
                  </a:moveTo>
                  <a:cubicBezTo>
                    <a:pt x="723" y="1"/>
                    <a:pt x="433" y="184"/>
                    <a:pt x="0" y="553"/>
                  </a:cubicBezTo>
                  <a:cubicBezTo>
                    <a:pt x="11" y="554"/>
                    <a:pt x="71" y="558"/>
                    <a:pt x="155" y="558"/>
                  </a:cubicBezTo>
                  <a:cubicBezTo>
                    <a:pt x="361" y="558"/>
                    <a:pt x="716" y="535"/>
                    <a:pt x="870" y="388"/>
                  </a:cubicBezTo>
                  <a:cubicBezTo>
                    <a:pt x="936" y="336"/>
                    <a:pt x="977" y="264"/>
                    <a:pt x="987" y="181"/>
                  </a:cubicBezTo>
                  <a:cubicBezTo>
                    <a:pt x="994" y="122"/>
                    <a:pt x="977" y="46"/>
                    <a:pt x="946" y="22"/>
                  </a:cubicBezTo>
                  <a:cubicBezTo>
                    <a:pt x="927" y="8"/>
                    <a:pt x="903" y="1"/>
                    <a:pt x="8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0"/>
          <p:cNvGrpSpPr/>
          <p:nvPr/>
        </p:nvGrpSpPr>
        <p:grpSpPr>
          <a:xfrm rot="5400000" flipH="1">
            <a:off x="-340173" y="3823766"/>
            <a:ext cx="1406138" cy="1466221"/>
            <a:chOff x="-38325" y="3456438"/>
            <a:chExt cx="1278540" cy="1333171"/>
          </a:xfrm>
        </p:grpSpPr>
        <p:sp>
          <p:nvSpPr>
            <p:cNvPr id="357" name="Google Shape;357;p20"/>
            <p:cNvSpPr/>
            <p:nvPr/>
          </p:nvSpPr>
          <p:spPr>
            <a:xfrm>
              <a:off x="768650" y="4286503"/>
              <a:ext cx="230904" cy="175082"/>
            </a:xfrm>
            <a:custGeom>
              <a:avLst/>
              <a:gdLst/>
              <a:ahLst/>
              <a:cxnLst/>
              <a:rect l="l" t="t" r="r" b="b"/>
              <a:pathLst>
                <a:path w="1940" h="1471" extrusionOk="0">
                  <a:moveTo>
                    <a:pt x="1800" y="0"/>
                  </a:moveTo>
                  <a:cubicBezTo>
                    <a:pt x="1438" y="0"/>
                    <a:pt x="1083" y="107"/>
                    <a:pt x="780" y="309"/>
                  </a:cubicBezTo>
                  <a:cubicBezTo>
                    <a:pt x="253" y="675"/>
                    <a:pt x="1" y="1379"/>
                    <a:pt x="115" y="1461"/>
                  </a:cubicBezTo>
                  <a:cubicBezTo>
                    <a:pt x="123" y="1468"/>
                    <a:pt x="135" y="1471"/>
                    <a:pt x="149" y="1471"/>
                  </a:cubicBezTo>
                  <a:cubicBezTo>
                    <a:pt x="361" y="1471"/>
                    <a:pt x="1155" y="823"/>
                    <a:pt x="1940" y="5"/>
                  </a:cubicBezTo>
                  <a:cubicBezTo>
                    <a:pt x="1893" y="2"/>
                    <a:pt x="1847" y="0"/>
                    <a:pt x="1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80853" y="3984066"/>
              <a:ext cx="231618" cy="322194"/>
            </a:xfrm>
            <a:custGeom>
              <a:avLst/>
              <a:gdLst/>
              <a:ahLst/>
              <a:cxnLst/>
              <a:rect l="l" t="t" r="r" b="b"/>
              <a:pathLst>
                <a:path w="1946" h="2707" extrusionOk="0">
                  <a:moveTo>
                    <a:pt x="1946" y="0"/>
                  </a:moveTo>
                  <a:cubicBezTo>
                    <a:pt x="1425" y="318"/>
                    <a:pt x="959" y="725"/>
                    <a:pt x="631" y="1225"/>
                  </a:cubicBezTo>
                  <a:cubicBezTo>
                    <a:pt x="231" y="1832"/>
                    <a:pt x="0" y="2629"/>
                    <a:pt x="121" y="2702"/>
                  </a:cubicBezTo>
                  <a:cubicBezTo>
                    <a:pt x="127" y="2705"/>
                    <a:pt x="133" y="2707"/>
                    <a:pt x="141" y="2707"/>
                  </a:cubicBezTo>
                  <a:cubicBezTo>
                    <a:pt x="333" y="2707"/>
                    <a:pt x="1072" y="1608"/>
                    <a:pt x="1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38325" y="3916461"/>
              <a:ext cx="1080962" cy="855534"/>
            </a:xfrm>
            <a:custGeom>
              <a:avLst/>
              <a:gdLst/>
              <a:ahLst/>
              <a:cxnLst/>
              <a:rect l="l" t="t" r="r" b="b"/>
              <a:pathLst>
                <a:path w="9082" h="7188" extrusionOk="0">
                  <a:moveTo>
                    <a:pt x="589" y="1"/>
                  </a:moveTo>
                  <a:cubicBezTo>
                    <a:pt x="494" y="1"/>
                    <a:pt x="400" y="32"/>
                    <a:pt x="315" y="109"/>
                  </a:cubicBezTo>
                  <a:cubicBezTo>
                    <a:pt x="56" y="337"/>
                    <a:pt x="39" y="796"/>
                    <a:pt x="22" y="1113"/>
                  </a:cubicBezTo>
                  <a:cubicBezTo>
                    <a:pt x="1" y="1479"/>
                    <a:pt x="32" y="1845"/>
                    <a:pt x="111" y="2200"/>
                  </a:cubicBezTo>
                  <a:cubicBezTo>
                    <a:pt x="187" y="2562"/>
                    <a:pt x="315" y="2911"/>
                    <a:pt x="487" y="3242"/>
                  </a:cubicBezTo>
                  <a:cubicBezTo>
                    <a:pt x="570" y="3404"/>
                    <a:pt x="667" y="3559"/>
                    <a:pt x="774" y="3711"/>
                  </a:cubicBezTo>
                  <a:cubicBezTo>
                    <a:pt x="822" y="3777"/>
                    <a:pt x="870" y="3846"/>
                    <a:pt x="926" y="3908"/>
                  </a:cubicBezTo>
                  <a:cubicBezTo>
                    <a:pt x="970" y="3956"/>
                    <a:pt x="1015" y="4011"/>
                    <a:pt x="1053" y="4067"/>
                  </a:cubicBezTo>
                  <a:cubicBezTo>
                    <a:pt x="1115" y="4177"/>
                    <a:pt x="1157" y="4301"/>
                    <a:pt x="1212" y="4415"/>
                  </a:cubicBezTo>
                  <a:cubicBezTo>
                    <a:pt x="1326" y="4636"/>
                    <a:pt x="1450" y="4846"/>
                    <a:pt x="1591" y="5050"/>
                  </a:cubicBezTo>
                  <a:cubicBezTo>
                    <a:pt x="1985" y="5623"/>
                    <a:pt x="2489" y="6113"/>
                    <a:pt x="3072" y="6485"/>
                  </a:cubicBezTo>
                  <a:cubicBezTo>
                    <a:pt x="3818" y="6953"/>
                    <a:pt x="4675" y="7188"/>
                    <a:pt x="5538" y="7188"/>
                  </a:cubicBezTo>
                  <a:cubicBezTo>
                    <a:pt x="6056" y="7188"/>
                    <a:pt x="6576" y="7103"/>
                    <a:pt x="7074" y="6934"/>
                  </a:cubicBezTo>
                  <a:cubicBezTo>
                    <a:pt x="7792" y="6692"/>
                    <a:pt x="8454" y="6306"/>
                    <a:pt x="9013" y="5795"/>
                  </a:cubicBezTo>
                  <a:cubicBezTo>
                    <a:pt x="9030" y="5781"/>
                    <a:pt x="9044" y="5768"/>
                    <a:pt x="9058" y="5750"/>
                  </a:cubicBezTo>
                  <a:cubicBezTo>
                    <a:pt x="9081" y="5727"/>
                    <a:pt x="9059" y="5694"/>
                    <a:pt x="9034" y="5694"/>
                  </a:cubicBezTo>
                  <a:cubicBezTo>
                    <a:pt x="9026" y="5694"/>
                    <a:pt x="9017" y="5697"/>
                    <a:pt x="9010" y="5705"/>
                  </a:cubicBezTo>
                  <a:cubicBezTo>
                    <a:pt x="8592" y="6120"/>
                    <a:pt x="8061" y="6440"/>
                    <a:pt x="7526" y="6682"/>
                  </a:cubicBezTo>
                  <a:cubicBezTo>
                    <a:pt x="6892" y="6969"/>
                    <a:pt x="6210" y="7119"/>
                    <a:pt x="5527" y="7119"/>
                  </a:cubicBezTo>
                  <a:cubicBezTo>
                    <a:pt x="4979" y="7119"/>
                    <a:pt x="4430" y="7023"/>
                    <a:pt x="3903" y="6823"/>
                  </a:cubicBezTo>
                  <a:cubicBezTo>
                    <a:pt x="2723" y="6375"/>
                    <a:pt x="1767" y="5419"/>
                    <a:pt x="1222" y="4284"/>
                  </a:cubicBezTo>
                  <a:cubicBezTo>
                    <a:pt x="1177" y="4191"/>
                    <a:pt x="1146" y="4070"/>
                    <a:pt x="1077" y="3991"/>
                  </a:cubicBezTo>
                  <a:cubicBezTo>
                    <a:pt x="846" y="3718"/>
                    <a:pt x="646" y="3418"/>
                    <a:pt x="487" y="3101"/>
                  </a:cubicBezTo>
                  <a:cubicBezTo>
                    <a:pt x="170" y="2445"/>
                    <a:pt x="35" y="1717"/>
                    <a:pt x="94" y="992"/>
                  </a:cubicBezTo>
                  <a:cubicBezTo>
                    <a:pt x="120" y="688"/>
                    <a:pt x="178" y="62"/>
                    <a:pt x="585" y="62"/>
                  </a:cubicBezTo>
                  <a:cubicBezTo>
                    <a:pt x="607" y="62"/>
                    <a:pt x="629" y="64"/>
                    <a:pt x="653" y="68"/>
                  </a:cubicBezTo>
                  <a:cubicBezTo>
                    <a:pt x="984" y="120"/>
                    <a:pt x="1229" y="485"/>
                    <a:pt x="1419" y="727"/>
                  </a:cubicBezTo>
                  <a:cubicBezTo>
                    <a:pt x="1947" y="1396"/>
                    <a:pt x="2382" y="2141"/>
                    <a:pt x="2702" y="2935"/>
                  </a:cubicBezTo>
                  <a:cubicBezTo>
                    <a:pt x="2778" y="3125"/>
                    <a:pt x="2847" y="3314"/>
                    <a:pt x="2909" y="3508"/>
                  </a:cubicBezTo>
                  <a:cubicBezTo>
                    <a:pt x="2915" y="3525"/>
                    <a:pt x="2928" y="3533"/>
                    <a:pt x="2942" y="3533"/>
                  </a:cubicBezTo>
                  <a:cubicBezTo>
                    <a:pt x="2963" y="3533"/>
                    <a:pt x="2983" y="3515"/>
                    <a:pt x="2975" y="3490"/>
                  </a:cubicBezTo>
                  <a:lnTo>
                    <a:pt x="2978" y="3490"/>
                  </a:lnTo>
                  <a:cubicBezTo>
                    <a:pt x="2706" y="2659"/>
                    <a:pt x="2313" y="1865"/>
                    <a:pt x="1816" y="1144"/>
                  </a:cubicBezTo>
                  <a:cubicBezTo>
                    <a:pt x="1591" y="823"/>
                    <a:pt x="1353" y="475"/>
                    <a:pt x="1060" y="213"/>
                  </a:cubicBezTo>
                  <a:cubicBezTo>
                    <a:pt x="930" y="98"/>
                    <a:pt x="758"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37492" y="3458699"/>
              <a:ext cx="1277707" cy="1330910"/>
            </a:xfrm>
            <a:custGeom>
              <a:avLst/>
              <a:gdLst/>
              <a:ahLst/>
              <a:cxnLst/>
              <a:rect l="l" t="t" r="r" b="b"/>
              <a:pathLst>
                <a:path w="10735" h="11182" extrusionOk="0">
                  <a:moveTo>
                    <a:pt x="6298" y="4411"/>
                  </a:moveTo>
                  <a:lnTo>
                    <a:pt x="6298" y="4411"/>
                  </a:lnTo>
                  <a:cubicBezTo>
                    <a:pt x="5429" y="6016"/>
                    <a:pt x="4690" y="7114"/>
                    <a:pt x="4493" y="7114"/>
                  </a:cubicBezTo>
                  <a:cubicBezTo>
                    <a:pt x="4486" y="7114"/>
                    <a:pt x="4478" y="7112"/>
                    <a:pt x="4472" y="7109"/>
                  </a:cubicBezTo>
                  <a:cubicBezTo>
                    <a:pt x="4352" y="7040"/>
                    <a:pt x="4586" y="6243"/>
                    <a:pt x="4983" y="5635"/>
                  </a:cubicBezTo>
                  <a:cubicBezTo>
                    <a:pt x="5311" y="5135"/>
                    <a:pt x="5777" y="4728"/>
                    <a:pt x="6298" y="4411"/>
                  </a:cubicBezTo>
                  <a:close/>
                  <a:moveTo>
                    <a:pt x="7303" y="1"/>
                  </a:moveTo>
                  <a:cubicBezTo>
                    <a:pt x="7096" y="1"/>
                    <a:pt x="6863" y="115"/>
                    <a:pt x="6756" y="163"/>
                  </a:cubicBezTo>
                  <a:cubicBezTo>
                    <a:pt x="5114" y="926"/>
                    <a:pt x="3862" y="4114"/>
                    <a:pt x="3862" y="4114"/>
                  </a:cubicBezTo>
                  <a:cubicBezTo>
                    <a:pt x="3458" y="5146"/>
                    <a:pt x="3151" y="6212"/>
                    <a:pt x="2940" y="7298"/>
                  </a:cubicBezTo>
                  <a:cubicBezTo>
                    <a:pt x="2568" y="6167"/>
                    <a:pt x="1974" y="5118"/>
                    <a:pt x="1198" y="4217"/>
                  </a:cubicBezTo>
                  <a:cubicBezTo>
                    <a:pt x="1038" y="4032"/>
                    <a:pt x="820" y="3842"/>
                    <a:pt x="595" y="3842"/>
                  </a:cubicBezTo>
                  <a:cubicBezTo>
                    <a:pt x="548" y="3842"/>
                    <a:pt x="500" y="3850"/>
                    <a:pt x="453" y="3869"/>
                  </a:cubicBezTo>
                  <a:cubicBezTo>
                    <a:pt x="239" y="3952"/>
                    <a:pt x="153" y="4204"/>
                    <a:pt x="111" y="4431"/>
                  </a:cubicBezTo>
                  <a:cubicBezTo>
                    <a:pt x="1" y="5035"/>
                    <a:pt x="32" y="5660"/>
                    <a:pt x="201" y="6253"/>
                  </a:cubicBezTo>
                  <a:cubicBezTo>
                    <a:pt x="398" y="6947"/>
                    <a:pt x="763" y="7474"/>
                    <a:pt x="1077" y="7851"/>
                  </a:cubicBezTo>
                  <a:cubicBezTo>
                    <a:pt x="1778" y="9803"/>
                    <a:pt x="3513" y="11125"/>
                    <a:pt x="5411" y="11180"/>
                  </a:cubicBezTo>
                  <a:cubicBezTo>
                    <a:pt x="5454" y="11181"/>
                    <a:pt x="5496" y="11182"/>
                    <a:pt x="5538" y="11182"/>
                  </a:cubicBezTo>
                  <a:cubicBezTo>
                    <a:pt x="7540" y="11182"/>
                    <a:pt x="8838" y="9764"/>
                    <a:pt x="9034" y="9541"/>
                  </a:cubicBezTo>
                  <a:lnTo>
                    <a:pt x="7550" y="8999"/>
                  </a:lnTo>
                  <a:lnTo>
                    <a:pt x="7550" y="8999"/>
                  </a:lnTo>
                  <a:cubicBezTo>
                    <a:pt x="8085" y="9186"/>
                    <a:pt x="8616" y="9376"/>
                    <a:pt x="9151" y="9562"/>
                  </a:cubicBezTo>
                  <a:cubicBezTo>
                    <a:pt x="9941" y="8896"/>
                    <a:pt x="9972" y="7809"/>
                    <a:pt x="9451" y="7281"/>
                  </a:cubicBezTo>
                  <a:cubicBezTo>
                    <a:pt x="9251" y="7081"/>
                    <a:pt x="8989" y="6981"/>
                    <a:pt x="8709" y="6957"/>
                  </a:cubicBezTo>
                  <a:cubicBezTo>
                    <a:pt x="7929" y="7772"/>
                    <a:pt x="7137" y="8419"/>
                    <a:pt x="6924" y="8419"/>
                  </a:cubicBezTo>
                  <a:cubicBezTo>
                    <a:pt x="6909" y="8419"/>
                    <a:pt x="6897" y="8416"/>
                    <a:pt x="6888" y="8409"/>
                  </a:cubicBezTo>
                  <a:cubicBezTo>
                    <a:pt x="6774" y="8327"/>
                    <a:pt x="7022" y="7623"/>
                    <a:pt x="7550" y="7257"/>
                  </a:cubicBezTo>
                  <a:cubicBezTo>
                    <a:pt x="7853" y="7058"/>
                    <a:pt x="8210" y="6952"/>
                    <a:pt x="8571" y="6952"/>
                  </a:cubicBezTo>
                  <a:cubicBezTo>
                    <a:pt x="8617" y="6952"/>
                    <a:pt x="8663" y="6953"/>
                    <a:pt x="8709" y="6957"/>
                  </a:cubicBezTo>
                  <a:cubicBezTo>
                    <a:pt x="9731" y="5891"/>
                    <a:pt x="10735" y="4538"/>
                    <a:pt x="10400" y="3959"/>
                  </a:cubicBezTo>
                  <a:cubicBezTo>
                    <a:pt x="10248" y="3695"/>
                    <a:pt x="9799" y="3560"/>
                    <a:pt x="9211" y="3560"/>
                  </a:cubicBezTo>
                  <a:cubicBezTo>
                    <a:pt x="8368" y="3560"/>
                    <a:pt x="7241" y="3837"/>
                    <a:pt x="6298" y="4411"/>
                  </a:cubicBezTo>
                  <a:cubicBezTo>
                    <a:pt x="6622" y="3814"/>
                    <a:pt x="6963" y="3148"/>
                    <a:pt x="7305" y="2441"/>
                  </a:cubicBezTo>
                  <a:cubicBezTo>
                    <a:pt x="7616" y="1792"/>
                    <a:pt x="7912" y="1054"/>
                    <a:pt x="7702" y="364"/>
                  </a:cubicBezTo>
                  <a:cubicBezTo>
                    <a:pt x="7674" y="253"/>
                    <a:pt x="7619" y="153"/>
                    <a:pt x="7540" y="77"/>
                  </a:cubicBezTo>
                  <a:cubicBezTo>
                    <a:pt x="7474" y="21"/>
                    <a:pt x="7391" y="1"/>
                    <a:pt x="73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312792" y="3456438"/>
              <a:ext cx="904690" cy="1147972"/>
            </a:xfrm>
            <a:custGeom>
              <a:avLst/>
              <a:gdLst/>
              <a:ahLst/>
              <a:cxnLst/>
              <a:rect l="l" t="t" r="r" b="b"/>
              <a:pathLst>
                <a:path w="7601" h="9645" extrusionOk="0">
                  <a:moveTo>
                    <a:pt x="3264" y="4559"/>
                  </a:moveTo>
                  <a:cubicBezTo>
                    <a:pt x="3082" y="4891"/>
                    <a:pt x="2895" y="5221"/>
                    <a:pt x="2702" y="5548"/>
                  </a:cubicBezTo>
                  <a:cubicBezTo>
                    <a:pt x="2430" y="6003"/>
                    <a:pt x="2154" y="6469"/>
                    <a:pt x="1819" y="6883"/>
                  </a:cubicBezTo>
                  <a:cubicBezTo>
                    <a:pt x="1764" y="6952"/>
                    <a:pt x="1660" y="7110"/>
                    <a:pt x="1567" y="7131"/>
                  </a:cubicBezTo>
                  <a:cubicBezTo>
                    <a:pt x="1563" y="7132"/>
                    <a:pt x="1559" y="7133"/>
                    <a:pt x="1555" y="7133"/>
                  </a:cubicBezTo>
                  <a:cubicBezTo>
                    <a:pt x="1527" y="7133"/>
                    <a:pt x="1529" y="7098"/>
                    <a:pt x="1526" y="7055"/>
                  </a:cubicBezTo>
                  <a:cubicBezTo>
                    <a:pt x="1526" y="6921"/>
                    <a:pt x="1574" y="6779"/>
                    <a:pt x="1612" y="6652"/>
                  </a:cubicBezTo>
                  <a:cubicBezTo>
                    <a:pt x="1836" y="5958"/>
                    <a:pt x="2257" y="5344"/>
                    <a:pt x="2820" y="4882"/>
                  </a:cubicBezTo>
                  <a:cubicBezTo>
                    <a:pt x="2961" y="4766"/>
                    <a:pt x="3110" y="4658"/>
                    <a:pt x="3264" y="4559"/>
                  </a:cubicBezTo>
                  <a:close/>
                  <a:moveTo>
                    <a:pt x="5604" y="7035"/>
                  </a:moveTo>
                  <a:cubicBezTo>
                    <a:pt x="5636" y="7035"/>
                    <a:pt x="5669" y="7036"/>
                    <a:pt x="5701" y="7038"/>
                  </a:cubicBezTo>
                  <a:lnTo>
                    <a:pt x="5701" y="7038"/>
                  </a:lnTo>
                  <a:cubicBezTo>
                    <a:pt x="5445" y="7302"/>
                    <a:pt x="5178" y="7555"/>
                    <a:pt x="4900" y="7797"/>
                  </a:cubicBezTo>
                  <a:cubicBezTo>
                    <a:pt x="4666" y="8004"/>
                    <a:pt x="4424" y="8215"/>
                    <a:pt x="4155" y="8370"/>
                  </a:cubicBezTo>
                  <a:cubicBezTo>
                    <a:pt x="4125" y="8388"/>
                    <a:pt x="4036" y="8446"/>
                    <a:pt x="3984" y="8446"/>
                  </a:cubicBezTo>
                  <a:cubicBezTo>
                    <a:pt x="3977" y="8446"/>
                    <a:pt x="3971" y="8445"/>
                    <a:pt x="3965" y="8442"/>
                  </a:cubicBezTo>
                  <a:cubicBezTo>
                    <a:pt x="3924" y="8418"/>
                    <a:pt x="3958" y="8287"/>
                    <a:pt x="3969" y="8242"/>
                  </a:cubicBezTo>
                  <a:cubicBezTo>
                    <a:pt x="4017" y="8087"/>
                    <a:pt x="4089" y="7939"/>
                    <a:pt x="4183" y="7804"/>
                  </a:cubicBezTo>
                  <a:cubicBezTo>
                    <a:pt x="4491" y="7339"/>
                    <a:pt x="5045" y="7035"/>
                    <a:pt x="5604" y="7035"/>
                  </a:cubicBezTo>
                  <a:close/>
                  <a:moveTo>
                    <a:pt x="4324" y="1"/>
                  </a:moveTo>
                  <a:cubicBezTo>
                    <a:pt x="4126" y="1"/>
                    <a:pt x="3914" y="107"/>
                    <a:pt x="3758" y="207"/>
                  </a:cubicBezTo>
                  <a:cubicBezTo>
                    <a:pt x="3351" y="476"/>
                    <a:pt x="2989" y="803"/>
                    <a:pt x="2678" y="1180"/>
                  </a:cubicBezTo>
                  <a:cubicBezTo>
                    <a:pt x="2081" y="1876"/>
                    <a:pt x="1591" y="2673"/>
                    <a:pt x="1184" y="3495"/>
                  </a:cubicBezTo>
                  <a:cubicBezTo>
                    <a:pt x="591" y="4688"/>
                    <a:pt x="194" y="5972"/>
                    <a:pt x="4" y="7297"/>
                  </a:cubicBezTo>
                  <a:cubicBezTo>
                    <a:pt x="0" y="7322"/>
                    <a:pt x="22" y="7338"/>
                    <a:pt x="41" y="7338"/>
                  </a:cubicBezTo>
                  <a:cubicBezTo>
                    <a:pt x="54" y="7338"/>
                    <a:pt x="65" y="7331"/>
                    <a:pt x="66" y="7314"/>
                  </a:cubicBezTo>
                  <a:lnTo>
                    <a:pt x="70" y="7317"/>
                  </a:lnTo>
                  <a:cubicBezTo>
                    <a:pt x="308" y="5668"/>
                    <a:pt x="870" y="4081"/>
                    <a:pt x="1726" y="2649"/>
                  </a:cubicBezTo>
                  <a:cubicBezTo>
                    <a:pt x="2181" y="1890"/>
                    <a:pt x="2706" y="1138"/>
                    <a:pt x="3389" y="569"/>
                  </a:cubicBezTo>
                  <a:cubicBezTo>
                    <a:pt x="3614" y="380"/>
                    <a:pt x="3970" y="71"/>
                    <a:pt x="4304" y="71"/>
                  </a:cubicBezTo>
                  <a:cubicBezTo>
                    <a:pt x="4349" y="71"/>
                    <a:pt x="4394" y="77"/>
                    <a:pt x="4438" y="89"/>
                  </a:cubicBezTo>
                  <a:cubicBezTo>
                    <a:pt x="4652" y="151"/>
                    <a:pt x="4724" y="393"/>
                    <a:pt x="4762" y="590"/>
                  </a:cubicBezTo>
                  <a:cubicBezTo>
                    <a:pt x="4793" y="769"/>
                    <a:pt x="4800" y="952"/>
                    <a:pt x="4779" y="1131"/>
                  </a:cubicBezTo>
                  <a:cubicBezTo>
                    <a:pt x="4738" y="1507"/>
                    <a:pt x="4607" y="1866"/>
                    <a:pt x="4455" y="2208"/>
                  </a:cubicBezTo>
                  <a:cubicBezTo>
                    <a:pt x="4276" y="2608"/>
                    <a:pt x="4079" y="2998"/>
                    <a:pt x="3879" y="3388"/>
                  </a:cubicBezTo>
                  <a:cubicBezTo>
                    <a:pt x="3703" y="3736"/>
                    <a:pt x="3523" y="4082"/>
                    <a:pt x="3337" y="4425"/>
                  </a:cubicBezTo>
                  <a:lnTo>
                    <a:pt x="3337" y="4425"/>
                  </a:lnTo>
                  <a:cubicBezTo>
                    <a:pt x="2851" y="4721"/>
                    <a:pt x="2420" y="5096"/>
                    <a:pt x="2092" y="5551"/>
                  </a:cubicBezTo>
                  <a:cubicBezTo>
                    <a:pt x="1854" y="5886"/>
                    <a:pt x="1667" y="6258"/>
                    <a:pt x="1543" y="6652"/>
                  </a:cubicBezTo>
                  <a:cubicBezTo>
                    <a:pt x="1516" y="6738"/>
                    <a:pt x="1364" y="7148"/>
                    <a:pt x="1522" y="7200"/>
                  </a:cubicBezTo>
                  <a:cubicBezTo>
                    <a:pt x="1531" y="7203"/>
                    <a:pt x="1539" y="7204"/>
                    <a:pt x="1548" y="7204"/>
                  </a:cubicBezTo>
                  <a:cubicBezTo>
                    <a:pt x="1623" y="7204"/>
                    <a:pt x="1700" y="7116"/>
                    <a:pt x="1743" y="7073"/>
                  </a:cubicBezTo>
                  <a:cubicBezTo>
                    <a:pt x="1878" y="6924"/>
                    <a:pt x="2002" y="6765"/>
                    <a:pt x="2112" y="6596"/>
                  </a:cubicBezTo>
                  <a:cubicBezTo>
                    <a:pt x="2516" y="6017"/>
                    <a:pt x="2868" y="5399"/>
                    <a:pt x="3213" y="4782"/>
                  </a:cubicBezTo>
                  <a:cubicBezTo>
                    <a:pt x="3267" y="4685"/>
                    <a:pt x="3321" y="4588"/>
                    <a:pt x="3374" y="4490"/>
                  </a:cubicBezTo>
                  <a:lnTo>
                    <a:pt x="3374" y="4490"/>
                  </a:lnTo>
                  <a:cubicBezTo>
                    <a:pt x="3748" y="4263"/>
                    <a:pt x="4152" y="4083"/>
                    <a:pt x="4566" y="3947"/>
                  </a:cubicBezTo>
                  <a:cubicBezTo>
                    <a:pt x="5110" y="3766"/>
                    <a:pt x="5684" y="3650"/>
                    <a:pt x="6259" y="3650"/>
                  </a:cubicBezTo>
                  <a:cubicBezTo>
                    <a:pt x="6267" y="3650"/>
                    <a:pt x="6275" y="3650"/>
                    <a:pt x="6284" y="3650"/>
                  </a:cubicBezTo>
                  <a:cubicBezTo>
                    <a:pt x="6632" y="3650"/>
                    <a:pt x="7126" y="3677"/>
                    <a:pt x="7378" y="3964"/>
                  </a:cubicBezTo>
                  <a:cubicBezTo>
                    <a:pt x="7560" y="4174"/>
                    <a:pt x="7481" y="4488"/>
                    <a:pt x="7391" y="4719"/>
                  </a:cubicBezTo>
                  <a:cubicBezTo>
                    <a:pt x="7250" y="5096"/>
                    <a:pt x="7022" y="5437"/>
                    <a:pt x="6788" y="5755"/>
                  </a:cubicBezTo>
                  <a:cubicBezTo>
                    <a:pt x="6471" y="6184"/>
                    <a:pt x="6127" y="6592"/>
                    <a:pt x="5758" y="6978"/>
                  </a:cubicBezTo>
                  <a:lnTo>
                    <a:pt x="5758" y="6978"/>
                  </a:lnTo>
                  <a:cubicBezTo>
                    <a:pt x="5715" y="6974"/>
                    <a:pt x="5672" y="6972"/>
                    <a:pt x="5629" y="6972"/>
                  </a:cubicBezTo>
                  <a:cubicBezTo>
                    <a:pt x="5494" y="6972"/>
                    <a:pt x="5359" y="6989"/>
                    <a:pt x="5228" y="7017"/>
                  </a:cubicBezTo>
                  <a:cubicBezTo>
                    <a:pt x="4880" y="7086"/>
                    <a:pt x="4559" y="7266"/>
                    <a:pt x="4314" y="7524"/>
                  </a:cubicBezTo>
                  <a:cubicBezTo>
                    <a:pt x="4117" y="7738"/>
                    <a:pt x="3893" y="8056"/>
                    <a:pt x="3879" y="8363"/>
                  </a:cubicBezTo>
                  <a:cubicBezTo>
                    <a:pt x="3874" y="8470"/>
                    <a:pt x="3916" y="8506"/>
                    <a:pt x="3977" y="8506"/>
                  </a:cubicBezTo>
                  <a:cubicBezTo>
                    <a:pt x="4075" y="8506"/>
                    <a:pt x="4221" y="8411"/>
                    <a:pt x="4290" y="8366"/>
                  </a:cubicBezTo>
                  <a:cubicBezTo>
                    <a:pt x="4604" y="8163"/>
                    <a:pt x="4886" y="7907"/>
                    <a:pt x="5162" y="7652"/>
                  </a:cubicBezTo>
                  <a:cubicBezTo>
                    <a:pt x="5374" y="7455"/>
                    <a:pt x="5579" y="7253"/>
                    <a:pt x="5779" y="7045"/>
                  </a:cubicBezTo>
                  <a:lnTo>
                    <a:pt x="5779" y="7045"/>
                  </a:lnTo>
                  <a:cubicBezTo>
                    <a:pt x="5874" y="7056"/>
                    <a:pt x="5970" y="7076"/>
                    <a:pt x="6063" y="7107"/>
                  </a:cubicBezTo>
                  <a:cubicBezTo>
                    <a:pt x="6729" y="7324"/>
                    <a:pt x="6932" y="8083"/>
                    <a:pt x="6756" y="8708"/>
                  </a:cubicBezTo>
                  <a:cubicBezTo>
                    <a:pt x="6656" y="9053"/>
                    <a:pt x="6456" y="9357"/>
                    <a:pt x="6180" y="9588"/>
                  </a:cubicBezTo>
                  <a:cubicBezTo>
                    <a:pt x="6156" y="9612"/>
                    <a:pt x="6178" y="9645"/>
                    <a:pt x="6205" y="9645"/>
                  </a:cubicBezTo>
                  <a:cubicBezTo>
                    <a:pt x="6213" y="9645"/>
                    <a:pt x="6221" y="9642"/>
                    <a:pt x="6229" y="9636"/>
                  </a:cubicBezTo>
                  <a:cubicBezTo>
                    <a:pt x="6750" y="9188"/>
                    <a:pt x="7039" y="8446"/>
                    <a:pt x="6808" y="7773"/>
                  </a:cubicBezTo>
                  <a:cubicBezTo>
                    <a:pt x="6715" y="7480"/>
                    <a:pt x="6505" y="7235"/>
                    <a:pt x="6225" y="7100"/>
                  </a:cubicBezTo>
                  <a:cubicBezTo>
                    <a:pt x="6102" y="7040"/>
                    <a:pt x="5970" y="7004"/>
                    <a:pt x="5835" y="6986"/>
                  </a:cubicBezTo>
                  <a:lnTo>
                    <a:pt x="5835" y="6986"/>
                  </a:lnTo>
                  <a:cubicBezTo>
                    <a:pt x="5971" y="6842"/>
                    <a:pt x="6105" y="6695"/>
                    <a:pt x="6235" y="6545"/>
                  </a:cubicBezTo>
                  <a:cubicBezTo>
                    <a:pt x="6570" y="6175"/>
                    <a:pt x="6870" y="5779"/>
                    <a:pt x="7139" y="5361"/>
                  </a:cubicBezTo>
                  <a:cubicBezTo>
                    <a:pt x="7326" y="5058"/>
                    <a:pt x="7522" y="4713"/>
                    <a:pt x="7550" y="4350"/>
                  </a:cubicBezTo>
                  <a:cubicBezTo>
                    <a:pt x="7600" y="3720"/>
                    <a:pt x="6917" y="3580"/>
                    <a:pt x="6309" y="3580"/>
                  </a:cubicBezTo>
                  <a:cubicBezTo>
                    <a:pt x="6037" y="3580"/>
                    <a:pt x="5781" y="3608"/>
                    <a:pt x="5611" y="3633"/>
                  </a:cubicBezTo>
                  <a:cubicBezTo>
                    <a:pt x="4874" y="3735"/>
                    <a:pt x="4113" y="3976"/>
                    <a:pt x="3445" y="4361"/>
                  </a:cubicBezTo>
                  <a:lnTo>
                    <a:pt x="3445" y="4361"/>
                  </a:lnTo>
                  <a:cubicBezTo>
                    <a:pt x="3821" y="3671"/>
                    <a:pt x="4183" y="2969"/>
                    <a:pt x="4507" y="2253"/>
                  </a:cubicBezTo>
                  <a:cubicBezTo>
                    <a:pt x="4662" y="1908"/>
                    <a:pt x="4797" y="1542"/>
                    <a:pt x="4842" y="1162"/>
                  </a:cubicBezTo>
                  <a:cubicBezTo>
                    <a:pt x="4866" y="986"/>
                    <a:pt x="4862" y="807"/>
                    <a:pt x="4838" y="631"/>
                  </a:cubicBezTo>
                  <a:cubicBezTo>
                    <a:pt x="4811" y="455"/>
                    <a:pt x="4762" y="245"/>
                    <a:pt x="4628" y="117"/>
                  </a:cubicBezTo>
                  <a:cubicBezTo>
                    <a:pt x="4539" y="33"/>
                    <a:pt x="4434" y="1"/>
                    <a:pt x="4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62"/>
        <p:cNvGrpSpPr/>
        <p:nvPr/>
      </p:nvGrpSpPr>
      <p:grpSpPr>
        <a:xfrm>
          <a:off x="0" y="0"/>
          <a:ext cx="0" cy="0"/>
          <a:chOff x="0" y="0"/>
          <a:chExt cx="0" cy="0"/>
        </a:xfrm>
      </p:grpSpPr>
      <p:sp>
        <p:nvSpPr>
          <p:cNvPr id="363" name="Google Shape;363;p21"/>
          <p:cNvSpPr txBox="1">
            <a:spLocks noGrp="1"/>
          </p:cNvSpPr>
          <p:nvPr>
            <p:ph type="title" hasCustomPrompt="1"/>
          </p:nvPr>
        </p:nvSpPr>
        <p:spPr>
          <a:xfrm>
            <a:off x="2223600" y="602575"/>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4" name="Google Shape;364;p21"/>
          <p:cNvSpPr txBox="1">
            <a:spLocks noGrp="1"/>
          </p:cNvSpPr>
          <p:nvPr>
            <p:ph type="subTitle" idx="1"/>
          </p:nvPr>
        </p:nvSpPr>
        <p:spPr>
          <a:xfrm>
            <a:off x="2223600" y="1424413"/>
            <a:ext cx="4696800" cy="37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65" name="Google Shape;365;p21"/>
          <p:cNvSpPr txBox="1">
            <a:spLocks noGrp="1"/>
          </p:cNvSpPr>
          <p:nvPr>
            <p:ph type="title" idx="2" hasCustomPrompt="1"/>
          </p:nvPr>
        </p:nvSpPr>
        <p:spPr>
          <a:xfrm>
            <a:off x="2223600" y="1974375"/>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6" name="Google Shape;366;p21"/>
          <p:cNvSpPr txBox="1">
            <a:spLocks noGrp="1"/>
          </p:cNvSpPr>
          <p:nvPr>
            <p:ph type="subTitle" idx="3"/>
          </p:nvPr>
        </p:nvSpPr>
        <p:spPr>
          <a:xfrm>
            <a:off x="2223600" y="2796213"/>
            <a:ext cx="4696800" cy="37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67" name="Google Shape;367;p21"/>
          <p:cNvSpPr txBox="1">
            <a:spLocks noGrp="1"/>
          </p:cNvSpPr>
          <p:nvPr>
            <p:ph type="title" idx="4" hasCustomPrompt="1"/>
          </p:nvPr>
        </p:nvSpPr>
        <p:spPr>
          <a:xfrm>
            <a:off x="2223600" y="3346175"/>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8" name="Google Shape;368;p21"/>
          <p:cNvSpPr txBox="1">
            <a:spLocks noGrp="1"/>
          </p:cNvSpPr>
          <p:nvPr>
            <p:ph type="subTitle" idx="5"/>
          </p:nvPr>
        </p:nvSpPr>
        <p:spPr>
          <a:xfrm>
            <a:off x="2223600" y="4168013"/>
            <a:ext cx="4696800" cy="37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369" name="Google Shape;369;p21"/>
          <p:cNvSpPr/>
          <p:nvPr/>
        </p:nvSpPr>
        <p:spPr>
          <a:xfrm>
            <a:off x="8182400" y="171772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8484800" y="47394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8688875" y="34338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7783829" y="3646254"/>
            <a:ext cx="1218078" cy="521771"/>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8781550" y="3747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268554" y="1926050"/>
            <a:ext cx="1316146" cy="563779"/>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499375" y="14841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291850" y="39113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1102229" y="4478729"/>
            <a:ext cx="1218078" cy="521771"/>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804175" y="1894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1070525" y="2828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21"/>
          <p:cNvGrpSpPr/>
          <p:nvPr/>
        </p:nvGrpSpPr>
        <p:grpSpPr>
          <a:xfrm rot="-9495618">
            <a:off x="7069374" y="-407302"/>
            <a:ext cx="1523766" cy="1939030"/>
            <a:chOff x="2298078" y="2174373"/>
            <a:chExt cx="1523727" cy="1938980"/>
          </a:xfrm>
        </p:grpSpPr>
        <p:sp>
          <p:nvSpPr>
            <p:cNvPr id="381" name="Google Shape;381;p21"/>
            <p:cNvSpPr/>
            <p:nvPr/>
          </p:nvSpPr>
          <p:spPr>
            <a:xfrm>
              <a:off x="2298078" y="2362298"/>
              <a:ext cx="792238" cy="1702342"/>
            </a:xfrm>
            <a:custGeom>
              <a:avLst/>
              <a:gdLst/>
              <a:ahLst/>
              <a:cxnLst/>
              <a:rect l="l" t="t" r="r" b="b"/>
              <a:pathLst>
                <a:path w="6977" h="14992" extrusionOk="0">
                  <a:moveTo>
                    <a:pt x="4908" y="0"/>
                  </a:moveTo>
                  <a:cubicBezTo>
                    <a:pt x="4127" y="0"/>
                    <a:pt x="2396" y="1563"/>
                    <a:pt x="1725" y="3549"/>
                  </a:cubicBezTo>
                  <a:cubicBezTo>
                    <a:pt x="0" y="8671"/>
                    <a:pt x="5874" y="14992"/>
                    <a:pt x="6615" y="14992"/>
                  </a:cubicBezTo>
                  <a:cubicBezTo>
                    <a:pt x="6631" y="14992"/>
                    <a:pt x="6645" y="14989"/>
                    <a:pt x="6656" y="14983"/>
                  </a:cubicBezTo>
                  <a:cubicBezTo>
                    <a:pt x="6977" y="14807"/>
                    <a:pt x="4869" y="12254"/>
                    <a:pt x="4579" y="7627"/>
                  </a:cubicBezTo>
                  <a:cubicBezTo>
                    <a:pt x="4303" y="3266"/>
                    <a:pt x="5848" y="412"/>
                    <a:pt x="5096" y="40"/>
                  </a:cubicBezTo>
                  <a:cubicBezTo>
                    <a:pt x="5042" y="13"/>
                    <a:pt x="4979" y="0"/>
                    <a:pt x="49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2511211" y="2804800"/>
              <a:ext cx="1310594" cy="902950"/>
            </a:xfrm>
            <a:custGeom>
              <a:avLst/>
              <a:gdLst/>
              <a:ahLst/>
              <a:cxnLst/>
              <a:rect l="l" t="t" r="r" b="b"/>
              <a:pathLst>
                <a:path w="11542" h="7952" extrusionOk="0">
                  <a:moveTo>
                    <a:pt x="10464" y="0"/>
                  </a:moveTo>
                  <a:cubicBezTo>
                    <a:pt x="9360" y="0"/>
                    <a:pt x="7477" y="1431"/>
                    <a:pt x="5189" y="3195"/>
                  </a:cubicBezTo>
                  <a:cubicBezTo>
                    <a:pt x="1729" y="5862"/>
                    <a:pt x="0" y="7194"/>
                    <a:pt x="249" y="7680"/>
                  </a:cubicBezTo>
                  <a:cubicBezTo>
                    <a:pt x="343" y="7863"/>
                    <a:pt x="698" y="7951"/>
                    <a:pt x="1227" y="7951"/>
                  </a:cubicBezTo>
                  <a:cubicBezTo>
                    <a:pt x="3846" y="7951"/>
                    <a:pt x="10737" y="5784"/>
                    <a:pt x="11417" y="2170"/>
                  </a:cubicBezTo>
                  <a:cubicBezTo>
                    <a:pt x="11531" y="1560"/>
                    <a:pt x="11541" y="521"/>
                    <a:pt x="10982" y="145"/>
                  </a:cubicBezTo>
                  <a:cubicBezTo>
                    <a:pt x="10836" y="46"/>
                    <a:pt x="10663" y="0"/>
                    <a:pt x="1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2601710" y="2575657"/>
              <a:ext cx="924297" cy="1215212"/>
            </a:xfrm>
            <a:custGeom>
              <a:avLst/>
              <a:gdLst/>
              <a:ahLst/>
              <a:cxnLst/>
              <a:rect l="l" t="t" r="r" b="b"/>
              <a:pathLst>
                <a:path w="8140" h="10702" extrusionOk="0">
                  <a:moveTo>
                    <a:pt x="6873" y="0"/>
                  </a:moveTo>
                  <a:cubicBezTo>
                    <a:pt x="6114" y="0"/>
                    <a:pt x="4827" y="533"/>
                    <a:pt x="3854" y="1256"/>
                  </a:cubicBezTo>
                  <a:cubicBezTo>
                    <a:pt x="0" y="4123"/>
                    <a:pt x="300" y="10540"/>
                    <a:pt x="873" y="10699"/>
                  </a:cubicBezTo>
                  <a:cubicBezTo>
                    <a:pt x="880" y="10701"/>
                    <a:pt x="887" y="10702"/>
                    <a:pt x="894" y="10702"/>
                  </a:cubicBezTo>
                  <a:cubicBezTo>
                    <a:pt x="1122" y="10702"/>
                    <a:pt x="1421" y="9727"/>
                    <a:pt x="3185" y="7442"/>
                  </a:cubicBezTo>
                  <a:cubicBezTo>
                    <a:pt x="3571" y="6942"/>
                    <a:pt x="3796" y="6676"/>
                    <a:pt x="4020" y="6400"/>
                  </a:cubicBezTo>
                  <a:cubicBezTo>
                    <a:pt x="5055" y="5123"/>
                    <a:pt x="8139" y="1018"/>
                    <a:pt x="7415" y="179"/>
                  </a:cubicBezTo>
                  <a:cubicBezTo>
                    <a:pt x="7309" y="56"/>
                    <a:pt x="7119" y="0"/>
                    <a:pt x="6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2314883" y="2174373"/>
              <a:ext cx="1328989" cy="1938980"/>
            </a:xfrm>
            <a:custGeom>
              <a:avLst/>
              <a:gdLst/>
              <a:ahLst/>
              <a:cxnLst/>
              <a:rect l="l" t="t" r="r" b="b"/>
              <a:pathLst>
                <a:path w="11704" h="17076" extrusionOk="0">
                  <a:moveTo>
                    <a:pt x="11704" y="1"/>
                  </a:moveTo>
                  <a:cubicBezTo>
                    <a:pt x="10928" y="177"/>
                    <a:pt x="10162" y="401"/>
                    <a:pt x="9416" y="674"/>
                  </a:cubicBezTo>
                  <a:lnTo>
                    <a:pt x="9099" y="2202"/>
                  </a:lnTo>
                  <a:lnTo>
                    <a:pt x="8671" y="956"/>
                  </a:lnTo>
                  <a:cubicBezTo>
                    <a:pt x="8119" y="1181"/>
                    <a:pt x="7526" y="1446"/>
                    <a:pt x="6918" y="1767"/>
                  </a:cubicBezTo>
                  <a:cubicBezTo>
                    <a:pt x="7043" y="2164"/>
                    <a:pt x="7163" y="2557"/>
                    <a:pt x="7288" y="2954"/>
                  </a:cubicBezTo>
                  <a:cubicBezTo>
                    <a:pt x="7063" y="2613"/>
                    <a:pt x="6839" y="2271"/>
                    <a:pt x="6611" y="1933"/>
                  </a:cubicBezTo>
                  <a:cubicBezTo>
                    <a:pt x="6256" y="2126"/>
                    <a:pt x="5897" y="2340"/>
                    <a:pt x="5542" y="2571"/>
                  </a:cubicBezTo>
                  <a:lnTo>
                    <a:pt x="5832" y="3499"/>
                  </a:lnTo>
                  <a:lnTo>
                    <a:pt x="5124" y="2851"/>
                  </a:lnTo>
                  <a:cubicBezTo>
                    <a:pt x="4641" y="3189"/>
                    <a:pt x="4179" y="3551"/>
                    <a:pt x="3737" y="3944"/>
                  </a:cubicBezTo>
                  <a:cubicBezTo>
                    <a:pt x="3937" y="4272"/>
                    <a:pt x="4138" y="4603"/>
                    <a:pt x="4338" y="4931"/>
                  </a:cubicBezTo>
                  <a:cubicBezTo>
                    <a:pt x="4058" y="4676"/>
                    <a:pt x="3779" y="4417"/>
                    <a:pt x="3499" y="4162"/>
                  </a:cubicBezTo>
                  <a:cubicBezTo>
                    <a:pt x="3254" y="4396"/>
                    <a:pt x="3013" y="4641"/>
                    <a:pt x="2782" y="4900"/>
                  </a:cubicBezTo>
                  <a:lnTo>
                    <a:pt x="3178" y="5804"/>
                  </a:lnTo>
                  <a:lnTo>
                    <a:pt x="3178" y="5804"/>
                  </a:lnTo>
                  <a:lnTo>
                    <a:pt x="2450" y="5283"/>
                  </a:lnTo>
                  <a:cubicBezTo>
                    <a:pt x="2188" y="5597"/>
                    <a:pt x="1943" y="5928"/>
                    <a:pt x="1719" y="6273"/>
                  </a:cubicBezTo>
                  <a:lnTo>
                    <a:pt x="2999" y="7774"/>
                  </a:lnTo>
                  <a:lnTo>
                    <a:pt x="1250" y="7067"/>
                  </a:lnTo>
                  <a:cubicBezTo>
                    <a:pt x="1174" y="7208"/>
                    <a:pt x="1098" y="7353"/>
                    <a:pt x="1029" y="7505"/>
                  </a:cubicBezTo>
                  <a:cubicBezTo>
                    <a:pt x="925" y="7719"/>
                    <a:pt x="829" y="7940"/>
                    <a:pt x="742" y="8167"/>
                  </a:cubicBezTo>
                  <a:lnTo>
                    <a:pt x="2178" y="8868"/>
                  </a:lnTo>
                  <a:lnTo>
                    <a:pt x="591" y="8578"/>
                  </a:lnTo>
                  <a:cubicBezTo>
                    <a:pt x="501" y="8847"/>
                    <a:pt x="415" y="9123"/>
                    <a:pt x="346" y="9413"/>
                  </a:cubicBezTo>
                  <a:lnTo>
                    <a:pt x="970" y="9717"/>
                  </a:lnTo>
                  <a:lnTo>
                    <a:pt x="970" y="9717"/>
                  </a:lnTo>
                  <a:lnTo>
                    <a:pt x="301" y="9592"/>
                  </a:lnTo>
                  <a:cubicBezTo>
                    <a:pt x="256" y="9786"/>
                    <a:pt x="215" y="9982"/>
                    <a:pt x="180" y="10182"/>
                  </a:cubicBezTo>
                  <a:cubicBezTo>
                    <a:pt x="149" y="10351"/>
                    <a:pt x="125" y="10520"/>
                    <a:pt x="104" y="10690"/>
                  </a:cubicBezTo>
                  <a:lnTo>
                    <a:pt x="1619" y="11004"/>
                  </a:lnTo>
                  <a:lnTo>
                    <a:pt x="70" y="10993"/>
                  </a:lnTo>
                  <a:cubicBezTo>
                    <a:pt x="18" y="11500"/>
                    <a:pt x="1" y="12014"/>
                    <a:pt x="18" y="12529"/>
                  </a:cubicBezTo>
                  <a:lnTo>
                    <a:pt x="1219" y="12615"/>
                  </a:lnTo>
                  <a:lnTo>
                    <a:pt x="52" y="13194"/>
                  </a:lnTo>
                  <a:cubicBezTo>
                    <a:pt x="177" y="14692"/>
                    <a:pt x="546" y="16030"/>
                    <a:pt x="922" y="17076"/>
                  </a:cubicBezTo>
                  <a:cubicBezTo>
                    <a:pt x="1384" y="16344"/>
                    <a:pt x="1847" y="15610"/>
                    <a:pt x="2309" y="14878"/>
                  </a:cubicBezTo>
                  <a:cubicBezTo>
                    <a:pt x="2102" y="14716"/>
                    <a:pt x="1895" y="14554"/>
                    <a:pt x="1688" y="14395"/>
                  </a:cubicBezTo>
                  <a:lnTo>
                    <a:pt x="1688" y="14395"/>
                  </a:lnTo>
                  <a:lnTo>
                    <a:pt x="2402" y="14733"/>
                  </a:lnTo>
                  <a:lnTo>
                    <a:pt x="3013" y="13767"/>
                  </a:lnTo>
                  <a:lnTo>
                    <a:pt x="2457" y="13060"/>
                  </a:lnTo>
                  <a:lnTo>
                    <a:pt x="3303" y="13308"/>
                  </a:lnTo>
                  <a:lnTo>
                    <a:pt x="3806" y="12508"/>
                  </a:lnTo>
                  <a:lnTo>
                    <a:pt x="2878" y="11780"/>
                  </a:lnTo>
                  <a:lnTo>
                    <a:pt x="3979" y="12239"/>
                  </a:lnTo>
                  <a:cubicBezTo>
                    <a:pt x="4186" y="11907"/>
                    <a:pt x="4393" y="11580"/>
                    <a:pt x="4603" y="11252"/>
                  </a:cubicBezTo>
                  <a:cubicBezTo>
                    <a:pt x="4182" y="10928"/>
                    <a:pt x="3765" y="10603"/>
                    <a:pt x="3347" y="10276"/>
                  </a:cubicBezTo>
                  <a:lnTo>
                    <a:pt x="3347" y="10276"/>
                  </a:lnTo>
                  <a:cubicBezTo>
                    <a:pt x="3827" y="10503"/>
                    <a:pt x="4307" y="10731"/>
                    <a:pt x="4786" y="10959"/>
                  </a:cubicBezTo>
                  <a:cubicBezTo>
                    <a:pt x="5173" y="10348"/>
                    <a:pt x="5559" y="9737"/>
                    <a:pt x="5945" y="9127"/>
                  </a:cubicBezTo>
                  <a:lnTo>
                    <a:pt x="5407" y="8706"/>
                  </a:lnTo>
                  <a:lnTo>
                    <a:pt x="6077" y="8920"/>
                  </a:lnTo>
                  <a:cubicBezTo>
                    <a:pt x="6315" y="8537"/>
                    <a:pt x="6556" y="8157"/>
                    <a:pt x="6798" y="7778"/>
                  </a:cubicBezTo>
                  <a:cubicBezTo>
                    <a:pt x="6453" y="7508"/>
                    <a:pt x="6108" y="7243"/>
                    <a:pt x="5763" y="6974"/>
                  </a:cubicBezTo>
                  <a:lnTo>
                    <a:pt x="5763" y="6974"/>
                  </a:lnTo>
                  <a:lnTo>
                    <a:pt x="7263" y="7036"/>
                  </a:lnTo>
                  <a:cubicBezTo>
                    <a:pt x="7812" y="6170"/>
                    <a:pt x="8361" y="5300"/>
                    <a:pt x="8906" y="4434"/>
                  </a:cubicBezTo>
                  <a:lnTo>
                    <a:pt x="7947" y="4034"/>
                  </a:lnTo>
                  <a:lnTo>
                    <a:pt x="9127" y="4082"/>
                  </a:lnTo>
                  <a:cubicBezTo>
                    <a:pt x="9986" y="2723"/>
                    <a:pt x="10845" y="1364"/>
                    <a:pt x="1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2755683" y="2993632"/>
              <a:ext cx="577515" cy="682549"/>
            </a:xfrm>
            <a:custGeom>
              <a:avLst/>
              <a:gdLst/>
              <a:ahLst/>
              <a:cxnLst/>
              <a:rect l="l" t="t" r="r" b="b"/>
              <a:pathLst>
                <a:path w="5086" h="6011" fill="none" extrusionOk="0">
                  <a:moveTo>
                    <a:pt x="5086" y="0"/>
                  </a:moveTo>
                  <a:cubicBezTo>
                    <a:pt x="4206" y="514"/>
                    <a:pt x="3395" y="1139"/>
                    <a:pt x="2678" y="1863"/>
                  </a:cubicBezTo>
                  <a:cubicBezTo>
                    <a:pt x="1504" y="3043"/>
                    <a:pt x="594" y="4454"/>
                    <a:pt x="0" y="6010"/>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3187399" y="2901090"/>
              <a:ext cx="85844" cy="166237"/>
            </a:xfrm>
            <a:custGeom>
              <a:avLst/>
              <a:gdLst/>
              <a:ahLst/>
              <a:cxnLst/>
              <a:rect l="l" t="t" r="r" b="b"/>
              <a:pathLst>
                <a:path w="756" h="1464" extrusionOk="0">
                  <a:moveTo>
                    <a:pt x="519" y="1"/>
                  </a:moveTo>
                  <a:cubicBezTo>
                    <a:pt x="472" y="1"/>
                    <a:pt x="416" y="14"/>
                    <a:pt x="370" y="35"/>
                  </a:cubicBezTo>
                  <a:cubicBezTo>
                    <a:pt x="242" y="94"/>
                    <a:pt x="187" y="222"/>
                    <a:pt x="163" y="280"/>
                  </a:cubicBezTo>
                  <a:cubicBezTo>
                    <a:pt x="0" y="656"/>
                    <a:pt x="332" y="1422"/>
                    <a:pt x="352" y="1464"/>
                  </a:cubicBezTo>
                  <a:cubicBezTo>
                    <a:pt x="673" y="601"/>
                    <a:pt x="756" y="118"/>
                    <a:pt x="594" y="18"/>
                  </a:cubicBezTo>
                  <a:cubicBezTo>
                    <a:pt x="575" y="6"/>
                    <a:pt x="549"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3305264" y="2894504"/>
              <a:ext cx="138077" cy="119228"/>
            </a:xfrm>
            <a:custGeom>
              <a:avLst/>
              <a:gdLst/>
              <a:ahLst/>
              <a:cxnLst/>
              <a:rect l="l" t="t" r="r" b="b"/>
              <a:pathLst>
                <a:path w="1216" h="1050" extrusionOk="0">
                  <a:moveTo>
                    <a:pt x="887" y="1"/>
                  </a:moveTo>
                  <a:cubicBezTo>
                    <a:pt x="796" y="1"/>
                    <a:pt x="716" y="35"/>
                    <a:pt x="674" y="55"/>
                  </a:cubicBezTo>
                  <a:cubicBezTo>
                    <a:pt x="298" y="218"/>
                    <a:pt x="18" y="1001"/>
                    <a:pt x="1" y="1049"/>
                  </a:cubicBezTo>
                  <a:cubicBezTo>
                    <a:pt x="829" y="639"/>
                    <a:pt x="1215" y="342"/>
                    <a:pt x="1167" y="159"/>
                  </a:cubicBezTo>
                  <a:cubicBezTo>
                    <a:pt x="1153" y="104"/>
                    <a:pt x="1070" y="45"/>
                    <a:pt x="991" y="17"/>
                  </a:cubicBezTo>
                  <a:cubicBezTo>
                    <a:pt x="956" y="5"/>
                    <a:pt x="920" y="1"/>
                    <a:pt x="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3089860" y="2974442"/>
              <a:ext cx="85844" cy="166124"/>
            </a:xfrm>
            <a:custGeom>
              <a:avLst/>
              <a:gdLst/>
              <a:ahLst/>
              <a:cxnLst/>
              <a:rect l="l" t="t" r="r" b="b"/>
              <a:pathLst>
                <a:path w="756" h="1463" extrusionOk="0">
                  <a:moveTo>
                    <a:pt x="518" y="0"/>
                  </a:moveTo>
                  <a:cubicBezTo>
                    <a:pt x="470" y="0"/>
                    <a:pt x="414" y="13"/>
                    <a:pt x="369" y="35"/>
                  </a:cubicBezTo>
                  <a:cubicBezTo>
                    <a:pt x="242" y="93"/>
                    <a:pt x="187" y="217"/>
                    <a:pt x="162" y="280"/>
                  </a:cubicBezTo>
                  <a:cubicBezTo>
                    <a:pt x="0" y="652"/>
                    <a:pt x="331" y="1422"/>
                    <a:pt x="352" y="1463"/>
                  </a:cubicBezTo>
                  <a:cubicBezTo>
                    <a:pt x="673" y="600"/>
                    <a:pt x="756" y="117"/>
                    <a:pt x="594" y="17"/>
                  </a:cubicBezTo>
                  <a:cubicBezTo>
                    <a:pt x="575" y="5"/>
                    <a:pt x="548" y="0"/>
                    <a:pt x="5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3234750" y="3011914"/>
              <a:ext cx="167032" cy="65064"/>
            </a:xfrm>
            <a:custGeom>
              <a:avLst/>
              <a:gdLst/>
              <a:ahLst/>
              <a:cxnLst/>
              <a:rect l="l" t="t" r="r" b="b"/>
              <a:pathLst>
                <a:path w="1471" h="573" extrusionOk="0">
                  <a:moveTo>
                    <a:pt x="1239" y="0"/>
                  </a:moveTo>
                  <a:cubicBezTo>
                    <a:pt x="1008" y="0"/>
                    <a:pt x="595" y="127"/>
                    <a:pt x="1" y="381"/>
                  </a:cubicBezTo>
                  <a:cubicBezTo>
                    <a:pt x="35" y="394"/>
                    <a:pt x="507" y="573"/>
                    <a:pt x="889" y="573"/>
                  </a:cubicBezTo>
                  <a:cubicBezTo>
                    <a:pt x="1004" y="573"/>
                    <a:pt x="1110" y="557"/>
                    <a:pt x="1195" y="515"/>
                  </a:cubicBezTo>
                  <a:cubicBezTo>
                    <a:pt x="1253" y="488"/>
                    <a:pt x="1377" y="429"/>
                    <a:pt x="1429" y="298"/>
                  </a:cubicBezTo>
                  <a:cubicBezTo>
                    <a:pt x="1460" y="222"/>
                    <a:pt x="1471" y="119"/>
                    <a:pt x="1436" y="70"/>
                  </a:cubicBezTo>
                  <a:cubicBezTo>
                    <a:pt x="1404" y="24"/>
                    <a:pt x="1338" y="0"/>
                    <a:pt x="1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2918287" y="3342229"/>
              <a:ext cx="168508" cy="62112"/>
            </a:xfrm>
            <a:custGeom>
              <a:avLst/>
              <a:gdLst/>
              <a:ahLst/>
              <a:cxnLst/>
              <a:rect l="l" t="t" r="r" b="b"/>
              <a:pathLst>
                <a:path w="1484" h="547" extrusionOk="0">
                  <a:moveTo>
                    <a:pt x="1185" y="1"/>
                  </a:moveTo>
                  <a:cubicBezTo>
                    <a:pt x="943" y="1"/>
                    <a:pt x="548" y="87"/>
                    <a:pt x="0" y="260"/>
                  </a:cubicBezTo>
                  <a:cubicBezTo>
                    <a:pt x="35" y="280"/>
                    <a:pt x="570" y="547"/>
                    <a:pt x="967" y="547"/>
                  </a:cubicBezTo>
                  <a:cubicBezTo>
                    <a:pt x="1042" y="547"/>
                    <a:pt x="1112" y="537"/>
                    <a:pt x="1173" y="515"/>
                  </a:cubicBezTo>
                  <a:cubicBezTo>
                    <a:pt x="1235" y="491"/>
                    <a:pt x="1363" y="442"/>
                    <a:pt x="1428" y="318"/>
                  </a:cubicBezTo>
                  <a:cubicBezTo>
                    <a:pt x="1466" y="246"/>
                    <a:pt x="1484" y="142"/>
                    <a:pt x="1456" y="94"/>
                  </a:cubicBezTo>
                  <a:cubicBezTo>
                    <a:pt x="1421" y="32"/>
                    <a:pt x="1331" y="1"/>
                    <a:pt x="1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2951102" y="3092647"/>
              <a:ext cx="73467" cy="166691"/>
            </a:xfrm>
            <a:custGeom>
              <a:avLst/>
              <a:gdLst/>
              <a:ahLst/>
              <a:cxnLst/>
              <a:rect l="l" t="t" r="r" b="b"/>
              <a:pathLst>
                <a:path w="647" h="1468" extrusionOk="0">
                  <a:moveTo>
                    <a:pt x="398" y="0"/>
                  </a:moveTo>
                  <a:cubicBezTo>
                    <a:pt x="342" y="0"/>
                    <a:pt x="266" y="34"/>
                    <a:pt x="211" y="77"/>
                  </a:cubicBezTo>
                  <a:cubicBezTo>
                    <a:pt x="101" y="163"/>
                    <a:pt x="80" y="298"/>
                    <a:pt x="70" y="363"/>
                  </a:cubicBezTo>
                  <a:cubicBezTo>
                    <a:pt x="1" y="767"/>
                    <a:pt x="508" y="1429"/>
                    <a:pt x="539" y="1467"/>
                  </a:cubicBezTo>
                  <a:cubicBezTo>
                    <a:pt x="646" y="553"/>
                    <a:pt x="608" y="67"/>
                    <a:pt x="429" y="5"/>
                  </a:cubicBezTo>
                  <a:cubicBezTo>
                    <a:pt x="419" y="2"/>
                    <a:pt x="409" y="0"/>
                    <a:pt x="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2845388" y="3222661"/>
              <a:ext cx="73353" cy="166691"/>
            </a:xfrm>
            <a:custGeom>
              <a:avLst/>
              <a:gdLst/>
              <a:ahLst/>
              <a:cxnLst/>
              <a:rect l="l" t="t" r="r" b="b"/>
              <a:pathLst>
                <a:path w="646" h="1468" extrusionOk="0">
                  <a:moveTo>
                    <a:pt x="397" y="1"/>
                  </a:moveTo>
                  <a:cubicBezTo>
                    <a:pt x="342" y="1"/>
                    <a:pt x="265" y="34"/>
                    <a:pt x="211" y="77"/>
                  </a:cubicBezTo>
                  <a:cubicBezTo>
                    <a:pt x="104" y="164"/>
                    <a:pt x="80" y="298"/>
                    <a:pt x="69" y="364"/>
                  </a:cubicBezTo>
                  <a:cubicBezTo>
                    <a:pt x="0" y="767"/>
                    <a:pt x="507" y="1430"/>
                    <a:pt x="539" y="1468"/>
                  </a:cubicBezTo>
                  <a:cubicBezTo>
                    <a:pt x="645" y="554"/>
                    <a:pt x="608" y="67"/>
                    <a:pt x="428" y="5"/>
                  </a:cubicBezTo>
                  <a:cubicBezTo>
                    <a:pt x="419" y="2"/>
                    <a:pt x="409"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3029111" y="3077545"/>
              <a:ext cx="56094" cy="123769"/>
            </a:xfrm>
            <a:custGeom>
              <a:avLst/>
              <a:gdLst/>
              <a:ahLst/>
              <a:cxnLst/>
              <a:rect l="l" t="t" r="r" b="b"/>
              <a:pathLst>
                <a:path w="494" h="1090" extrusionOk="0">
                  <a:moveTo>
                    <a:pt x="333" y="0"/>
                  </a:moveTo>
                  <a:cubicBezTo>
                    <a:pt x="294" y="0"/>
                    <a:pt x="243" y="18"/>
                    <a:pt x="204" y="44"/>
                  </a:cubicBezTo>
                  <a:cubicBezTo>
                    <a:pt x="138" y="93"/>
                    <a:pt x="94" y="165"/>
                    <a:pt x="80" y="244"/>
                  </a:cubicBezTo>
                  <a:cubicBezTo>
                    <a:pt x="0" y="538"/>
                    <a:pt x="328" y="1059"/>
                    <a:pt x="345" y="1090"/>
                  </a:cubicBezTo>
                  <a:cubicBezTo>
                    <a:pt x="487" y="424"/>
                    <a:pt x="494" y="65"/>
                    <a:pt x="366" y="6"/>
                  </a:cubicBezTo>
                  <a:cubicBezTo>
                    <a:pt x="357" y="2"/>
                    <a:pt x="345"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2915448" y="3198816"/>
              <a:ext cx="54277" cy="123202"/>
            </a:xfrm>
            <a:custGeom>
              <a:avLst/>
              <a:gdLst/>
              <a:ahLst/>
              <a:cxnLst/>
              <a:rect l="l" t="t" r="r" b="b"/>
              <a:pathLst>
                <a:path w="478" h="1085" extrusionOk="0">
                  <a:moveTo>
                    <a:pt x="293" y="1"/>
                  </a:moveTo>
                  <a:cubicBezTo>
                    <a:pt x="252" y="1"/>
                    <a:pt x="196" y="25"/>
                    <a:pt x="160" y="56"/>
                  </a:cubicBezTo>
                  <a:cubicBezTo>
                    <a:pt x="97" y="111"/>
                    <a:pt x="60" y="187"/>
                    <a:pt x="53" y="267"/>
                  </a:cubicBezTo>
                  <a:cubicBezTo>
                    <a:pt x="1" y="567"/>
                    <a:pt x="377" y="1057"/>
                    <a:pt x="398" y="1084"/>
                  </a:cubicBezTo>
                  <a:cubicBezTo>
                    <a:pt x="477" y="408"/>
                    <a:pt x="449" y="49"/>
                    <a:pt x="318" y="5"/>
                  </a:cubicBezTo>
                  <a:cubicBezTo>
                    <a:pt x="311" y="2"/>
                    <a:pt x="303"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2814389" y="3321109"/>
              <a:ext cx="64383" cy="116048"/>
            </a:xfrm>
            <a:custGeom>
              <a:avLst/>
              <a:gdLst/>
              <a:ahLst/>
              <a:cxnLst/>
              <a:rect l="l" t="t" r="r" b="b"/>
              <a:pathLst>
                <a:path w="567" h="1022" extrusionOk="0">
                  <a:moveTo>
                    <a:pt x="201" y="1"/>
                  </a:moveTo>
                  <a:cubicBezTo>
                    <a:pt x="159" y="1"/>
                    <a:pt x="97" y="45"/>
                    <a:pt x="59" y="94"/>
                  </a:cubicBezTo>
                  <a:cubicBezTo>
                    <a:pt x="18" y="163"/>
                    <a:pt x="1" y="246"/>
                    <a:pt x="15" y="328"/>
                  </a:cubicBezTo>
                  <a:cubicBezTo>
                    <a:pt x="46" y="628"/>
                    <a:pt x="539" y="998"/>
                    <a:pt x="567" y="1022"/>
                  </a:cubicBezTo>
                  <a:cubicBezTo>
                    <a:pt x="463" y="349"/>
                    <a:pt x="339" y="7"/>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3152880" y="3106728"/>
              <a:ext cx="124678" cy="44285"/>
            </a:xfrm>
            <a:custGeom>
              <a:avLst/>
              <a:gdLst/>
              <a:ahLst/>
              <a:cxnLst/>
              <a:rect l="l" t="t" r="r" b="b"/>
              <a:pathLst>
                <a:path w="1098" h="390" extrusionOk="0">
                  <a:moveTo>
                    <a:pt x="759" y="0"/>
                  </a:moveTo>
                  <a:cubicBezTo>
                    <a:pt x="579" y="0"/>
                    <a:pt x="326" y="31"/>
                    <a:pt x="1" y="91"/>
                  </a:cubicBezTo>
                  <a:cubicBezTo>
                    <a:pt x="29" y="107"/>
                    <a:pt x="456" y="390"/>
                    <a:pt x="754" y="390"/>
                  </a:cubicBezTo>
                  <a:cubicBezTo>
                    <a:pt x="784" y="390"/>
                    <a:pt x="812" y="387"/>
                    <a:pt x="839" y="381"/>
                  </a:cubicBezTo>
                  <a:cubicBezTo>
                    <a:pt x="919" y="367"/>
                    <a:pt x="991" y="326"/>
                    <a:pt x="1043" y="263"/>
                  </a:cubicBezTo>
                  <a:cubicBezTo>
                    <a:pt x="1077" y="212"/>
                    <a:pt x="1098" y="139"/>
                    <a:pt x="1084" y="101"/>
                  </a:cubicBezTo>
                  <a:cubicBezTo>
                    <a:pt x="1058" y="34"/>
                    <a:pt x="949" y="0"/>
                    <a:pt x="7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3087930" y="3163502"/>
              <a:ext cx="124678" cy="44512"/>
            </a:xfrm>
            <a:custGeom>
              <a:avLst/>
              <a:gdLst/>
              <a:ahLst/>
              <a:cxnLst/>
              <a:rect l="l" t="t" r="r" b="b"/>
              <a:pathLst>
                <a:path w="1098" h="392" extrusionOk="0">
                  <a:moveTo>
                    <a:pt x="757" y="1"/>
                  </a:moveTo>
                  <a:cubicBezTo>
                    <a:pt x="578" y="1"/>
                    <a:pt x="326" y="31"/>
                    <a:pt x="0" y="91"/>
                  </a:cubicBezTo>
                  <a:cubicBezTo>
                    <a:pt x="25" y="110"/>
                    <a:pt x="448" y="391"/>
                    <a:pt x="748" y="391"/>
                  </a:cubicBezTo>
                  <a:cubicBezTo>
                    <a:pt x="780" y="391"/>
                    <a:pt x="810" y="388"/>
                    <a:pt x="838" y="381"/>
                  </a:cubicBezTo>
                  <a:cubicBezTo>
                    <a:pt x="918" y="371"/>
                    <a:pt x="990" y="326"/>
                    <a:pt x="1042" y="264"/>
                  </a:cubicBezTo>
                  <a:cubicBezTo>
                    <a:pt x="1076" y="212"/>
                    <a:pt x="1097" y="140"/>
                    <a:pt x="1083" y="102"/>
                  </a:cubicBezTo>
                  <a:cubicBezTo>
                    <a:pt x="1055" y="34"/>
                    <a:pt x="947" y="1"/>
                    <a:pt x="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3031041" y="3219028"/>
              <a:ext cx="160787" cy="57343"/>
            </a:xfrm>
            <a:custGeom>
              <a:avLst/>
              <a:gdLst/>
              <a:ahLst/>
              <a:cxnLst/>
              <a:rect l="l" t="t" r="r" b="b"/>
              <a:pathLst>
                <a:path w="1416" h="505" extrusionOk="0">
                  <a:moveTo>
                    <a:pt x="977" y="0"/>
                  </a:moveTo>
                  <a:cubicBezTo>
                    <a:pt x="746" y="0"/>
                    <a:pt x="421" y="39"/>
                    <a:pt x="1" y="116"/>
                  </a:cubicBezTo>
                  <a:cubicBezTo>
                    <a:pt x="35" y="141"/>
                    <a:pt x="584" y="505"/>
                    <a:pt x="969" y="505"/>
                  </a:cubicBezTo>
                  <a:cubicBezTo>
                    <a:pt x="1008" y="505"/>
                    <a:pt x="1046" y="501"/>
                    <a:pt x="1081" y="492"/>
                  </a:cubicBezTo>
                  <a:cubicBezTo>
                    <a:pt x="1139" y="475"/>
                    <a:pt x="1267" y="448"/>
                    <a:pt x="1343" y="337"/>
                  </a:cubicBezTo>
                  <a:cubicBezTo>
                    <a:pt x="1384" y="272"/>
                    <a:pt x="1415" y="178"/>
                    <a:pt x="1395" y="130"/>
                  </a:cubicBezTo>
                  <a:cubicBezTo>
                    <a:pt x="1359" y="43"/>
                    <a:pt x="1220" y="0"/>
                    <a:pt x="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2973131" y="3274213"/>
              <a:ext cx="124224" cy="45534"/>
            </a:xfrm>
            <a:custGeom>
              <a:avLst/>
              <a:gdLst/>
              <a:ahLst/>
              <a:cxnLst/>
              <a:rect l="l" t="t" r="r" b="b"/>
              <a:pathLst>
                <a:path w="1094" h="401" extrusionOk="0">
                  <a:moveTo>
                    <a:pt x="868" y="0"/>
                  </a:moveTo>
                  <a:cubicBezTo>
                    <a:pt x="689" y="0"/>
                    <a:pt x="399" y="61"/>
                    <a:pt x="0" y="182"/>
                  </a:cubicBezTo>
                  <a:cubicBezTo>
                    <a:pt x="26" y="194"/>
                    <a:pt x="427" y="400"/>
                    <a:pt x="720" y="400"/>
                  </a:cubicBezTo>
                  <a:cubicBezTo>
                    <a:pt x="772" y="400"/>
                    <a:pt x="820" y="394"/>
                    <a:pt x="863" y="379"/>
                  </a:cubicBezTo>
                  <a:cubicBezTo>
                    <a:pt x="939" y="355"/>
                    <a:pt x="1008" y="303"/>
                    <a:pt x="1049" y="234"/>
                  </a:cubicBezTo>
                  <a:cubicBezTo>
                    <a:pt x="1080" y="182"/>
                    <a:pt x="1094" y="106"/>
                    <a:pt x="1073" y="72"/>
                  </a:cubicBezTo>
                  <a:cubicBezTo>
                    <a:pt x="1048" y="24"/>
                    <a:pt x="979"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2866962" y="3418421"/>
              <a:ext cx="123883" cy="46783"/>
            </a:xfrm>
            <a:custGeom>
              <a:avLst/>
              <a:gdLst/>
              <a:ahLst/>
              <a:cxnLst/>
              <a:rect l="l" t="t" r="r" b="b"/>
              <a:pathLst>
                <a:path w="1091" h="412" extrusionOk="0">
                  <a:moveTo>
                    <a:pt x="897" y="0"/>
                  </a:moveTo>
                  <a:cubicBezTo>
                    <a:pt x="722" y="0"/>
                    <a:pt x="423" y="78"/>
                    <a:pt x="0" y="234"/>
                  </a:cubicBezTo>
                  <a:cubicBezTo>
                    <a:pt x="28" y="245"/>
                    <a:pt x="400" y="411"/>
                    <a:pt x="688" y="411"/>
                  </a:cubicBezTo>
                  <a:cubicBezTo>
                    <a:pt x="756" y="411"/>
                    <a:pt x="820" y="402"/>
                    <a:pt x="873" y="379"/>
                  </a:cubicBezTo>
                  <a:cubicBezTo>
                    <a:pt x="952" y="355"/>
                    <a:pt x="1014" y="299"/>
                    <a:pt x="1056" y="227"/>
                  </a:cubicBezTo>
                  <a:cubicBezTo>
                    <a:pt x="1080" y="172"/>
                    <a:pt x="1090" y="96"/>
                    <a:pt x="1070" y="61"/>
                  </a:cubicBezTo>
                  <a:cubicBezTo>
                    <a:pt x="1044" y="21"/>
                    <a:pt x="987" y="0"/>
                    <a:pt x="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2587630" y="2702151"/>
              <a:ext cx="304428" cy="840838"/>
            </a:xfrm>
            <a:custGeom>
              <a:avLst/>
              <a:gdLst/>
              <a:ahLst/>
              <a:cxnLst/>
              <a:rect l="l" t="t" r="r" b="b"/>
              <a:pathLst>
                <a:path w="2681" h="7405" fill="none" extrusionOk="0">
                  <a:moveTo>
                    <a:pt x="2681" y="0"/>
                  </a:moveTo>
                  <a:cubicBezTo>
                    <a:pt x="2032" y="787"/>
                    <a:pt x="1491" y="1656"/>
                    <a:pt x="1066" y="2584"/>
                  </a:cubicBezTo>
                  <a:cubicBezTo>
                    <a:pt x="380" y="4099"/>
                    <a:pt x="17" y="5741"/>
                    <a:pt x="0" y="7404"/>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2748643" y="2644354"/>
              <a:ext cx="69833" cy="164080"/>
            </a:xfrm>
            <a:custGeom>
              <a:avLst/>
              <a:gdLst/>
              <a:ahLst/>
              <a:cxnLst/>
              <a:rect l="l" t="t" r="r" b="b"/>
              <a:pathLst>
                <a:path w="615" h="1445" extrusionOk="0">
                  <a:moveTo>
                    <a:pt x="322" y="1"/>
                  </a:moveTo>
                  <a:cubicBezTo>
                    <a:pt x="266" y="1"/>
                    <a:pt x="184" y="45"/>
                    <a:pt x="131" y="99"/>
                  </a:cubicBezTo>
                  <a:cubicBezTo>
                    <a:pt x="31" y="199"/>
                    <a:pt x="24" y="333"/>
                    <a:pt x="21" y="399"/>
                  </a:cubicBezTo>
                  <a:cubicBezTo>
                    <a:pt x="0" y="806"/>
                    <a:pt x="580" y="1410"/>
                    <a:pt x="614" y="1444"/>
                  </a:cubicBezTo>
                  <a:cubicBezTo>
                    <a:pt x="614" y="523"/>
                    <a:pt x="521" y="40"/>
                    <a:pt x="338" y="2"/>
                  </a:cubicBezTo>
                  <a:cubicBezTo>
                    <a:pt x="333" y="1"/>
                    <a:pt x="328"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2871618" y="2581789"/>
              <a:ext cx="102763" cy="148637"/>
            </a:xfrm>
            <a:custGeom>
              <a:avLst/>
              <a:gdLst/>
              <a:ahLst/>
              <a:cxnLst/>
              <a:rect l="l" t="t" r="r" b="b"/>
              <a:pathLst>
                <a:path w="905" h="1309" extrusionOk="0">
                  <a:moveTo>
                    <a:pt x="594" y="1"/>
                  </a:moveTo>
                  <a:cubicBezTo>
                    <a:pt x="589" y="1"/>
                    <a:pt x="585" y="1"/>
                    <a:pt x="580" y="1"/>
                  </a:cubicBezTo>
                  <a:cubicBezTo>
                    <a:pt x="442" y="4"/>
                    <a:pt x="342" y="98"/>
                    <a:pt x="294" y="142"/>
                  </a:cubicBezTo>
                  <a:cubicBezTo>
                    <a:pt x="0" y="425"/>
                    <a:pt x="11" y="1260"/>
                    <a:pt x="11" y="1309"/>
                  </a:cubicBezTo>
                  <a:cubicBezTo>
                    <a:pt x="642" y="639"/>
                    <a:pt x="904" y="225"/>
                    <a:pt x="797" y="70"/>
                  </a:cubicBezTo>
                  <a:cubicBezTo>
                    <a:pt x="765" y="28"/>
                    <a:pt x="674" y="1"/>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2682330" y="2746662"/>
              <a:ext cx="69947" cy="163966"/>
            </a:xfrm>
            <a:custGeom>
              <a:avLst/>
              <a:gdLst/>
              <a:ahLst/>
              <a:cxnLst/>
              <a:rect l="l" t="t" r="r" b="b"/>
              <a:pathLst>
                <a:path w="616" h="1444" extrusionOk="0">
                  <a:moveTo>
                    <a:pt x="322" y="0"/>
                  </a:moveTo>
                  <a:cubicBezTo>
                    <a:pt x="264" y="0"/>
                    <a:pt x="185" y="45"/>
                    <a:pt x="132" y="98"/>
                  </a:cubicBezTo>
                  <a:cubicBezTo>
                    <a:pt x="32" y="198"/>
                    <a:pt x="25" y="336"/>
                    <a:pt x="22" y="398"/>
                  </a:cubicBezTo>
                  <a:cubicBezTo>
                    <a:pt x="1" y="809"/>
                    <a:pt x="581" y="1409"/>
                    <a:pt x="615" y="1444"/>
                  </a:cubicBezTo>
                  <a:cubicBezTo>
                    <a:pt x="615" y="522"/>
                    <a:pt x="525" y="43"/>
                    <a:pt x="339" y="2"/>
                  </a:cubicBezTo>
                  <a:cubicBezTo>
                    <a:pt x="334" y="1"/>
                    <a:pt x="328"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2821088" y="2701470"/>
              <a:ext cx="148637" cy="92430"/>
            </a:xfrm>
            <a:custGeom>
              <a:avLst/>
              <a:gdLst/>
              <a:ahLst/>
              <a:cxnLst/>
              <a:rect l="l" t="t" r="r" b="b"/>
              <a:pathLst>
                <a:path w="1309" h="814" extrusionOk="0">
                  <a:moveTo>
                    <a:pt x="1152" y="0"/>
                  </a:moveTo>
                  <a:cubicBezTo>
                    <a:pt x="956" y="0"/>
                    <a:pt x="573" y="271"/>
                    <a:pt x="0" y="814"/>
                  </a:cubicBezTo>
                  <a:cubicBezTo>
                    <a:pt x="3" y="814"/>
                    <a:pt x="6" y="814"/>
                    <a:pt x="12" y="814"/>
                  </a:cubicBezTo>
                  <a:cubicBezTo>
                    <a:pt x="123" y="814"/>
                    <a:pt x="896" y="807"/>
                    <a:pt x="1163" y="527"/>
                  </a:cubicBezTo>
                  <a:cubicBezTo>
                    <a:pt x="1208" y="479"/>
                    <a:pt x="1305" y="379"/>
                    <a:pt x="1308" y="241"/>
                  </a:cubicBezTo>
                  <a:cubicBezTo>
                    <a:pt x="1308" y="158"/>
                    <a:pt x="1280" y="58"/>
                    <a:pt x="1236" y="23"/>
                  </a:cubicBezTo>
                  <a:cubicBezTo>
                    <a:pt x="1213" y="8"/>
                    <a:pt x="1185"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2634185" y="3121830"/>
              <a:ext cx="155677" cy="81415"/>
            </a:xfrm>
            <a:custGeom>
              <a:avLst/>
              <a:gdLst/>
              <a:ahLst/>
              <a:cxnLst/>
              <a:rect l="l" t="t" r="r" b="b"/>
              <a:pathLst>
                <a:path w="1371" h="717" extrusionOk="0">
                  <a:moveTo>
                    <a:pt x="1205" y="1"/>
                  </a:moveTo>
                  <a:cubicBezTo>
                    <a:pt x="999" y="1"/>
                    <a:pt x="599" y="234"/>
                    <a:pt x="1" y="696"/>
                  </a:cubicBezTo>
                  <a:cubicBezTo>
                    <a:pt x="21" y="699"/>
                    <a:pt x="173" y="716"/>
                    <a:pt x="368" y="716"/>
                  </a:cubicBezTo>
                  <a:cubicBezTo>
                    <a:pt x="644" y="716"/>
                    <a:pt x="1005" y="682"/>
                    <a:pt x="1187" y="524"/>
                  </a:cubicBezTo>
                  <a:cubicBezTo>
                    <a:pt x="1239" y="482"/>
                    <a:pt x="1343" y="393"/>
                    <a:pt x="1360" y="255"/>
                  </a:cubicBezTo>
                  <a:cubicBezTo>
                    <a:pt x="1370" y="172"/>
                    <a:pt x="1353" y="68"/>
                    <a:pt x="1312" y="34"/>
                  </a:cubicBezTo>
                  <a:cubicBezTo>
                    <a:pt x="1285" y="12"/>
                    <a:pt x="1250" y="1"/>
                    <a:pt x="1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2585586" y="2911650"/>
              <a:ext cx="98107" cy="151362"/>
            </a:xfrm>
            <a:custGeom>
              <a:avLst/>
              <a:gdLst/>
              <a:ahLst/>
              <a:cxnLst/>
              <a:rect l="l" t="t" r="r" b="b"/>
              <a:pathLst>
                <a:path w="864" h="1333" extrusionOk="0">
                  <a:moveTo>
                    <a:pt x="254" y="1"/>
                  </a:moveTo>
                  <a:cubicBezTo>
                    <a:pt x="252" y="1"/>
                    <a:pt x="251" y="1"/>
                    <a:pt x="249" y="1"/>
                  </a:cubicBezTo>
                  <a:cubicBezTo>
                    <a:pt x="194" y="1"/>
                    <a:pt x="115" y="70"/>
                    <a:pt x="73" y="143"/>
                  </a:cubicBezTo>
                  <a:cubicBezTo>
                    <a:pt x="1" y="260"/>
                    <a:pt x="25" y="394"/>
                    <a:pt x="39" y="460"/>
                  </a:cubicBezTo>
                  <a:cubicBezTo>
                    <a:pt x="115" y="860"/>
                    <a:pt x="822" y="1309"/>
                    <a:pt x="863" y="1333"/>
                  </a:cubicBezTo>
                  <a:cubicBezTo>
                    <a:pt x="644" y="443"/>
                    <a:pt x="442"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2531536" y="3070392"/>
              <a:ext cx="98107" cy="151362"/>
            </a:xfrm>
            <a:custGeom>
              <a:avLst/>
              <a:gdLst/>
              <a:ahLst/>
              <a:cxnLst/>
              <a:rect l="l" t="t" r="r" b="b"/>
              <a:pathLst>
                <a:path w="864" h="1333" extrusionOk="0">
                  <a:moveTo>
                    <a:pt x="253" y="0"/>
                  </a:moveTo>
                  <a:cubicBezTo>
                    <a:pt x="252" y="0"/>
                    <a:pt x="251" y="0"/>
                    <a:pt x="249" y="0"/>
                  </a:cubicBezTo>
                  <a:cubicBezTo>
                    <a:pt x="194" y="0"/>
                    <a:pt x="118" y="69"/>
                    <a:pt x="73" y="142"/>
                  </a:cubicBezTo>
                  <a:cubicBezTo>
                    <a:pt x="1" y="259"/>
                    <a:pt x="25" y="394"/>
                    <a:pt x="39" y="459"/>
                  </a:cubicBezTo>
                  <a:cubicBezTo>
                    <a:pt x="114" y="860"/>
                    <a:pt x="822" y="1305"/>
                    <a:pt x="863" y="1332"/>
                  </a:cubicBezTo>
                  <a:cubicBezTo>
                    <a:pt x="644" y="445"/>
                    <a:pt x="442" y="0"/>
                    <a:pt x="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2652240" y="2872589"/>
              <a:ext cx="63588" cy="116389"/>
            </a:xfrm>
            <a:custGeom>
              <a:avLst/>
              <a:gdLst/>
              <a:ahLst/>
              <a:cxnLst/>
              <a:rect l="l" t="t" r="r" b="b"/>
              <a:pathLst>
                <a:path w="560" h="1025" extrusionOk="0">
                  <a:moveTo>
                    <a:pt x="200" y="0"/>
                  </a:moveTo>
                  <a:cubicBezTo>
                    <a:pt x="162" y="0"/>
                    <a:pt x="100" y="45"/>
                    <a:pt x="62" y="93"/>
                  </a:cubicBezTo>
                  <a:cubicBezTo>
                    <a:pt x="18" y="162"/>
                    <a:pt x="0" y="245"/>
                    <a:pt x="14" y="324"/>
                  </a:cubicBezTo>
                  <a:cubicBezTo>
                    <a:pt x="42" y="625"/>
                    <a:pt x="532" y="1001"/>
                    <a:pt x="559" y="1025"/>
                  </a:cubicBezTo>
                  <a:cubicBezTo>
                    <a:pt x="463" y="352"/>
                    <a:pt x="342" y="10"/>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2584791" y="3027697"/>
              <a:ext cx="71877" cy="111733"/>
            </a:xfrm>
            <a:custGeom>
              <a:avLst/>
              <a:gdLst/>
              <a:ahLst/>
              <a:cxnLst/>
              <a:rect l="l" t="t" r="r" b="b"/>
              <a:pathLst>
                <a:path w="633" h="984" extrusionOk="0">
                  <a:moveTo>
                    <a:pt x="182" y="0"/>
                  </a:moveTo>
                  <a:cubicBezTo>
                    <a:pt x="182" y="0"/>
                    <a:pt x="181" y="0"/>
                    <a:pt x="180" y="0"/>
                  </a:cubicBezTo>
                  <a:cubicBezTo>
                    <a:pt x="139" y="0"/>
                    <a:pt x="80" y="52"/>
                    <a:pt x="49" y="104"/>
                  </a:cubicBezTo>
                  <a:cubicBezTo>
                    <a:pt x="11" y="176"/>
                    <a:pt x="1" y="263"/>
                    <a:pt x="25" y="338"/>
                  </a:cubicBezTo>
                  <a:cubicBezTo>
                    <a:pt x="80" y="635"/>
                    <a:pt x="601" y="966"/>
                    <a:pt x="632" y="984"/>
                  </a:cubicBezTo>
                  <a:cubicBezTo>
                    <a:pt x="471" y="328"/>
                    <a:pt x="320"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2527221" y="3181216"/>
              <a:ext cx="92543" cy="94587"/>
            </a:xfrm>
            <a:custGeom>
              <a:avLst/>
              <a:gdLst/>
              <a:ahLst/>
              <a:cxnLst/>
              <a:rect l="l" t="t" r="r" b="b"/>
              <a:pathLst>
                <a:path w="815" h="833" extrusionOk="0">
                  <a:moveTo>
                    <a:pt x="142" y="0"/>
                  </a:moveTo>
                  <a:cubicBezTo>
                    <a:pt x="133" y="0"/>
                    <a:pt x="123" y="2"/>
                    <a:pt x="115" y="4"/>
                  </a:cubicBezTo>
                  <a:cubicBezTo>
                    <a:pt x="77" y="18"/>
                    <a:pt x="35" y="84"/>
                    <a:pt x="18" y="142"/>
                  </a:cubicBezTo>
                  <a:cubicBezTo>
                    <a:pt x="1" y="222"/>
                    <a:pt x="14" y="304"/>
                    <a:pt x="56" y="373"/>
                  </a:cubicBezTo>
                  <a:cubicBezTo>
                    <a:pt x="190" y="646"/>
                    <a:pt x="780" y="822"/>
                    <a:pt x="815" y="832"/>
                  </a:cubicBezTo>
                  <a:cubicBezTo>
                    <a:pt x="505" y="278"/>
                    <a:pt x="280" y="0"/>
                    <a:pt x="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2765449" y="2834550"/>
              <a:ext cx="119568" cy="53141"/>
            </a:xfrm>
            <a:custGeom>
              <a:avLst/>
              <a:gdLst/>
              <a:ahLst/>
              <a:cxnLst/>
              <a:rect l="l" t="t" r="r" b="b"/>
              <a:pathLst>
                <a:path w="1053" h="468" extrusionOk="0">
                  <a:moveTo>
                    <a:pt x="919" y="1"/>
                  </a:moveTo>
                  <a:cubicBezTo>
                    <a:pt x="760" y="1"/>
                    <a:pt x="455" y="134"/>
                    <a:pt x="0" y="404"/>
                  </a:cubicBezTo>
                  <a:cubicBezTo>
                    <a:pt x="24" y="411"/>
                    <a:pt x="272" y="468"/>
                    <a:pt x="513" y="468"/>
                  </a:cubicBezTo>
                  <a:cubicBezTo>
                    <a:pt x="655" y="468"/>
                    <a:pt x="795" y="448"/>
                    <a:pt x="887" y="387"/>
                  </a:cubicBezTo>
                  <a:cubicBezTo>
                    <a:pt x="960" y="345"/>
                    <a:pt x="1011" y="280"/>
                    <a:pt x="1039" y="204"/>
                  </a:cubicBezTo>
                  <a:cubicBezTo>
                    <a:pt x="1053" y="142"/>
                    <a:pt x="1049" y="66"/>
                    <a:pt x="1022" y="35"/>
                  </a:cubicBezTo>
                  <a:cubicBezTo>
                    <a:pt x="1000" y="12"/>
                    <a:pt x="966" y="1"/>
                    <a:pt x="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2724344" y="2910401"/>
              <a:ext cx="119568" cy="53255"/>
            </a:xfrm>
            <a:custGeom>
              <a:avLst/>
              <a:gdLst/>
              <a:ahLst/>
              <a:cxnLst/>
              <a:rect l="l" t="t" r="r" b="b"/>
              <a:pathLst>
                <a:path w="1053" h="469" extrusionOk="0">
                  <a:moveTo>
                    <a:pt x="916" y="1"/>
                  </a:moveTo>
                  <a:cubicBezTo>
                    <a:pt x="758" y="1"/>
                    <a:pt x="453" y="136"/>
                    <a:pt x="0" y="405"/>
                  </a:cubicBezTo>
                  <a:cubicBezTo>
                    <a:pt x="22" y="410"/>
                    <a:pt x="271" y="468"/>
                    <a:pt x="515" y="468"/>
                  </a:cubicBezTo>
                  <a:cubicBezTo>
                    <a:pt x="656" y="468"/>
                    <a:pt x="795" y="449"/>
                    <a:pt x="887" y="388"/>
                  </a:cubicBezTo>
                  <a:cubicBezTo>
                    <a:pt x="959" y="347"/>
                    <a:pt x="1011" y="281"/>
                    <a:pt x="1035" y="205"/>
                  </a:cubicBezTo>
                  <a:cubicBezTo>
                    <a:pt x="1052" y="143"/>
                    <a:pt x="1049" y="67"/>
                    <a:pt x="1018" y="36"/>
                  </a:cubicBezTo>
                  <a:cubicBezTo>
                    <a:pt x="997" y="13"/>
                    <a:pt x="963" y="1"/>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2691414" y="2971717"/>
              <a:ext cx="153633" cy="68471"/>
            </a:xfrm>
            <a:custGeom>
              <a:avLst/>
              <a:gdLst/>
              <a:ahLst/>
              <a:cxnLst/>
              <a:rect l="l" t="t" r="r" b="b"/>
              <a:pathLst>
                <a:path w="1353" h="603" extrusionOk="0">
                  <a:moveTo>
                    <a:pt x="1181" y="0"/>
                  </a:moveTo>
                  <a:cubicBezTo>
                    <a:pt x="976" y="0"/>
                    <a:pt x="582" y="174"/>
                    <a:pt x="0" y="521"/>
                  </a:cubicBezTo>
                  <a:cubicBezTo>
                    <a:pt x="29" y="527"/>
                    <a:pt x="348" y="603"/>
                    <a:pt x="661" y="603"/>
                  </a:cubicBezTo>
                  <a:cubicBezTo>
                    <a:pt x="844" y="603"/>
                    <a:pt x="1024" y="577"/>
                    <a:pt x="1142" y="497"/>
                  </a:cubicBezTo>
                  <a:cubicBezTo>
                    <a:pt x="1194" y="462"/>
                    <a:pt x="1301" y="390"/>
                    <a:pt x="1336" y="262"/>
                  </a:cubicBezTo>
                  <a:cubicBezTo>
                    <a:pt x="1353" y="186"/>
                    <a:pt x="1349" y="86"/>
                    <a:pt x="1311" y="45"/>
                  </a:cubicBezTo>
                  <a:cubicBezTo>
                    <a:pt x="1284" y="15"/>
                    <a:pt x="1241" y="0"/>
                    <a:pt x="1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2658826" y="3052564"/>
              <a:ext cx="115707" cy="59273"/>
            </a:xfrm>
            <a:custGeom>
              <a:avLst/>
              <a:gdLst/>
              <a:ahLst/>
              <a:cxnLst/>
              <a:rect l="l" t="t" r="r" b="b"/>
              <a:pathLst>
                <a:path w="1019" h="522" extrusionOk="0">
                  <a:moveTo>
                    <a:pt x="892" y="0"/>
                  </a:moveTo>
                  <a:cubicBezTo>
                    <a:pt x="740" y="0"/>
                    <a:pt x="442" y="168"/>
                    <a:pt x="1" y="502"/>
                  </a:cubicBezTo>
                  <a:cubicBezTo>
                    <a:pt x="16" y="505"/>
                    <a:pt x="143" y="521"/>
                    <a:pt x="300" y="521"/>
                  </a:cubicBezTo>
                  <a:cubicBezTo>
                    <a:pt x="501" y="521"/>
                    <a:pt x="751" y="495"/>
                    <a:pt x="881" y="385"/>
                  </a:cubicBezTo>
                  <a:cubicBezTo>
                    <a:pt x="946" y="340"/>
                    <a:pt x="991" y="268"/>
                    <a:pt x="1008" y="188"/>
                  </a:cubicBezTo>
                  <a:cubicBezTo>
                    <a:pt x="1019" y="126"/>
                    <a:pt x="1005" y="50"/>
                    <a:pt x="974" y="26"/>
                  </a:cubicBezTo>
                  <a:cubicBezTo>
                    <a:pt x="954" y="9"/>
                    <a:pt x="927" y="0"/>
                    <a:pt x="8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2611475" y="3224251"/>
              <a:ext cx="112982" cy="63474"/>
            </a:xfrm>
            <a:custGeom>
              <a:avLst/>
              <a:gdLst/>
              <a:ahLst/>
              <a:cxnLst/>
              <a:rect l="l" t="t" r="r" b="b"/>
              <a:pathLst>
                <a:path w="995" h="559" extrusionOk="0">
                  <a:moveTo>
                    <a:pt x="874" y="1"/>
                  </a:moveTo>
                  <a:cubicBezTo>
                    <a:pt x="723" y="1"/>
                    <a:pt x="433" y="184"/>
                    <a:pt x="0" y="553"/>
                  </a:cubicBezTo>
                  <a:cubicBezTo>
                    <a:pt x="11" y="554"/>
                    <a:pt x="71" y="558"/>
                    <a:pt x="155" y="558"/>
                  </a:cubicBezTo>
                  <a:cubicBezTo>
                    <a:pt x="361" y="558"/>
                    <a:pt x="716" y="535"/>
                    <a:pt x="870" y="388"/>
                  </a:cubicBezTo>
                  <a:cubicBezTo>
                    <a:pt x="936" y="336"/>
                    <a:pt x="977" y="264"/>
                    <a:pt x="987" y="181"/>
                  </a:cubicBezTo>
                  <a:cubicBezTo>
                    <a:pt x="994" y="122"/>
                    <a:pt x="977" y="46"/>
                    <a:pt x="946" y="22"/>
                  </a:cubicBezTo>
                  <a:cubicBezTo>
                    <a:pt x="927" y="8"/>
                    <a:pt x="903" y="1"/>
                    <a:pt x="8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1"/>
          <p:cNvGrpSpPr/>
          <p:nvPr/>
        </p:nvGrpSpPr>
        <p:grpSpPr>
          <a:xfrm rot="5400000" flipH="1">
            <a:off x="-398923" y="2345091"/>
            <a:ext cx="1406138" cy="1466221"/>
            <a:chOff x="-38325" y="3456438"/>
            <a:chExt cx="1278540" cy="1333171"/>
          </a:xfrm>
        </p:grpSpPr>
        <p:sp>
          <p:nvSpPr>
            <p:cNvPr id="418" name="Google Shape;418;p21"/>
            <p:cNvSpPr/>
            <p:nvPr/>
          </p:nvSpPr>
          <p:spPr>
            <a:xfrm>
              <a:off x="768650" y="4286503"/>
              <a:ext cx="230904" cy="175082"/>
            </a:xfrm>
            <a:custGeom>
              <a:avLst/>
              <a:gdLst/>
              <a:ahLst/>
              <a:cxnLst/>
              <a:rect l="l" t="t" r="r" b="b"/>
              <a:pathLst>
                <a:path w="1940" h="1471" extrusionOk="0">
                  <a:moveTo>
                    <a:pt x="1800" y="0"/>
                  </a:moveTo>
                  <a:cubicBezTo>
                    <a:pt x="1438" y="0"/>
                    <a:pt x="1083" y="107"/>
                    <a:pt x="780" y="309"/>
                  </a:cubicBezTo>
                  <a:cubicBezTo>
                    <a:pt x="253" y="675"/>
                    <a:pt x="1" y="1379"/>
                    <a:pt x="115" y="1461"/>
                  </a:cubicBezTo>
                  <a:cubicBezTo>
                    <a:pt x="123" y="1468"/>
                    <a:pt x="135" y="1471"/>
                    <a:pt x="149" y="1471"/>
                  </a:cubicBezTo>
                  <a:cubicBezTo>
                    <a:pt x="361" y="1471"/>
                    <a:pt x="1155" y="823"/>
                    <a:pt x="1940" y="5"/>
                  </a:cubicBezTo>
                  <a:cubicBezTo>
                    <a:pt x="1893" y="2"/>
                    <a:pt x="1847" y="0"/>
                    <a:pt x="1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480853" y="3984066"/>
              <a:ext cx="231618" cy="322194"/>
            </a:xfrm>
            <a:custGeom>
              <a:avLst/>
              <a:gdLst/>
              <a:ahLst/>
              <a:cxnLst/>
              <a:rect l="l" t="t" r="r" b="b"/>
              <a:pathLst>
                <a:path w="1946" h="2707" extrusionOk="0">
                  <a:moveTo>
                    <a:pt x="1946" y="0"/>
                  </a:moveTo>
                  <a:cubicBezTo>
                    <a:pt x="1425" y="318"/>
                    <a:pt x="959" y="725"/>
                    <a:pt x="631" y="1225"/>
                  </a:cubicBezTo>
                  <a:cubicBezTo>
                    <a:pt x="231" y="1832"/>
                    <a:pt x="0" y="2629"/>
                    <a:pt x="121" y="2702"/>
                  </a:cubicBezTo>
                  <a:cubicBezTo>
                    <a:pt x="127" y="2705"/>
                    <a:pt x="133" y="2707"/>
                    <a:pt x="141" y="2707"/>
                  </a:cubicBezTo>
                  <a:cubicBezTo>
                    <a:pt x="333" y="2707"/>
                    <a:pt x="1072" y="1608"/>
                    <a:pt x="1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38325" y="3916461"/>
              <a:ext cx="1080962" cy="855534"/>
            </a:xfrm>
            <a:custGeom>
              <a:avLst/>
              <a:gdLst/>
              <a:ahLst/>
              <a:cxnLst/>
              <a:rect l="l" t="t" r="r" b="b"/>
              <a:pathLst>
                <a:path w="9082" h="7188" extrusionOk="0">
                  <a:moveTo>
                    <a:pt x="589" y="1"/>
                  </a:moveTo>
                  <a:cubicBezTo>
                    <a:pt x="494" y="1"/>
                    <a:pt x="400" y="32"/>
                    <a:pt x="315" y="109"/>
                  </a:cubicBezTo>
                  <a:cubicBezTo>
                    <a:pt x="56" y="337"/>
                    <a:pt x="39" y="796"/>
                    <a:pt x="22" y="1113"/>
                  </a:cubicBezTo>
                  <a:cubicBezTo>
                    <a:pt x="1" y="1479"/>
                    <a:pt x="32" y="1845"/>
                    <a:pt x="111" y="2200"/>
                  </a:cubicBezTo>
                  <a:cubicBezTo>
                    <a:pt x="187" y="2562"/>
                    <a:pt x="315" y="2911"/>
                    <a:pt x="487" y="3242"/>
                  </a:cubicBezTo>
                  <a:cubicBezTo>
                    <a:pt x="570" y="3404"/>
                    <a:pt x="667" y="3559"/>
                    <a:pt x="774" y="3711"/>
                  </a:cubicBezTo>
                  <a:cubicBezTo>
                    <a:pt x="822" y="3777"/>
                    <a:pt x="870" y="3846"/>
                    <a:pt x="926" y="3908"/>
                  </a:cubicBezTo>
                  <a:cubicBezTo>
                    <a:pt x="970" y="3956"/>
                    <a:pt x="1015" y="4011"/>
                    <a:pt x="1053" y="4067"/>
                  </a:cubicBezTo>
                  <a:cubicBezTo>
                    <a:pt x="1115" y="4177"/>
                    <a:pt x="1157" y="4301"/>
                    <a:pt x="1212" y="4415"/>
                  </a:cubicBezTo>
                  <a:cubicBezTo>
                    <a:pt x="1326" y="4636"/>
                    <a:pt x="1450" y="4846"/>
                    <a:pt x="1591" y="5050"/>
                  </a:cubicBezTo>
                  <a:cubicBezTo>
                    <a:pt x="1985" y="5623"/>
                    <a:pt x="2489" y="6113"/>
                    <a:pt x="3072" y="6485"/>
                  </a:cubicBezTo>
                  <a:cubicBezTo>
                    <a:pt x="3818" y="6953"/>
                    <a:pt x="4675" y="7188"/>
                    <a:pt x="5538" y="7188"/>
                  </a:cubicBezTo>
                  <a:cubicBezTo>
                    <a:pt x="6056" y="7188"/>
                    <a:pt x="6576" y="7103"/>
                    <a:pt x="7074" y="6934"/>
                  </a:cubicBezTo>
                  <a:cubicBezTo>
                    <a:pt x="7792" y="6692"/>
                    <a:pt x="8454" y="6306"/>
                    <a:pt x="9013" y="5795"/>
                  </a:cubicBezTo>
                  <a:cubicBezTo>
                    <a:pt x="9030" y="5781"/>
                    <a:pt x="9044" y="5768"/>
                    <a:pt x="9058" y="5750"/>
                  </a:cubicBezTo>
                  <a:cubicBezTo>
                    <a:pt x="9081" y="5727"/>
                    <a:pt x="9059" y="5694"/>
                    <a:pt x="9034" y="5694"/>
                  </a:cubicBezTo>
                  <a:cubicBezTo>
                    <a:pt x="9026" y="5694"/>
                    <a:pt x="9017" y="5697"/>
                    <a:pt x="9010" y="5705"/>
                  </a:cubicBezTo>
                  <a:cubicBezTo>
                    <a:pt x="8592" y="6120"/>
                    <a:pt x="8061" y="6440"/>
                    <a:pt x="7526" y="6682"/>
                  </a:cubicBezTo>
                  <a:cubicBezTo>
                    <a:pt x="6892" y="6969"/>
                    <a:pt x="6210" y="7119"/>
                    <a:pt x="5527" y="7119"/>
                  </a:cubicBezTo>
                  <a:cubicBezTo>
                    <a:pt x="4979" y="7119"/>
                    <a:pt x="4430" y="7023"/>
                    <a:pt x="3903" y="6823"/>
                  </a:cubicBezTo>
                  <a:cubicBezTo>
                    <a:pt x="2723" y="6375"/>
                    <a:pt x="1767" y="5419"/>
                    <a:pt x="1222" y="4284"/>
                  </a:cubicBezTo>
                  <a:cubicBezTo>
                    <a:pt x="1177" y="4191"/>
                    <a:pt x="1146" y="4070"/>
                    <a:pt x="1077" y="3991"/>
                  </a:cubicBezTo>
                  <a:cubicBezTo>
                    <a:pt x="846" y="3718"/>
                    <a:pt x="646" y="3418"/>
                    <a:pt x="487" y="3101"/>
                  </a:cubicBezTo>
                  <a:cubicBezTo>
                    <a:pt x="170" y="2445"/>
                    <a:pt x="35" y="1717"/>
                    <a:pt x="94" y="992"/>
                  </a:cubicBezTo>
                  <a:cubicBezTo>
                    <a:pt x="120" y="688"/>
                    <a:pt x="178" y="62"/>
                    <a:pt x="585" y="62"/>
                  </a:cubicBezTo>
                  <a:cubicBezTo>
                    <a:pt x="607" y="62"/>
                    <a:pt x="629" y="64"/>
                    <a:pt x="653" y="68"/>
                  </a:cubicBezTo>
                  <a:cubicBezTo>
                    <a:pt x="984" y="120"/>
                    <a:pt x="1229" y="485"/>
                    <a:pt x="1419" y="727"/>
                  </a:cubicBezTo>
                  <a:cubicBezTo>
                    <a:pt x="1947" y="1396"/>
                    <a:pt x="2382" y="2141"/>
                    <a:pt x="2702" y="2935"/>
                  </a:cubicBezTo>
                  <a:cubicBezTo>
                    <a:pt x="2778" y="3125"/>
                    <a:pt x="2847" y="3314"/>
                    <a:pt x="2909" y="3508"/>
                  </a:cubicBezTo>
                  <a:cubicBezTo>
                    <a:pt x="2915" y="3525"/>
                    <a:pt x="2928" y="3533"/>
                    <a:pt x="2942" y="3533"/>
                  </a:cubicBezTo>
                  <a:cubicBezTo>
                    <a:pt x="2963" y="3533"/>
                    <a:pt x="2983" y="3515"/>
                    <a:pt x="2975" y="3490"/>
                  </a:cubicBezTo>
                  <a:lnTo>
                    <a:pt x="2978" y="3490"/>
                  </a:lnTo>
                  <a:cubicBezTo>
                    <a:pt x="2706" y="2659"/>
                    <a:pt x="2313" y="1865"/>
                    <a:pt x="1816" y="1144"/>
                  </a:cubicBezTo>
                  <a:cubicBezTo>
                    <a:pt x="1591" y="823"/>
                    <a:pt x="1353" y="475"/>
                    <a:pt x="1060" y="213"/>
                  </a:cubicBezTo>
                  <a:cubicBezTo>
                    <a:pt x="930" y="98"/>
                    <a:pt x="758"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7492" y="3458699"/>
              <a:ext cx="1277707" cy="1330910"/>
            </a:xfrm>
            <a:custGeom>
              <a:avLst/>
              <a:gdLst/>
              <a:ahLst/>
              <a:cxnLst/>
              <a:rect l="l" t="t" r="r" b="b"/>
              <a:pathLst>
                <a:path w="10735" h="11182" extrusionOk="0">
                  <a:moveTo>
                    <a:pt x="6298" y="4411"/>
                  </a:moveTo>
                  <a:lnTo>
                    <a:pt x="6298" y="4411"/>
                  </a:lnTo>
                  <a:cubicBezTo>
                    <a:pt x="5429" y="6016"/>
                    <a:pt x="4690" y="7114"/>
                    <a:pt x="4493" y="7114"/>
                  </a:cubicBezTo>
                  <a:cubicBezTo>
                    <a:pt x="4486" y="7114"/>
                    <a:pt x="4478" y="7112"/>
                    <a:pt x="4472" y="7109"/>
                  </a:cubicBezTo>
                  <a:cubicBezTo>
                    <a:pt x="4352" y="7040"/>
                    <a:pt x="4586" y="6243"/>
                    <a:pt x="4983" y="5635"/>
                  </a:cubicBezTo>
                  <a:cubicBezTo>
                    <a:pt x="5311" y="5135"/>
                    <a:pt x="5777" y="4728"/>
                    <a:pt x="6298" y="4411"/>
                  </a:cubicBezTo>
                  <a:close/>
                  <a:moveTo>
                    <a:pt x="7303" y="1"/>
                  </a:moveTo>
                  <a:cubicBezTo>
                    <a:pt x="7096" y="1"/>
                    <a:pt x="6863" y="115"/>
                    <a:pt x="6756" y="163"/>
                  </a:cubicBezTo>
                  <a:cubicBezTo>
                    <a:pt x="5114" y="926"/>
                    <a:pt x="3862" y="4114"/>
                    <a:pt x="3862" y="4114"/>
                  </a:cubicBezTo>
                  <a:cubicBezTo>
                    <a:pt x="3458" y="5146"/>
                    <a:pt x="3151" y="6212"/>
                    <a:pt x="2940" y="7298"/>
                  </a:cubicBezTo>
                  <a:cubicBezTo>
                    <a:pt x="2568" y="6167"/>
                    <a:pt x="1974" y="5118"/>
                    <a:pt x="1198" y="4217"/>
                  </a:cubicBezTo>
                  <a:cubicBezTo>
                    <a:pt x="1038" y="4032"/>
                    <a:pt x="820" y="3842"/>
                    <a:pt x="595" y="3842"/>
                  </a:cubicBezTo>
                  <a:cubicBezTo>
                    <a:pt x="548" y="3842"/>
                    <a:pt x="500" y="3850"/>
                    <a:pt x="453" y="3869"/>
                  </a:cubicBezTo>
                  <a:cubicBezTo>
                    <a:pt x="239" y="3952"/>
                    <a:pt x="153" y="4204"/>
                    <a:pt x="111" y="4431"/>
                  </a:cubicBezTo>
                  <a:cubicBezTo>
                    <a:pt x="1" y="5035"/>
                    <a:pt x="32" y="5660"/>
                    <a:pt x="201" y="6253"/>
                  </a:cubicBezTo>
                  <a:cubicBezTo>
                    <a:pt x="398" y="6947"/>
                    <a:pt x="763" y="7474"/>
                    <a:pt x="1077" y="7851"/>
                  </a:cubicBezTo>
                  <a:cubicBezTo>
                    <a:pt x="1778" y="9803"/>
                    <a:pt x="3513" y="11125"/>
                    <a:pt x="5411" y="11180"/>
                  </a:cubicBezTo>
                  <a:cubicBezTo>
                    <a:pt x="5454" y="11181"/>
                    <a:pt x="5496" y="11182"/>
                    <a:pt x="5538" y="11182"/>
                  </a:cubicBezTo>
                  <a:cubicBezTo>
                    <a:pt x="7540" y="11182"/>
                    <a:pt x="8838" y="9764"/>
                    <a:pt x="9034" y="9541"/>
                  </a:cubicBezTo>
                  <a:lnTo>
                    <a:pt x="7550" y="8999"/>
                  </a:lnTo>
                  <a:lnTo>
                    <a:pt x="7550" y="8999"/>
                  </a:lnTo>
                  <a:cubicBezTo>
                    <a:pt x="8085" y="9186"/>
                    <a:pt x="8616" y="9376"/>
                    <a:pt x="9151" y="9562"/>
                  </a:cubicBezTo>
                  <a:cubicBezTo>
                    <a:pt x="9941" y="8896"/>
                    <a:pt x="9972" y="7809"/>
                    <a:pt x="9451" y="7281"/>
                  </a:cubicBezTo>
                  <a:cubicBezTo>
                    <a:pt x="9251" y="7081"/>
                    <a:pt x="8989" y="6981"/>
                    <a:pt x="8709" y="6957"/>
                  </a:cubicBezTo>
                  <a:cubicBezTo>
                    <a:pt x="7929" y="7772"/>
                    <a:pt x="7137" y="8419"/>
                    <a:pt x="6924" y="8419"/>
                  </a:cubicBezTo>
                  <a:cubicBezTo>
                    <a:pt x="6909" y="8419"/>
                    <a:pt x="6897" y="8416"/>
                    <a:pt x="6888" y="8409"/>
                  </a:cubicBezTo>
                  <a:cubicBezTo>
                    <a:pt x="6774" y="8327"/>
                    <a:pt x="7022" y="7623"/>
                    <a:pt x="7550" y="7257"/>
                  </a:cubicBezTo>
                  <a:cubicBezTo>
                    <a:pt x="7853" y="7058"/>
                    <a:pt x="8210" y="6952"/>
                    <a:pt x="8571" y="6952"/>
                  </a:cubicBezTo>
                  <a:cubicBezTo>
                    <a:pt x="8617" y="6952"/>
                    <a:pt x="8663" y="6953"/>
                    <a:pt x="8709" y="6957"/>
                  </a:cubicBezTo>
                  <a:cubicBezTo>
                    <a:pt x="9731" y="5891"/>
                    <a:pt x="10735" y="4538"/>
                    <a:pt x="10400" y="3959"/>
                  </a:cubicBezTo>
                  <a:cubicBezTo>
                    <a:pt x="10248" y="3695"/>
                    <a:pt x="9799" y="3560"/>
                    <a:pt x="9211" y="3560"/>
                  </a:cubicBezTo>
                  <a:cubicBezTo>
                    <a:pt x="8368" y="3560"/>
                    <a:pt x="7241" y="3837"/>
                    <a:pt x="6298" y="4411"/>
                  </a:cubicBezTo>
                  <a:cubicBezTo>
                    <a:pt x="6622" y="3814"/>
                    <a:pt x="6963" y="3148"/>
                    <a:pt x="7305" y="2441"/>
                  </a:cubicBezTo>
                  <a:cubicBezTo>
                    <a:pt x="7616" y="1792"/>
                    <a:pt x="7912" y="1054"/>
                    <a:pt x="7702" y="364"/>
                  </a:cubicBezTo>
                  <a:cubicBezTo>
                    <a:pt x="7674" y="253"/>
                    <a:pt x="7619" y="153"/>
                    <a:pt x="7540" y="77"/>
                  </a:cubicBezTo>
                  <a:cubicBezTo>
                    <a:pt x="7474" y="21"/>
                    <a:pt x="7391" y="1"/>
                    <a:pt x="73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312792" y="3456438"/>
              <a:ext cx="904690" cy="1147972"/>
            </a:xfrm>
            <a:custGeom>
              <a:avLst/>
              <a:gdLst/>
              <a:ahLst/>
              <a:cxnLst/>
              <a:rect l="l" t="t" r="r" b="b"/>
              <a:pathLst>
                <a:path w="7601" h="9645" extrusionOk="0">
                  <a:moveTo>
                    <a:pt x="3264" y="4559"/>
                  </a:moveTo>
                  <a:cubicBezTo>
                    <a:pt x="3082" y="4891"/>
                    <a:pt x="2895" y="5221"/>
                    <a:pt x="2702" y="5548"/>
                  </a:cubicBezTo>
                  <a:cubicBezTo>
                    <a:pt x="2430" y="6003"/>
                    <a:pt x="2154" y="6469"/>
                    <a:pt x="1819" y="6883"/>
                  </a:cubicBezTo>
                  <a:cubicBezTo>
                    <a:pt x="1764" y="6952"/>
                    <a:pt x="1660" y="7110"/>
                    <a:pt x="1567" y="7131"/>
                  </a:cubicBezTo>
                  <a:cubicBezTo>
                    <a:pt x="1563" y="7132"/>
                    <a:pt x="1559" y="7133"/>
                    <a:pt x="1555" y="7133"/>
                  </a:cubicBezTo>
                  <a:cubicBezTo>
                    <a:pt x="1527" y="7133"/>
                    <a:pt x="1529" y="7098"/>
                    <a:pt x="1526" y="7055"/>
                  </a:cubicBezTo>
                  <a:cubicBezTo>
                    <a:pt x="1526" y="6921"/>
                    <a:pt x="1574" y="6779"/>
                    <a:pt x="1612" y="6652"/>
                  </a:cubicBezTo>
                  <a:cubicBezTo>
                    <a:pt x="1836" y="5958"/>
                    <a:pt x="2257" y="5344"/>
                    <a:pt x="2820" y="4882"/>
                  </a:cubicBezTo>
                  <a:cubicBezTo>
                    <a:pt x="2961" y="4766"/>
                    <a:pt x="3110" y="4658"/>
                    <a:pt x="3264" y="4559"/>
                  </a:cubicBezTo>
                  <a:close/>
                  <a:moveTo>
                    <a:pt x="5604" y="7035"/>
                  </a:moveTo>
                  <a:cubicBezTo>
                    <a:pt x="5636" y="7035"/>
                    <a:pt x="5669" y="7036"/>
                    <a:pt x="5701" y="7038"/>
                  </a:cubicBezTo>
                  <a:lnTo>
                    <a:pt x="5701" y="7038"/>
                  </a:lnTo>
                  <a:cubicBezTo>
                    <a:pt x="5445" y="7302"/>
                    <a:pt x="5178" y="7555"/>
                    <a:pt x="4900" y="7797"/>
                  </a:cubicBezTo>
                  <a:cubicBezTo>
                    <a:pt x="4666" y="8004"/>
                    <a:pt x="4424" y="8215"/>
                    <a:pt x="4155" y="8370"/>
                  </a:cubicBezTo>
                  <a:cubicBezTo>
                    <a:pt x="4125" y="8388"/>
                    <a:pt x="4036" y="8446"/>
                    <a:pt x="3984" y="8446"/>
                  </a:cubicBezTo>
                  <a:cubicBezTo>
                    <a:pt x="3977" y="8446"/>
                    <a:pt x="3971" y="8445"/>
                    <a:pt x="3965" y="8442"/>
                  </a:cubicBezTo>
                  <a:cubicBezTo>
                    <a:pt x="3924" y="8418"/>
                    <a:pt x="3958" y="8287"/>
                    <a:pt x="3969" y="8242"/>
                  </a:cubicBezTo>
                  <a:cubicBezTo>
                    <a:pt x="4017" y="8087"/>
                    <a:pt x="4089" y="7939"/>
                    <a:pt x="4183" y="7804"/>
                  </a:cubicBezTo>
                  <a:cubicBezTo>
                    <a:pt x="4491" y="7339"/>
                    <a:pt x="5045" y="7035"/>
                    <a:pt x="5604" y="7035"/>
                  </a:cubicBezTo>
                  <a:close/>
                  <a:moveTo>
                    <a:pt x="4324" y="1"/>
                  </a:moveTo>
                  <a:cubicBezTo>
                    <a:pt x="4126" y="1"/>
                    <a:pt x="3914" y="107"/>
                    <a:pt x="3758" y="207"/>
                  </a:cubicBezTo>
                  <a:cubicBezTo>
                    <a:pt x="3351" y="476"/>
                    <a:pt x="2989" y="803"/>
                    <a:pt x="2678" y="1180"/>
                  </a:cubicBezTo>
                  <a:cubicBezTo>
                    <a:pt x="2081" y="1876"/>
                    <a:pt x="1591" y="2673"/>
                    <a:pt x="1184" y="3495"/>
                  </a:cubicBezTo>
                  <a:cubicBezTo>
                    <a:pt x="591" y="4688"/>
                    <a:pt x="194" y="5972"/>
                    <a:pt x="4" y="7297"/>
                  </a:cubicBezTo>
                  <a:cubicBezTo>
                    <a:pt x="0" y="7322"/>
                    <a:pt x="22" y="7338"/>
                    <a:pt x="41" y="7338"/>
                  </a:cubicBezTo>
                  <a:cubicBezTo>
                    <a:pt x="54" y="7338"/>
                    <a:pt x="65" y="7331"/>
                    <a:pt x="66" y="7314"/>
                  </a:cubicBezTo>
                  <a:lnTo>
                    <a:pt x="70" y="7317"/>
                  </a:lnTo>
                  <a:cubicBezTo>
                    <a:pt x="308" y="5668"/>
                    <a:pt x="870" y="4081"/>
                    <a:pt x="1726" y="2649"/>
                  </a:cubicBezTo>
                  <a:cubicBezTo>
                    <a:pt x="2181" y="1890"/>
                    <a:pt x="2706" y="1138"/>
                    <a:pt x="3389" y="569"/>
                  </a:cubicBezTo>
                  <a:cubicBezTo>
                    <a:pt x="3614" y="380"/>
                    <a:pt x="3970" y="71"/>
                    <a:pt x="4304" y="71"/>
                  </a:cubicBezTo>
                  <a:cubicBezTo>
                    <a:pt x="4349" y="71"/>
                    <a:pt x="4394" y="77"/>
                    <a:pt x="4438" y="89"/>
                  </a:cubicBezTo>
                  <a:cubicBezTo>
                    <a:pt x="4652" y="151"/>
                    <a:pt x="4724" y="393"/>
                    <a:pt x="4762" y="590"/>
                  </a:cubicBezTo>
                  <a:cubicBezTo>
                    <a:pt x="4793" y="769"/>
                    <a:pt x="4800" y="952"/>
                    <a:pt x="4779" y="1131"/>
                  </a:cubicBezTo>
                  <a:cubicBezTo>
                    <a:pt x="4738" y="1507"/>
                    <a:pt x="4607" y="1866"/>
                    <a:pt x="4455" y="2208"/>
                  </a:cubicBezTo>
                  <a:cubicBezTo>
                    <a:pt x="4276" y="2608"/>
                    <a:pt x="4079" y="2998"/>
                    <a:pt x="3879" y="3388"/>
                  </a:cubicBezTo>
                  <a:cubicBezTo>
                    <a:pt x="3703" y="3736"/>
                    <a:pt x="3523" y="4082"/>
                    <a:pt x="3337" y="4425"/>
                  </a:cubicBezTo>
                  <a:lnTo>
                    <a:pt x="3337" y="4425"/>
                  </a:lnTo>
                  <a:cubicBezTo>
                    <a:pt x="2851" y="4721"/>
                    <a:pt x="2420" y="5096"/>
                    <a:pt x="2092" y="5551"/>
                  </a:cubicBezTo>
                  <a:cubicBezTo>
                    <a:pt x="1854" y="5886"/>
                    <a:pt x="1667" y="6258"/>
                    <a:pt x="1543" y="6652"/>
                  </a:cubicBezTo>
                  <a:cubicBezTo>
                    <a:pt x="1516" y="6738"/>
                    <a:pt x="1364" y="7148"/>
                    <a:pt x="1522" y="7200"/>
                  </a:cubicBezTo>
                  <a:cubicBezTo>
                    <a:pt x="1531" y="7203"/>
                    <a:pt x="1539" y="7204"/>
                    <a:pt x="1548" y="7204"/>
                  </a:cubicBezTo>
                  <a:cubicBezTo>
                    <a:pt x="1623" y="7204"/>
                    <a:pt x="1700" y="7116"/>
                    <a:pt x="1743" y="7073"/>
                  </a:cubicBezTo>
                  <a:cubicBezTo>
                    <a:pt x="1878" y="6924"/>
                    <a:pt x="2002" y="6765"/>
                    <a:pt x="2112" y="6596"/>
                  </a:cubicBezTo>
                  <a:cubicBezTo>
                    <a:pt x="2516" y="6017"/>
                    <a:pt x="2868" y="5399"/>
                    <a:pt x="3213" y="4782"/>
                  </a:cubicBezTo>
                  <a:cubicBezTo>
                    <a:pt x="3267" y="4685"/>
                    <a:pt x="3321" y="4588"/>
                    <a:pt x="3374" y="4490"/>
                  </a:cubicBezTo>
                  <a:lnTo>
                    <a:pt x="3374" y="4490"/>
                  </a:lnTo>
                  <a:cubicBezTo>
                    <a:pt x="3748" y="4263"/>
                    <a:pt x="4152" y="4083"/>
                    <a:pt x="4566" y="3947"/>
                  </a:cubicBezTo>
                  <a:cubicBezTo>
                    <a:pt x="5110" y="3766"/>
                    <a:pt x="5684" y="3650"/>
                    <a:pt x="6259" y="3650"/>
                  </a:cubicBezTo>
                  <a:cubicBezTo>
                    <a:pt x="6267" y="3650"/>
                    <a:pt x="6275" y="3650"/>
                    <a:pt x="6284" y="3650"/>
                  </a:cubicBezTo>
                  <a:cubicBezTo>
                    <a:pt x="6632" y="3650"/>
                    <a:pt x="7126" y="3677"/>
                    <a:pt x="7378" y="3964"/>
                  </a:cubicBezTo>
                  <a:cubicBezTo>
                    <a:pt x="7560" y="4174"/>
                    <a:pt x="7481" y="4488"/>
                    <a:pt x="7391" y="4719"/>
                  </a:cubicBezTo>
                  <a:cubicBezTo>
                    <a:pt x="7250" y="5096"/>
                    <a:pt x="7022" y="5437"/>
                    <a:pt x="6788" y="5755"/>
                  </a:cubicBezTo>
                  <a:cubicBezTo>
                    <a:pt x="6471" y="6184"/>
                    <a:pt x="6127" y="6592"/>
                    <a:pt x="5758" y="6978"/>
                  </a:cubicBezTo>
                  <a:lnTo>
                    <a:pt x="5758" y="6978"/>
                  </a:lnTo>
                  <a:cubicBezTo>
                    <a:pt x="5715" y="6974"/>
                    <a:pt x="5672" y="6972"/>
                    <a:pt x="5629" y="6972"/>
                  </a:cubicBezTo>
                  <a:cubicBezTo>
                    <a:pt x="5494" y="6972"/>
                    <a:pt x="5359" y="6989"/>
                    <a:pt x="5228" y="7017"/>
                  </a:cubicBezTo>
                  <a:cubicBezTo>
                    <a:pt x="4880" y="7086"/>
                    <a:pt x="4559" y="7266"/>
                    <a:pt x="4314" y="7524"/>
                  </a:cubicBezTo>
                  <a:cubicBezTo>
                    <a:pt x="4117" y="7738"/>
                    <a:pt x="3893" y="8056"/>
                    <a:pt x="3879" y="8363"/>
                  </a:cubicBezTo>
                  <a:cubicBezTo>
                    <a:pt x="3874" y="8470"/>
                    <a:pt x="3916" y="8506"/>
                    <a:pt x="3977" y="8506"/>
                  </a:cubicBezTo>
                  <a:cubicBezTo>
                    <a:pt x="4075" y="8506"/>
                    <a:pt x="4221" y="8411"/>
                    <a:pt x="4290" y="8366"/>
                  </a:cubicBezTo>
                  <a:cubicBezTo>
                    <a:pt x="4604" y="8163"/>
                    <a:pt x="4886" y="7907"/>
                    <a:pt x="5162" y="7652"/>
                  </a:cubicBezTo>
                  <a:cubicBezTo>
                    <a:pt x="5374" y="7455"/>
                    <a:pt x="5579" y="7253"/>
                    <a:pt x="5779" y="7045"/>
                  </a:cubicBezTo>
                  <a:lnTo>
                    <a:pt x="5779" y="7045"/>
                  </a:lnTo>
                  <a:cubicBezTo>
                    <a:pt x="5874" y="7056"/>
                    <a:pt x="5970" y="7076"/>
                    <a:pt x="6063" y="7107"/>
                  </a:cubicBezTo>
                  <a:cubicBezTo>
                    <a:pt x="6729" y="7324"/>
                    <a:pt x="6932" y="8083"/>
                    <a:pt x="6756" y="8708"/>
                  </a:cubicBezTo>
                  <a:cubicBezTo>
                    <a:pt x="6656" y="9053"/>
                    <a:pt x="6456" y="9357"/>
                    <a:pt x="6180" y="9588"/>
                  </a:cubicBezTo>
                  <a:cubicBezTo>
                    <a:pt x="6156" y="9612"/>
                    <a:pt x="6178" y="9645"/>
                    <a:pt x="6205" y="9645"/>
                  </a:cubicBezTo>
                  <a:cubicBezTo>
                    <a:pt x="6213" y="9645"/>
                    <a:pt x="6221" y="9642"/>
                    <a:pt x="6229" y="9636"/>
                  </a:cubicBezTo>
                  <a:cubicBezTo>
                    <a:pt x="6750" y="9188"/>
                    <a:pt x="7039" y="8446"/>
                    <a:pt x="6808" y="7773"/>
                  </a:cubicBezTo>
                  <a:cubicBezTo>
                    <a:pt x="6715" y="7480"/>
                    <a:pt x="6505" y="7235"/>
                    <a:pt x="6225" y="7100"/>
                  </a:cubicBezTo>
                  <a:cubicBezTo>
                    <a:pt x="6102" y="7040"/>
                    <a:pt x="5970" y="7004"/>
                    <a:pt x="5835" y="6986"/>
                  </a:cubicBezTo>
                  <a:lnTo>
                    <a:pt x="5835" y="6986"/>
                  </a:lnTo>
                  <a:cubicBezTo>
                    <a:pt x="5971" y="6842"/>
                    <a:pt x="6105" y="6695"/>
                    <a:pt x="6235" y="6545"/>
                  </a:cubicBezTo>
                  <a:cubicBezTo>
                    <a:pt x="6570" y="6175"/>
                    <a:pt x="6870" y="5779"/>
                    <a:pt x="7139" y="5361"/>
                  </a:cubicBezTo>
                  <a:cubicBezTo>
                    <a:pt x="7326" y="5058"/>
                    <a:pt x="7522" y="4713"/>
                    <a:pt x="7550" y="4350"/>
                  </a:cubicBezTo>
                  <a:cubicBezTo>
                    <a:pt x="7600" y="3720"/>
                    <a:pt x="6917" y="3580"/>
                    <a:pt x="6309" y="3580"/>
                  </a:cubicBezTo>
                  <a:cubicBezTo>
                    <a:pt x="6037" y="3580"/>
                    <a:pt x="5781" y="3608"/>
                    <a:pt x="5611" y="3633"/>
                  </a:cubicBezTo>
                  <a:cubicBezTo>
                    <a:pt x="4874" y="3735"/>
                    <a:pt x="4113" y="3976"/>
                    <a:pt x="3445" y="4361"/>
                  </a:cubicBezTo>
                  <a:lnTo>
                    <a:pt x="3445" y="4361"/>
                  </a:lnTo>
                  <a:cubicBezTo>
                    <a:pt x="3821" y="3671"/>
                    <a:pt x="4183" y="2969"/>
                    <a:pt x="4507" y="2253"/>
                  </a:cubicBezTo>
                  <a:cubicBezTo>
                    <a:pt x="4662" y="1908"/>
                    <a:pt x="4797" y="1542"/>
                    <a:pt x="4842" y="1162"/>
                  </a:cubicBezTo>
                  <a:cubicBezTo>
                    <a:pt x="4866" y="986"/>
                    <a:pt x="4862" y="807"/>
                    <a:pt x="4838" y="631"/>
                  </a:cubicBezTo>
                  <a:cubicBezTo>
                    <a:pt x="4811" y="455"/>
                    <a:pt x="4762" y="245"/>
                    <a:pt x="4628" y="117"/>
                  </a:cubicBezTo>
                  <a:cubicBezTo>
                    <a:pt x="4539" y="33"/>
                    <a:pt x="4434" y="1"/>
                    <a:pt x="4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423"/>
        <p:cNvGrpSpPr/>
        <p:nvPr/>
      </p:nvGrpSpPr>
      <p:grpSpPr>
        <a:xfrm>
          <a:off x="0" y="0"/>
          <a:ext cx="0" cy="0"/>
          <a:chOff x="0" y="0"/>
          <a:chExt cx="0" cy="0"/>
        </a:xfrm>
      </p:grpSpPr>
      <p:sp>
        <p:nvSpPr>
          <p:cNvPr id="424" name="Google Shape;424;p22"/>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425" name="Google Shape;425;p22"/>
          <p:cNvSpPr txBox="1">
            <a:spLocks noGrp="1"/>
          </p:cNvSpPr>
          <p:nvPr>
            <p:ph type="subTitle" idx="1"/>
          </p:nvPr>
        </p:nvSpPr>
        <p:spPr>
          <a:xfrm>
            <a:off x="3452900" y="194242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26" name="Google Shape;426;p22"/>
          <p:cNvSpPr txBox="1">
            <a:spLocks noGrp="1"/>
          </p:cNvSpPr>
          <p:nvPr>
            <p:ph type="subTitle" idx="2"/>
          </p:nvPr>
        </p:nvSpPr>
        <p:spPr>
          <a:xfrm>
            <a:off x="3452875" y="225545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27" name="Google Shape;427;p22"/>
          <p:cNvSpPr txBox="1">
            <a:spLocks noGrp="1"/>
          </p:cNvSpPr>
          <p:nvPr>
            <p:ph type="subTitle" idx="3"/>
          </p:nvPr>
        </p:nvSpPr>
        <p:spPr>
          <a:xfrm>
            <a:off x="1034250" y="194242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28" name="Google Shape;428;p22"/>
          <p:cNvSpPr txBox="1">
            <a:spLocks noGrp="1"/>
          </p:cNvSpPr>
          <p:nvPr>
            <p:ph type="subTitle" idx="4"/>
          </p:nvPr>
        </p:nvSpPr>
        <p:spPr>
          <a:xfrm>
            <a:off x="1034225" y="225545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29" name="Google Shape;429;p22"/>
          <p:cNvSpPr txBox="1">
            <a:spLocks noGrp="1"/>
          </p:cNvSpPr>
          <p:nvPr>
            <p:ph type="subTitle" idx="5"/>
          </p:nvPr>
        </p:nvSpPr>
        <p:spPr>
          <a:xfrm>
            <a:off x="5871625" y="194242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30" name="Google Shape;430;p22"/>
          <p:cNvSpPr txBox="1">
            <a:spLocks noGrp="1"/>
          </p:cNvSpPr>
          <p:nvPr>
            <p:ph type="subTitle" idx="6"/>
          </p:nvPr>
        </p:nvSpPr>
        <p:spPr>
          <a:xfrm>
            <a:off x="5871600" y="225545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31" name="Google Shape;431;p22"/>
          <p:cNvSpPr txBox="1">
            <a:spLocks noGrp="1"/>
          </p:cNvSpPr>
          <p:nvPr>
            <p:ph type="subTitle" idx="7"/>
          </p:nvPr>
        </p:nvSpPr>
        <p:spPr>
          <a:xfrm>
            <a:off x="3452900"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32" name="Google Shape;432;p22"/>
          <p:cNvSpPr txBox="1">
            <a:spLocks noGrp="1"/>
          </p:cNvSpPr>
          <p:nvPr>
            <p:ph type="subTitle" idx="8"/>
          </p:nvPr>
        </p:nvSpPr>
        <p:spPr>
          <a:xfrm>
            <a:off x="3452925"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33" name="Google Shape;433;p22"/>
          <p:cNvSpPr txBox="1">
            <a:spLocks noGrp="1"/>
          </p:cNvSpPr>
          <p:nvPr>
            <p:ph type="subTitle" idx="9"/>
          </p:nvPr>
        </p:nvSpPr>
        <p:spPr>
          <a:xfrm>
            <a:off x="1034250"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34" name="Google Shape;434;p22"/>
          <p:cNvSpPr txBox="1">
            <a:spLocks noGrp="1"/>
          </p:cNvSpPr>
          <p:nvPr>
            <p:ph type="subTitle" idx="13"/>
          </p:nvPr>
        </p:nvSpPr>
        <p:spPr>
          <a:xfrm>
            <a:off x="1034225"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35" name="Google Shape;435;p22"/>
          <p:cNvSpPr txBox="1">
            <a:spLocks noGrp="1"/>
          </p:cNvSpPr>
          <p:nvPr>
            <p:ph type="subTitle" idx="14"/>
          </p:nvPr>
        </p:nvSpPr>
        <p:spPr>
          <a:xfrm>
            <a:off x="5871625"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36" name="Google Shape;436;p22"/>
          <p:cNvSpPr txBox="1">
            <a:spLocks noGrp="1"/>
          </p:cNvSpPr>
          <p:nvPr>
            <p:ph type="subTitle" idx="15"/>
          </p:nvPr>
        </p:nvSpPr>
        <p:spPr>
          <a:xfrm>
            <a:off x="5871600"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37" name="Google Shape;437;p22"/>
          <p:cNvSpPr/>
          <p:nvPr/>
        </p:nvSpPr>
        <p:spPr>
          <a:xfrm>
            <a:off x="8290275" y="4234788"/>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967825" y="3568210"/>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813800" y="1304060"/>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813800" y="1998788"/>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89450" y="1465763"/>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217500" y="2563160"/>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50205" y="2779350"/>
            <a:ext cx="4686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677325" y="1388350"/>
            <a:ext cx="1634100" cy="90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3950173" y="3869000"/>
            <a:ext cx="4686900" cy="2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 name="Google Shape;19;p3"/>
          <p:cNvSpPr/>
          <p:nvPr/>
        </p:nvSpPr>
        <p:spPr>
          <a:xfrm>
            <a:off x="8410250" y="19396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354688" y="4009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6109475" y="3185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443"/>
        <p:cNvGrpSpPr/>
        <p:nvPr/>
      </p:nvGrpSpPr>
      <p:grpSpPr>
        <a:xfrm>
          <a:off x="0" y="0"/>
          <a:ext cx="0" cy="0"/>
          <a:chOff x="0" y="0"/>
          <a:chExt cx="0" cy="0"/>
        </a:xfrm>
      </p:grpSpPr>
      <p:sp>
        <p:nvSpPr>
          <p:cNvPr id="444" name="Google Shape;444;p23"/>
          <p:cNvSpPr txBox="1">
            <a:spLocks noGrp="1"/>
          </p:cNvSpPr>
          <p:nvPr>
            <p:ph type="title"/>
          </p:nvPr>
        </p:nvSpPr>
        <p:spPr>
          <a:xfrm flipH="1">
            <a:off x="615903" y="1831650"/>
            <a:ext cx="3165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5" name="Google Shape;445;p23"/>
          <p:cNvSpPr txBox="1">
            <a:spLocks noGrp="1"/>
          </p:cNvSpPr>
          <p:nvPr>
            <p:ph type="title" idx="2" hasCustomPrompt="1"/>
          </p:nvPr>
        </p:nvSpPr>
        <p:spPr>
          <a:xfrm>
            <a:off x="4178640" y="2083337"/>
            <a:ext cx="1634100" cy="90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6" name="Google Shape;446;p23"/>
          <p:cNvSpPr txBox="1">
            <a:spLocks noGrp="1"/>
          </p:cNvSpPr>
          <p:nvPr>
            <p:ph type="subTitle" idx="1"/>
          </p:nvPr>
        </p:nvSpPr>
        <p:spPr>
          <a:xfrm flipH="1">
            <a:off x="992710" y="2832275"/>
            <a:ext cx="27888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447"/>
        <p:cNvGrpSpPr/>
        <p:nvPr/>
      </p:nvGrpSpPr>
      <p:grpSpPr>
        <a:xfrm>
          <a:off x="0" y="0"/>
          <a:ext cx="0" cy="0"/>
          <a:chOff x="0" y="0"/>
          <a:chExt cx="0" cy="0"/>
        </a:xfrm>
      </p:grpSpPr>
      <p:sp>
        <p:nvSpPr>
          <p:cNvPr id="448" name="Google Shape;448;p24"/>
          <p:cNvSpPr txBox="1">
            <a:spLocks noGrp="1"/>
          </p:cNvSpPr>
          <p:nvPr>
            <p:ph type="title"/>
          </p:nvPr>
        </p:nvSpPr>
        <p:spPr>
          <a:xfrm>
            <a:off x="5240422" y="1831650"/>
            <a:ext cx="316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9" name="Google Shape;449;p24"/>
          <p:cNvSpPr txBox="1">
            <a:spLocks noGrp="1"/>
          </p:cNvSpPr>
          <p:nvPr>
            <p:ph type="title" idx="2" hasCustomPrompt="1"/>
          </p:nvPr>
        </p:nvSpPr>
        <p:spPr>
          <a:xfrm>
            <a:off x="3242290" y="2083337"/>
            <a:ext cx="1634100" cy="90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50" name="Google Shape;450;p24"/>
          <p:cNvSpPr txBox="1">
            <a:spLocks noGrp="1"/>
          </p:cNvSpPr>
          <p:nvPr>
            <p:ph type="subTitle" idx="1"/>
          </p:nvPr>
        </p:nvSpPr>
        <p:spPr>
          <a:xfrm>
            <a:off x="5240415" y="2832275"/>
            <a:ext cx="2788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1" name="Google Shape;451;p24"/>
          <p:cNvSpPr/>
          <p:nvPr/>
        </p:nvSpPr>
        <p:spPr>
          <a:xfrm>
            <a:off x="8202500" y="11253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5650275" y="464982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7401913" y="47212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a:off x="4327275" y="46085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6109475" y="3185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4222000" y="1332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8747138" y="35837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8178375" y="44802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679725" y="2186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6_1">
    <p:spTree>
      <p:nvGrpSpPr>
        <p:cNvPr id="1" name="Shape 460"/>
        <p:cNvGrpSpPr/>
        <p:nvPr/>
      </p:nvGrpSpPr>
      <p:grpSpPr>
        <a:xfrm>
          <a:off x="0" y="0"/>
          <a:ext cx="0" cy="0"/>
          <a:chOff x="0" y="0"/>
          <a:chExt cx="0" cy="0"/>
        </a:xfrm>
      </p:grpSpPr>
      <p:sp>
        <p:nvSpPr>
          <p:cNvPr id="461" name="Google Shape;461;p25"/>
          <p:cNvSpPr txBox="1">
            <a:spLocks noGrp="1"/>
          </p:cNvSpPr>
          <p:nvPr>
            <p:ph type="title"/>
          </p:nvPr>
        </p:nvSpPr>
        <p:spPr>
          <a:xfrm>
            <a:off x="1398188" y="4158875"/>
            <a:ext cx="1932300" cy="449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2" name="Google Shape;462;p25"/>
          <p:cNvSpPr txBox="1">
            <a:spLocks noGrp="1"/>
          </p:cNvSpPr>
          <p:nvPr>
            <p:ph type="subTitle" idx="1"/>
          </p:nvPr>
        </p:nvSpPr>
        <p:spPr>
          <a:xfrm>
            <a:off x="4678313" y="2061313"/>
            <a:ext cx="3067500" cy="102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3" name="Google Shape;463;p25"/>
          <p:cNvSpPr txBox="1">
            <a:spLocks noGrp="1"/>
          </p:cNvSpPr>
          <p:nvPr>
            <p:ph type="title" idx="2"/>
          </p:nvPr>
        </p:nvSpPr>
        <p:spPr>
          <a:xfrm>
            <a:off x="621100" y="445025"/>
            <a:ext cx="790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64" name="Google Shape;464;p25"/>
          <p:cNvGrpSpPr/>
          <p:nvPr/>
        </p:nvGrpSpPr>
        <p:grpSpPr>
          <a:xfrm rot="10800000">
            <a:off x="7310427" y="-157409"/>
            <a:ext cx="1406138" cy="1466221"/>
            <a:chOff x="-38325" y="3456438"/>
            <a:chExt cx="1278540" cy="1333171"/>
          </a:xfrm>
        </p:grpSpPr>
        <p:sp>
          <p:nvSpPr>
            <p:cNvPr id="465" name="Google Shape;465;p25"/>
            <p:cNvSpPr/>
            <p:nvPr/>
          </p:nvSpPr>
          <p:spPr>
            <a:xfrm>
              <a:off x="768650" y="4286503"/>
              <a:ext cx="230904" cy="175082"/>
            </a:xfrm>
            <a:custGeom>
              <a:avLst/>
              <a:gdLst/>
              <a:ahLst/>
              <a:cxnLst/>
              <a:rect l="l" t="t" r="r" b="b"/>
              <a:pathLst>
                <a:path w="1940" h="1471" extrusionOk="0">
                  <a:moveTo>
                    <a:pt x="1800" y="0"/>
                  </a:moveTo>
                  <a:cubicBezTo>
                    <a:pt x="1438" y="0"/>
                    <a:pt x="1083" y="107"/>
                    <a:pt x="780" y="309"/>
                  </a:cubicBezTo>
                  <a:cubicBezTo>
                    <a:pt x="253" y="675"/>
                    <a:pt x="1" y="1379"/>
                    <a:pt x="115" y="1461"/>
                  </a:cubicBezTo>
                  <a:cubicBezTo>
                    <a:pt x="123" y="1468"/>
                    <a:pt x="135" y="1471"/>
                    <a:pt x="149" y="1471"/>
                  </a:cubicBezTo>
                  <a:cubicBezTo>
                    <a:pt x="361" y="1471"/>
                    <a:pt x="1155" y="823"/>
                    <a:pt x="1940" y="5"/>
                  </a:cubicBezTo>
                  <a:cubicBezTo>
                    <a:pt x="1893" y="2"/>
                    <a:pt x="1847" y="0"/>
                    <a:pt x="1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480853" y="3984066"/>
              <a:ext cx="231618" cy="322194"/>
            </a:xfrm>
            <a:custGeom>
              <a:avLst/>
              <a:gdLst/>
              <a:ahLst/>
              <a:cxnLst/>
              <a:rect l="l" t="t" r="r" b="b"/>
              <a:pathLst>
                <a:path w="1946" h="2707" extrusionOk="0">
                  <a:moveTo>
                    <a:pt x="1946" y="0"/>
                  </a:moveTo>
                  <a:cubicBezTo>
                    <a:pt x="1425" y="318"/>
                    <a:pt x="959" y="725"/>
                    <a:pt x="631" y="1225"/>
                  </a:cubicBezTo>
                  <a:cubicBezTo>
                    <a:pt x="231" y="1832"/>
                    <a:pt x="0" y="2629"/>
                    <a:pt x="121" y="2702"/>
                  </a:cubicBezTo>
                  <a:cubicBezTo>
                    <a:pt x="127" y="2705"/>
                    <a:pt x="133" y="2707"/>
                    <a:pt x="141" y="2707"/>
                  </a:cubicBezTo>
                  <a:cubicBezTo>
                    <a:pt x="333" y="2707"/>
                    <a:pt x="1072" y="1608"/>
                    <a:pt x="1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38325" y="3916461"/>
              <a:ext cx="1080962" cy="855534"/>
            </a:xfrm>
            <a:custGeom>
              <a:avLst/>
              <a:gdLst/>
              <a:ahLst/>
              <a:cxnLst/>
              <a:rect l="l" t="t" r="r" b="b"/>
              <a:pathLst>
                <a:path w="9082" h="7188" extrusionOk="0">
                  <a:moveTo>
                    <a:pt x="589" y="1"/>
                  </a:moveTo>
                  <a:cubicBezTo>
                    <a:pt x="494" y="1"/>
                    <a:pt x="400" y="32"/>
                    <a:pt x="315" y="109"/>
                  </a:cubicBezTo>
                  <a:cubicBezTo>
                    <a:pt x="56" y="337"/>
                    <a:pt x="39" y="796"/>
                    <a:pt x="22" y="1113"/>
                  </a:cubicBezTo>
                  <a:cubicBezTo>
                    <a:pt x="1" y="1479"/>
                    <a:pt x="32" y="1845"/>
                    <a:pt x="111" y="2200"/>
                  </a:cubicBezTo>
                  <a:cubicBezTo>
                    <a:pt x="187" y="2562"/>
                    <a:pt x="315" y="2911"/>
                    <a:pt x="487" y="3242"/>
                  </a:cubicBezTo>
                  <a:cubicBezTo>
                    <a:pt x="570" y="3404"/>
                    <a:pt x="667" y="3559"/>
                    <a:pt x="774" y="3711"/>
                  </a:cubicBezTo>
                  <a:cubicBezTo>
                    <a:pt x="822" y="3777"/>
                    <a:pt x="870" y="3846"/>
                    <a:pt x="926" y="3908"/>
                  </a:cubicBezTo>
                  <a:cubicBezTo>
                    <a:pt x="970" y="3956"/>
                    <a:pt x="1015" y="4011"/>
                    <a:pt x="1053" y="4067"/>
                  </a:cubicBezTo>
                  <a:cubicBezTo>
                    <a:pt x="1115" y="4177"/>
                    <a:pt x="1157" y="4301"/>
                    <a:pt x="1212" y="4415"/>
                  </a:cubicBezTo>
                  <a:cubicBezTo>
                    <a:pt x="1326" y="4636"/>
                    <a:pt x="1450" y="4846"/>
                    <a:pt x="1591" y="5050"/>
                  </a:cubicBezTo>
                  <a:cubicBezTo>
                    <a:pt x="1985" y="5623"/>
                    <a:pt x="2489" y="6113"/>
                    <a:pt x="3072" y="6485"/>
                  </a:cubicBezTo>
                  <a:cubicBezTo>
                    <a:pt x="3818" y="6953"/>
                    <a:pt x="4675" y="7188"/>
                    <a:pt x="5538" y="7188"/>
                  </a:cubicBezTo>
                  <a:cubicBezTo>
                    <a:pt x="6056" y="7188"/>
                    <a:pt x="6576" y="7103"/>
                    <a:pt x="7074" y="6934"/>
                  </a:cubicBezTo>
                  <a:cubicBezTo>
                    <a:pt x="7792" y="6692"/>
                    <a:pt x="8454" y="6306"/>
                    <a:pt x="9013" y="5795"/>
                  </a:cubicBezTo>
                  <a:cubicBezTo>
                    <a:pt x="9030" y="5781"/>
                    <a:pt x="9044" y="5768"/>
                    <a:pt x="9058" y="5750"/>
                  </a:cubicBezTo>
                  <a:cubicBezTo>
                    <a:pt x="9081" y="5727"/>
                    <a:pt x="9059" y="5694"/>
                    <a:pt x="9034" y="5694"/>
                  </a:cubicBezTo>
                  <a:cubicBezTo>
                    <a:pt x="9026" y="5694"/>
                    <a:pt x="9017" y="5697"/>
                    <a:pt x="9010" y="5705"/>
                  </a:cubicBezTo>
                  <a:cubicBezTo>
                    <a:pt x="8592" y="6120"/>
                    <a:pt x="8061" y="6440"/>
                    <a:pt x="7526" y="6682"/>
                  </a:cubicBezTo>
                  <a:cubicBezTo>
                    <a:pt x="6892" y="6969"/>
                    <a:pt x="6210" y="7119"/>
                    <a:pt x="5527" y="7119"/>
                  </a:cubicBezTo>
                  <a:cubicBezTo>
                    <a:pt x="4979" y="7119"/>
                    <a:pt x="4430" y="7023"/>
                    <a:pt x="3903" y="6823"/>
                  </a:cubicBezTo>
                  <a:cubicBezTo>
                    <a:pt x="2723" y="6375"/>
                    <a:pt x="1767" y="5419"/>
                    <a:pt x="1222" y="4284"/>
                  </a:cubicBezTo>
                  <a:cubicBezTo>
                    <a:pt x="1177" y="4191"/>
                    <a:pt x="1146" y="4070"/>
                    <a:pt x="1077" y="3991"/>
                  </a:cubicBezTo>
                  <a:cubicBezTo>
                    <a:pt x="846" y="3718"/>
                    <a:pt x="646" y="3418"/>
                    <a:pt x="487" y="3101"/>
                  </a:cubicBezTo>
                  <a:cubicBezTo>
                    <a:pt x="170" y="2445"/>
                    <a:pt x="35" y="1717"/>
                    <a:pt x="94" y="992"/>
                  </a:cubicBezTo>
                  <a:cubicBezTo>
                    <a:pt x="120" y="688"/>
                    <a:pt x="178" y="62"/>
                    <a:pt x="585" y="62"/>
                  </a:cubicBezTo>
                  <a:cubicBezTo>
                    <a:pt x="607" y="62"/>
                    <a:pt x="629" y="64"/>
                    <a:pt x="653" y="68"/>
                  </a:cubicBezTo>
                  <a:cubicBezTo>
                    <a:pt x="984" y="120"/>
                    <a:pt x="1229" y="485"/>
                    <a:pt x="1419" y="727"/>
                  </a:cubicBezTo>
                  <a:cubicBezTo>
                    <a:pt x="1947" y="1396"/>
                    <a:pt x="2382" y="2141"/>
                    <a:pt x="2702" y="2935"/>
                  </a:cubicBezTo>
                  <a:cubicBezTo>
                    <a:pt x="2778" y="3125"/>
                    <a:pt x="2847" y="3314"/>
                    <a:pt x="2909" y="3508"/>
                  </a:cubicBezTo>
                  <a:cubicBezTo>
                    <a:pt x="2915" y="3525"/>
                    <a:pt x="2928" y="3533"/>
                    <a:pt x="2942" y="3533"/>
                  </a:cubicBezTo>
                  <a:cubicBezTo>
                    <a:pt x="2963" y="3533"/>
                    <a:pt x="2983" y="3515"/>
                    <a:pt x="2975" y="3490"/>
                  </a:cubicBezTo>
                  <a:lnTo>
                    <a:pt x="2978" y="3490"/>
                  </a:lnTo>
                  <a:cubicBezTo>
                    <a:pt x="2706" y="2659"/>
                    <a:pt x="2313" y="1865"/>
                    <a:pt x="1816" y="1144"/>
                  </a:cubicBezTo>
                  <a:cubicBezTo>
                    <a:pt x="1591" y="823"/>
                    <a:pt x="1353" y="475"/>
                    <a:pt x="1060" y="213"/>
                  </a:cubicBezTo>
                  <a:cubicBezTo>
                    <a:pt x="930" y="98"/>
                    <a:pt x="758"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37492" y="3458699"/>
              <a:ext cx="1277707" cy="1330910"/>
            </a:xfrm>
            <a:custGeom>
              <a:avLst/>
              <a:gdLst/>
              <a:ahLst/>
              <a:cxnLst/>
              <a:rect l="l" t="t" r="r" b="b"/>
              <a:pathLst>
                <a:path w="10735" h="11182" extrusionOk="0">
                  <a:moveTo>
                    <a:pt x="6298" y="4411"/>
                  </a:moveTo>
                  <a:lnTo>
                    <a:pt x="6298" y="4411"/>
                  </a:lnTo>
                  <a:cubicBezTo>
                    <a:pt x="5429" y="6016"/>
                    <a:pt x="4690" y="7114"/>
                    <a:pt x="4493" y="7114"/>
                  </a:cubicBezTo>
                  <a:cubicBezTo>
                    <a:pt x="4486" y="7114"/>
                    <a:pt x="4478" y="7112"/>
                    <a:pt x="4472" y="7109"/>
                  </a:cubicBezTo>
                  <a:cubicBezTo>
                    <a:pt x="4352" y="7040"/>
                    <a:pt x="4586" y="6243"/>
                    <a:pt x="4983" y="5635"/>
                  </a:cubicBezTo>
                  <a:cubicBezTo>
                    <a:pt x="5311" y="5135"/>
                    <a:pt x="5777" y="4728"/>
                    <a:pt x="6298" y="4411"/>
                  </a:cubicBezTo>
                  <a:close/>
                  <a:moveTo>
                    <a:pt x="7303" y="1"/>
                  </a:moveTo>
                  <a:cubicBezTo>
                    <a:pt x="7096" y="1"/>
                    <a:pt x="6863" y="115"/>
                    <a:pt x="6756" y="163"/>
                  </a:cubicBezTo>
                  <a:cubicBezTo>
                    <a:pt x="5114" y="926"/>
                    <a:pt x="3862" y="4114"/>
                    <a:pt x="3862" y="4114"/>
                  </a:cubicBezTo>
                  <a:cubicBezTo>
                    <a:pt x="3458" y="5146"/>
                    <a:pt x="3151" y="6212"/>
                    <a:pt x="2940" y="7298"/>
                  </a:cubicBezTo>
                  <a:cubicBezTo>
                    <a:pt x="2568" y="6167"/>
                    <a:pt x="1974" y="5118"/>
                    <a:pt x="1198" y="4217"/>
                  </a:cubicBezTo>
                  <a:cubicBezTo>
                    <a:pt x="1038" y="4032"/>
                    <a:pt x="820" y="3842"/>
                    <a:pt x="595" y="3842"/>
                  </a:cubicBezTo>
                  <a:cubicBezTo>
                    <a:pt x="548" y="3842"/>
                    <a:pt x="500" y="3850"/>
                    <a:pt x="453" y="3869"/>
                  </a:cubicBezTo>
                  <a:cubicBezTo>
                    <a:pt x="239" y="3952"/>
                    <a:pt x="153" y="4204"/>
                    <a:pt x="111" y="4431"/>
                  </a:cubicBezTo>
                  <a:cubicBezTo>
                    <a:pt x="1" y="5035"/>
                    <a:pt x="32" y="5660"/>
                    <a:pt x="201" y="6253"/>
                  </a:cubicBezTo>
                  <a:cubicBezTo>
                    <a:pt x="398" y="6947"/>
                    <a:pt x="763" y="7474"/>
                    <a:pt x="1077" y="7851"/>
                  </a:cubicBezTo>
                  <a:cubicBezTo>
                    <a:pt x="1778" y="9803"/>
                    <a:pt x="3513" y="11125"/>
                    <a:pt x="5411" y="11180"/>
                  </a:cubicBezTo>
                  <a:cubicBezTo>
                    <a:pt x="5454" y="11181"/>
                    <a:pt x="5496" y="11182"/>
                    <a:pt x="5538" y="11182"/>
                  </a:cubicBezTo>
                  <a:cubicBezTo>
                    <a:pt x="7540" y="11182"/>
                    <a:pt x="8838" y="9764"/>
                    <a:pt x="9034" y="9541"/>
                  </a:cubicBezTo>
                  <a:lnTo>
                    <a:pt x="7550" y="8999"/>
                  </a:lnTo>
                  <a:lnTo>
                    <a:pt x="7550" y="8999"/>
                  </a:lnTo>
                  <a:cubicBezTo>
                    <a:pt x="8085" y="9186"/>
                    <a:pt x="8616" y="9376"/>
                    <a:pt x="9151" y="9562"/>
                  </a:cubicBezTo>
                  <a:cubicBezTo>
                    <a:pt x="9941" y="8896"/>
                    <a:pt x="9972" y="7809"/>
                    <a:pt x="9451" y="7281"/>
                  </a:cubicBezTo>
                  <a:cubicBezTo>
                    <a:pt x="9251" y="7081"/>
                    <a:pt x="8989" y="6981"/>
                    <a:pt x="8709" y="6957"/>
                  </a:cubicBezTo>
                  <a:cubicBezTo>
                    <a:pt x="7929" y="7772"/>
                    <a:pt x="7137" y="8419"/>
                    <a:pt x="6924" y="8419"/>
                  </a:cubicBezTo>
                  <a:cubicBezTo>
                    <a:pt x="6909" y="8419"/>
                    <a:pt x="6897" y="8416"/>
                    <a:pt x="6888" y="8409"/>
                  </a:cubicBezTo>
                  <a:cubicBezTo>
                    <a:pt x="6774" y="8327"/>
                    <a:pt x="7022" y="7623"/>
                    <a:pt x="7550" y="7257"/>
                  </a:cubicBezTo>
                  <a:cubicBezTo>
                    <a:pt x="7853" y="7058"/>
                    <a:pt x="8210" y="6952"/>
                    <a:pt x="8571" y="6952"/>
                  </a:cubicBezTo>
                  <a:cubicBezTo>
                    <a:pt x="8617" y="6952"/>
                    <a:pt x="8663" y="6953"/>
                    <a:pt x="8709" y="6957"/>
                  </a:cubicBezTo>
                  <a:cubicBezTo>
                    <a:pt x="9731" y="5891"/>
                    <a:pt x="10735" y="4538"/>
                    <a:pt x="10400" y="3959"/>
                  </a:cubicBezTo>
                  <a:cubicBezTo>
                    <a:pt x="10248" y="3695"/>
                    <a:pt x="9799" y="3560"/>
                    <a:pt x="9211" y="3560"/>
                  </a:cubicBezTo>
                  <a:cubicBezTo>
                    <a:pt x="8368" y="3560"/>
                    <a:pt x="7241" y="3837"/>
                    <a:pt x="6298" y="4411"/>
                  </a:cubicBezTo>
                  <a:cubicBezTo>
                    <a:pt x="6622" y="3814"/>
                    <a:pt x="6963" y="3148"/>
                    <a:pt x="7305" y="2441"/>
                  </a:cubicBezTo>
                  <a:cubicBezTo>
                    <a:pt x="7616" y="1792"/>
                    <a:pt x="7912" y="1054"/>
                    <a:pt x="7702" y="364"/>
                  </a:cubicBezTo>
                  <a:cubicBezTo>
                    <a:pt x="7674" y="253"/>
                    <a:pt x="7619" y="153"/>
                    <a:pt x="7540" y="77"/>
                  </a:cubicBezTo>
                  <a:cubicBezTo>
                    <a:pt x="7474" y="21"/>
                    <a:pt x="7391" y="1"/>
                    <a:pt x="73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312792" y="3456438"/>
              <a:ext cx="904690" cy="1147972"/>
            </a:xfrm>
            <a:custGeom>
              <a:avLst/>
              <a:gdLst/>
              <a:ahLst/>
              <a:cxnLst/>
              <a:rect l="l" t="t" r="r" b="b"/>
              <a:pathLst>
                <a:path w="7601" h="9645" extrusionOk="0">
                  <a:moveTo>
                    <a:pt x="3264" y="4559"/>
                  </a:moveTo>
                  <a:cubicBezTo>
                    <a:pt x="3082" y="4891"/>
                    <a:pt x="2895" y="5221"/>
                    <a:pt x="2702" y="5548"/>
                  </a:cubicBezTo>
                  <a:cubicBezTo>
                    <a:pt x="2430" y="6003"/>
                    <a:pt x="2154" y="6469"/>
                    <a:pt x="1819" y="6883"/>
                  </a:cubicBezTo>
                  <a:cubicBezTo>
                    <a:pt x="1764" y="6952"/>
                    <a:pt x="1660" y="7110"/>
                    <a:pt x="1567" y="7131"/>
                  </a:cubicBezTo>
                  <a:cubicBezTo>
                    <a:pt x="1563" y="7132"/>
                    <a:pt x="1559" y="7133"/>
                    <a:pt x="1555" y="7133"/>
                  </a:cubicBezTo>
                  <a:cubicBezTo>
                    <a:pt x="1527" y="7133"/>
                    <a:pt x="1529" y="7098"/>
                    <a:pt x="1526" y="7055"/>
                  </a:cubicBezTo>
                  <a:cubicBezTo>
                    <a:pt x="1526" y="6921"/>
                    <a:pt x="1574" y="6779"/>
                    <a:pt x="1612" y="6652"/>
                  </a:cubicBezTo>
                  <a:cubicBezTo>
                    <a:pt x="1836" y="5958"/>
                    <a:pt x="2257" y="5344"/>
                    <a:pt x="2820" y="4882"/>
                  </a:cubicBezTo>
                  <a:cubicBezTo>
                    <a:pt x="2961" y="4766"/>
                    <a:pt x="3110" y="4658"/>
                    <a:pt x="3264" y="4559"/>
                  </a:cubicBezTo>
                  <a:close/>
                  <a:moveTo>
                    <a:pt x="5604" y="7035"/>
                  </a:moveTo>
                  <a:cubicBezTo>
                    <a:pt x="5636" y="7035"/>
                    <a:pt x="5669" y="7036"/>
                    <a:pt x="5701" y="7038"/>
                  </a:cubicBezTo>
                  <a:lnTo>
                    <a:pt x="5701" y="7038"/>
                  </a:lnTo>
                  <a:cubicBezTo>
                    <a:pt x="5445" y="7302"/>
                    <a:pt x="5178" y="7555"/>
                    <a:pt x="4900" y="7797"/>
                  </a:cubicBezTo>
                  <a:cubicBezTo>
                    <a:pt x="4666" y="8004"/>
                    <a:pt x="4424" y="8215"/>
                    <a:pt x="4155" y="8370"/>
                  </a:cubicBezTo>
                  <a:cubicBezTo>
                    <a:pt x="4125" y="8388"/>
                    <a:pt x="4036" y="8446"/>
                    <a:pt x="3984" y="8446"/>
                  </a:cubicBezTo>
                  <a:cubicBezTo>
                    <a:pt x="3977" y="8446"/>
                    <a:pt x="3971" y="8445"/>
                    <a:pt x="3965" y="8442"/>
                  </a:cubicBezTo>
                  <a:cubicBezTo>
                    <a:pt x="3924" y="8418"/>
                    <a:pt x="3958" y="8287"/>
                    <a:pt x="3969" y="8242"/>
                  </a:cubicBezTo>
                  <a:cubicBezTo>
                    <a:pt x="4017" y="8087"/>
                    <a:pt x="4089" y="7939"/>
                    <a:pt x="4183" y="7804"/>
                  </a:cubicBezTo>
                  <a:cubicBezTo>
                    <a:pt x="4491" y="7339"/>
                    <a:pt x="5045" y="7035"/>
                    <a:pt x="5604" y="7035"/>
                  </a:cubicBezTo>
                  <a:close/>
                  <a:moveTo>
                    <a:pt x="4324" y="1"/>
                  </a:moveTo>
                  <a:cubicBezTo>
                    <a:pt x="4126" y="1"/>
                    <a:pt x="3914" y="107"/>
                    <a:pt x="3758" y="207"/>
                  </a:cubicBezTo>
                  <a:cubicBezTo>
                    <a:pt x="3351" y="476"/>
                    <a:pt x="2989" y="803"/>
                    <a:pt x="2678" y="1180"/>
                  </a:cubicBezTo>
                  <a:cubicBezTo>
                    <a:pt x="2081" y="1876"/>
                    <a:pt x="1591" y="2673"/>
                    <a:pt x="1184" y="3495"/>
                  </a:cubicBezTo>
                  <a:cubicBezTo>
                    <a:pt x="591" y="4688"/>
                    <a:pt x="194" y="5972"/>
                    <a:pt x="4" y="7297"/>
                  </a:cubicBezTo>
                  <a:cubicBezTo>
                    <a:pt x="0" y="7322"/>
                    <a:pt x="22" y="7338"/>
                    <a:pt x="41" y="7338"/>
                  </a:cubicBezTo>
                  <a:cubicBezTo>
                    <a:pt x="54" y="7338"/>
                    <a:pt x="65" y="7331"/>
                    <a:pt x="66" y="7314"/>
                  </a:cubicBezTo>
                  <a:lnTo>
                    <a:pt x="70" y="7317"/>
                  </a:lnTo>
                  <a:cubicBezTo>
                    <a:pt x="308" y="5668"/>
                    <a:pt x="870" y="4081"/>
                    <a:pt x="1726" y="2649"/>
                  </a:cubicBezTo>
                  <a:cubicBezTo>
                    <a:pt x="2181" y="1890"/>
                    <a:pt x="2706" y="1138"/>
                    <a:pt x="3389" y="569"/>
                  </a:cubicBezTo>
                  <a:cubicBezTo>
                    <a:pt x="3614" y="380"/>
                    <a:pt x="3970" y="71"/>
                    <a:pt x="4304" y="71"/>
                  </a:cubicBezTo>
                  <a:cubicBezTo>
                    <a:pt x="4349" y="71"/>
                    <a:pt x="4394" y="77"/>
                    <a:pt x="4438" y="89"/>
                  </a:cubicBezTo>
                  <a:cubicBezTo>
                    <a:pt x="4652" y="151"/>
                    <a:pt x="4724" y="393"/>
                    <a:pt x="4762" y="590"/>
                  </a:cubicBezTo>
                  <a:cubicBezTo>
                    <a:pt x="4793" y="769"/>
                    <a:pt x="4800" y="952"/>
                    <a:pt x="4779" y="1131"/>
                  </a:cubicBezTo>
                  <a:cubicBezTo>
                    <a:pt x="4738" y="1507"/>
                    <a:pt x="4607" y="1866"/>
                    <a:pt x="4455" y="2208"/>
                  </a:cubicBezTo>
                  <a:cubicBezTo>
                    <a:pt x="4276" y="2608"/>
                    <a:pt x="4079" y="2998"/>
                    <a:pt x="3879" y="3388"/>
                  </a:cubicBezTo>
                  <a:cubicBezTo>
                    <a:pt x="3703" y="3736"/>
                    <a:pt x="3523" y="4082"/>
                    <a:pt x="3337" y="4425"/>
                  </a:cubicBezTo>
                  <a:lnTo>
                    <a:pt x="3337" y="4425"/>
                  </a:lnTo>
                  <a:cubicBezTo>
                    <a:pt x="2851" y="4721"/>
                    <a:pt x="2420" y="5096"/>
                    <a:pt x="2092" y="5551"/>
                  </a:cubicBezTo>
                  <a:cubicBezTo>
                    <a:pt x="1854" y="5886"/>
                    <a:pt x="1667" y="6258"/>
                    <a:pt x="1543" y="6652"/>
                  </a:cubicBezTo>
                  <a:cubicBezTo>
                    <a:pt x="1516" y="6738"/>
                    <a:pt x="1364" y="7148"/>
                    <a:pt x="1522" y="7200"/>
                  </a:cubicBezTo>
                  <a:cubicBezTo>
                    <a:pt x="1531" y="7203"/>
                    <a:pt x="1539" y="7204"/>
                    <a:pt x="1548" y="7204"/>
                  </a:cubicBezTo>
                  <a:cubicBezTo>
                    <a:pt x="1623" y="7204"/>
                    <a:pt x="1700" y="7116"/>
                    <a:pt x="1743" y="7073"/>
                  </a:cubicBezTo>
                  <a:cubicBezTo>
                    <a:pt x="1878" y="6924"/>
                    <a:pt x="2002" y="6765"/>
                    <a:pt x="2112" y="6596"/>
                  </a:cubicBezTo>
                  <a:cubicBezTo>
                    <a:pt x="2516" y="6017"/>
                    <a:pt x="2868" y="5399"/>
                    <a:pt x="3213" y="4782"/>
                  </a:cubicBezTo>
                  <a:cubicBezTo>
                    <a:pt x="3267" y="4685"/>
                    <a:pt x="3321" y="4588"/>
                    <a:pt x="3374" y="4490"/>
                  </a:cubicBezTo>
                  <a:lnTo>
                    <a:pt x="3374" y="4490"/>
                  </a:lnTo>
                  <a:cubicBezTo>
                    <a:pt x="3748" y="4263"/>
                    <a:pt x="4152" y="4083"/>
                    <a:pt x="4566" y="3947"/>
                  </a:cubicBezTo>
                  <a:cubicBezTo>
                    <a:pt x="5110" y="3766"/>
                    <a:pt x="5684" y="3650"/>
                    <a:pt x="6259" y="3650"/>
                  </a:cubicBezTo>
                  <a:cubicBezTo>
                    <a:pt x="6267" y="3650"/>
                    <a:pt x="6275" y="3650"/>
                    <a:pt x="6284" y="3650"/>
                  </a:cubicBezTo>
                  <a:cubicBezTo>
                    <a:pt x="6632" y="3650"/>
                    <a:pt x="7126" y="3677"/>
                    <a:pt x="7378" y="3964"/>
                  </a:cubicBezTo>
                  <a:cubicBezTo>
                    <a:pt x="7560" y="4174"/>
                    <a:pt x="7481" y="4488"/>
                    <a:pt x="7391" y="4719"/>
                  </a:cubicBezTo>
                  <a:cubicBezTo>
                    <a:pt x="7250" y="5096"/>
                    <a:pt x="7022" y="5437"/>
                    <a:pt x="6788" y="5755"/>
                  </a:cubicBezTo>
                  <a:cubicBezTo>
                    <a:pt x="6471" y="6184"/>
                    <a:pt x="6127" y="6592"/>
                    <a:pt x="5758" y="6978"/>
                  </a:cubicBezTo>
                  <a:lnTo>
                    <a:pt x="5758" y="6978"/>
                  </a:lnTo>
                  <a:cubicBezTo>
                    <a:pt x="5715" y="6974"/>
                    <a:pt x="5672" y="6972"/>
                    <a:pt x="5629" y="6972"/>
                  </a:cubicBezTo>
                  <a:cubicBezTo>
                    <a:pt x="5494" y="6972"/>
                    <a:pt x="5359" y="6989"/>
                    <a:pt x="5228" y="7017"/>
                  </a:cubicBezTo>
                  <a:cubicBezTo>
                    <a:pt x="4880" y="7086"/>
                    <a:pt x="4559" y="7266"/>
                    <a:pt x="4314" y="7524"/>
                  </a:cubicBezTo>
                  <a:cubicBezTo>
                    <a:pt x="4117" y="7738"/>
                    <a:pt x="3893" y="8056"/>
                    <a:pt x="3879" y="8363"/>
                  </a:cubicBezTo>
                  <a:cubicBezTo>
                    <a:pt x="3874" y="8470"/>
                    <a:pt x="3916" y="8506"/>
                    <a:pt x="3977" y="8506"/>
                  </a:cubicBezTo>
                  <a:cubicBezTo>
                    <a:pt x="4075" y="8506"/>
                    <a:pt x="4221" y="8411"/>
                    <a:pt x="4290" y="8366"/>
                  </a:cubicBezTo>
                  <a:cubicBezTo>
                    <a:pt x="4604" y="8163"/>
                    <a:pt x="4886" y="7907"/>
                    <a:pt x="5162" y="7652"/>
                  </a:cubicBezTo>
                  <a:cubicBezTo>
                    <a:pt x="5374" y="7455"/>
                    <a:pt x="5579" y="7253"/>
                    <a:pt x="5779" y="7045"/>
                  </a:cubicBezTo>
                  <a:lnTo>
                    <a:pt x="5779" y="7045"/>
                  </a:lnTo>
                  <a:cubicBezTo>
                    <a:pt x="5874" y="7056"/>
                    <a:pt x="5970" y="7076"/>
                    <a:pt x="6063" y="7107"/>
                  </a:cubicBezTo>
                  <a:cubicBezTo>
                    <a:pt x="6729" y="7324"/>
                    <a:pt x="6932" y="8083"/>
                    <a:pt x="6756" y="8708"/>
                  </a:cubicBezTo>
                  <a:cubicBezTo>
                    <a:pt x="6656" y="9053"/>
                    <a:pt x="6456" y="9357"/>
                    <a:pt x="6180" y="9588"/>
                  </a:cubicBezTo>
                  <a:cubicBezTo>
                    <a:pt x="6156" y="9612"/>
                    <a:pt x="6178" y="9645"/>
                    <a:pt x="6205" y="9645"/>
                  </a:cubicBezTo>
                  <a:cubicBezTo>
                    <a:pt x="6213" y="9645"/>
                    <a:pt x="6221" y="9642"/>
                    <a:pt x="6229" y="9636"/>
                  </a:cubicBezTo>
                  <a:cubicBezTo>
                    <a:pt x="6750" y="9188"/>
                    <a:pt x="7039" y="8446"/>
                    <a:pt x="6808" y="7773"/>
                  </a:cubicBezTo>
                  <a:cubicBezTo>
                    <a:pt x="6715" y="7480"/>
                    <a:pt x="6505" y="7235"/>
                    <a:pt x="6225" y="7100"/>
                  </a:cubicBezTo>
                  <a:cubicBezTo>
                    <a:pt x="6102" y="7040"/>
                    <a:pt x="5970" y="7004"/>
                    <a:pt x="5835" y="6986"/>
                  </a:cubicBezTo>
                  <a:lnTo>
                    <a:pt x="5835" y="6986"/>
                  </a:lnTo>
                  <a:cubicBezTo>
                    <a:pt x="5971" y="6842"/>
                    <a:pt x="6105" y="6695"/>
                    <a:pt x="6235" y="6545"/>
                  </a:cubicBezTo>
                  <a:cubicBezTo>
                    <a:pt x="6570" y="6175"/>
                    <a:pt x="6870" y="5779"/>
                    <a:pt x="7139" y="5361"/>
                  </a:cubicBezTo>
                  <a:cubicBezTo>
                    <a:pt x="7326" y="5058"/>
                    <a:pt x="7522" y="4713"/>
                    <a:pt x="7550" y="4350"/>
                  </a:cubicBezTo>
                  <a:cubicBezTo>
                    <a:pt x="7600" y="3720"/>
                    <a:pt x="6917" y="3580"/>
                    <a:pt x="6309" y="3580"/>
                  </a:cubicBezTo>
                  <a:cubicBezTo>
                    <a:pt x="6037" y="3580"/>
                    <a:pt x="5781" y="3608"/>
                    <a:pt x="5611" y="3633"/>
                  </a:cubicBezTo>
                  <a:cubicBezTo>
                    <a:pt x="4874" y="3735"/>
                    <a:pt x="4113" y="3976"/>
                    <a:pt x="3445" y="4361"/>
                  </a:cubicBezTo>
                  <a:lnTo>
                    <a:pt x="3445" y="4361"/>
                  </a:lnTo>
                  <a:cubicBezTo>
                    <a:pt x="3821" y="3671"/>
                    <a:pt x="4183" y="2969"/>
                    <a:pt x="4507" y="2253"/>
                  </a:cubicBezTo>
                  <a:cubicBezTo>
                    <a:pt x="4662" y="1908"/>
                    <a:pt x="4797" y="1542"/>
                    <a:pt x="4842" y="1162"/>
                  </a:cubicBezTo>
                  <a:cubicBezTo>
                    <a:pt x="4866" y="986"/>
                    <a:pt x="4862" y="807"/>
                    <a:pt x="4838" y="631"/>
                  </a:cubicBezTo>
                  <a:cubicBezTo>
                    <a:pt x="4811" y="455"/>
                    <a:pt x="4762" y="245"/>
                    <a:pt x="4628" y="117"/>
                  </a:cubicBezTo>
                  <a:cubicBezTo>
                    <a:pt x="4539" y="33"/>
                    <a:pt x="4434" y="1"/>
                    <a:pt x="4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6_1_1">
    <p:spTree>
      <p:nvGrpSpPr>
        <p:cNvPr id="1" name="Shape 470"/>
        <p:cNvGrpSpPr/>
        <p:nvPr/>
      </p:nvGrpSpPr>
      <p:grpSpPr>
        <a:xfrm>
          <a:off x="0" y="0"/>
          <a:ext cx="0" cy="0"/>
          <a:chOff x="0" y="0"/>
          <a:chExt cx="0" cy="0"/>
        </a:xfrm>
      </p:grpSpPr>
      <p:sp>
        <p:nvSpPr>
          <p:cNvPr id="471" name="Google Shape;471;p26"/>
          <p:cNvSpPr txBox="1">
            <a:spLocks noGrp="1"/>
          </p:cNvSpPr>
          <p:nvPr>
            <p:ph type="title"/>
          </p:nvPr>
        </p:nvSpPr>
        <p:spPr>
          <a:xfrm flipH="1">
            <a:off x="5524375" y="4158875"/>
            <a:ext cx="2510700" cy="44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2" name="Google Shape;472;p26"/>
          <p:cNvSpPr txBox="1">
            <a:spLocks noGrp="1"/>
          </p:cNvSpPr>
          <p:nvPr>
            <p:ph type="subTitle" idx="1"/>
          </p:nvPr>
        </p:nvSpPr>
        <p:spPr>
          <a:xfrm flipH="1">
            <a:off x="1398188" y="2061300"/>
            <a:ext cx="3067500" cy="102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3" name="Google Shape;473;p26"/>
          <p:cNvSpPr txBox="1">
            <a:spLocks noGrp="1"/>
          </p:cNvSpPr>
          <p:nvPr>
            <p:ph type="title" idx="2"/>
          </p:nvPr>
        </p:nvSpPr>
        <p:spPr>
          <a:xfrm>
            <a:off x="621100" y="445025"/>
            <a:ext cx="790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6_1_1_1">
    <p:spTree>
      <p:nvGrpSpPr>
        <p:cNvPr id="1" name="Shape 474"/>
        <p:cNvGrpSpPr/>
        <p:nvPr/>
      </p:nvGrpSpPr>
      <p:grpSpPr>
        <a:xfrm>
          <a:off x="0" y="0"/>
          <a:ext cx="0" cy="0"/>
          <a:chOff x="0" y="0"/>
          <a:chExt cx="0" cy="0"/>
        </a:xfrm>
      </p:grpSpPr>
      <p:sp>
        <p:nvSpPr>
          <p:cNvPr id="475" name="Google Shape;475;p27"/>
          <p:cNvSpPr txBox="1">
            <a:spLocks noGrp="1"/>
          </p:cNvSpPr>
          <p:nvPr>
            <p:ph type="subTitle" idx="1"/>
          </p:nvPr>
        </p:nvSpPr>
        <p:spPr>
          <a:xfrm flipH="1">
            <a:off x="1885300" y="4139050"/>
            <a:ext cx="5373300" cy="46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6" name="Google Shape;476;p27"/>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7" name="Google Shape;477;p27"/>
          <p:cNvSpPr/>
          <p:nvPr/>
        </p:nvSpPr>
        <p:spPr>
          <a:xfrm>
            <a:off x="8397175" y="2216413"/>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8362550" y="4580463"/>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8791175" y="2956035"/>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318500" y="1826898"/>
            <a:ext cx="1133231" cy="485424"/>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61900" y="4303488"/>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82"/>
        <p:cNvGrpSpPr/>
        <p:nvPr/>
      </p:nvGrpSpPr>
      <p:grpSpPr>
        <a:xfrm>
          <a:off x="0" y="0"/>
          <a:ext cx="0" cy="0"/>
          <a:chOff x="0" y="0"/>
          <a:chExt cx="0" cy="0"/>
        </a:xfrm>
      </p:grpSpPr>
      <p:sp>
        <p:nvSpPr>
          <p:cNvPr id="483" name="Google Shape;483;p28"/>
          <p:cNvSpPr txBox="1">
            <a:spLocks noGrp="1"/>
          </p:cNvSpPr>
          <p:nvPr>
            <p:ph type="title"/>
          </p:nvPr>
        </p:nvSpPr>
        <p:spPr>
          <a:xfrm>
            <a:off x="1177200" y="632200"/>
            <a:ext cx="3212700" cy="675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4" name="Google Shape;484;p28"/>
          <p:cNvSpPr txBox="1">
            <a:spLocks noGrp="1"/>
          </p:cNvSpPr>
          <p:nvPr>
            <p:ph type="subTitle" idx="1"/>
          </p:nvPr>
        </p:nvSpPr>
        <p:spPr>
          <a:xfrm>
            <a:off x="1177200" y="1412600"/>
            <a:ext cx="3434700" cy="125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5" name="Google Shape;485;p28"/>
          <p:cNvSpPr txBox="1"/>
          <p:nvPr/>
        </p:nvSpPr>
        <p:spPr>
          <a:xfrm>
            <a:off x="1177200" y="3430875"/>
            <a:ext cx="31149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100">
                <a:solidFill>
                  <a:schemeClr val="dk2"/>
                </a:solidFill>
                <a:latin typeface="Open Sans"/>
                <a:ea typeface="Open Sans"/>
                <a:cs typeface="Open Sans"/>
                <a:sym typeface="Open Sans"/>
              </a:rPr>
              <a:t>CREDITS: This presentation template was created by </a:t>
            </a:r>
            <a:r>
              <a:rPr lang="en" sz="11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100">
                <a:solidFill>
                  <a:schemeClr val="dk2"/>
                </a:solidFill>
                <a:latin typeface="Open Sans"/>
                <a:ea typeface="Open Sans"/>
                <a:cs typeface="Open Sans"/>
                <a:sym typeface="Open Sans"/>
              </a:rPr>
              <a:t>, including icons by </a:t>
            </a:r>
            <a:r>
              <a:rPr lang="en" sz="11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100">
                <a:solidFill>
                  <a:schemeClr val="dk2"/>
                </a:solidFill>
                <a:latin typeface="Open Sans"/>
                <a:ea typeface="Open Sans"/>
                <a:cs typeface="Open Sans"/>
                <a:sym typeface="Open Sans"/>
              </a:rPr>
              <a:t>, infographics &amp; images by </a:t>
            </a:r>
            <a:r>
              <a:rPr lang="en" sz="11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100" b="1">
              <a:solidFill>
                <a:schemeClr val="dk2"/>
              </a:solidFill>
              <a:latin typeface="Open Sans"/>
              <a:ea typeface="Open Sans"/>
              <a:cs typeface="Open Sans"/>
              <a:sym typeface="Open Sans"/>
            </a:endParaRPr>
          </a:p>
        </p:txBody>
      </p:sp>
      <p:sp>
        <p:nvSpPr>
          <p:cNvPr id="486" name="Google Shape;486;p28"/>
          <p:cNvSpPr/>
          <p:nvPr/>
        </p:nvSpPr>
        <p:spPr>
          <a:xfrm>
            <a:off x="7342677" y="307100"/>
            <a:ext cx="964422" cy="413123"/>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5717050" y="2664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5125050" y="47085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6499225" y="4584138"/>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8715825" y="46198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91"/>
        <p:cNvGrpSpPr/>
        <p:nvPr/>
      </p:nvGrpSpPr>
      <p:grpSpPr>
        <a:xfrm>
          <a:off x="0" y="0"/>
          <a:ext cx="0" cy="0"/>
          <a:chOff x="0" y="0"/>
          <a:chExt cx="0" cy="0"/>
        </a:xfrm>
      </p:grpSpPr>
      <p:sp>
        <p:nvSpPr>
          <p:cNvPr id="492" name="Google Shape;492;p29"/>
          <p:cNvSpPr/>
          <p:nvPr/>
        </p:nvSpPr>
        <p:spPr>
          <a:xfrm>
            <a:off x="5945500" y="513175"/>
            <a:ext cx="1291851" cy="553378"/>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4633925" y="25652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8163800" y="13582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5698300" y="3542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097400" y="3542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3314400" y="8142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749105" y="292225"/>
            <a:ext cx="1399872" cy="599651"/>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4633925" y="10275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216550" y="10275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3080900" y="3542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542152" y="1655996"/>
            <a:ext cx="981029" cy="420226"/>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363625" y="42537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1937425" y="46903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1000225" y="30344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96850" y="40684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7729975" y="3320200"/>
            <a:ext cx="1222748" cy="523776"/>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6658550" y="456382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8382950" y="45995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5870475" y="43250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7369850" y="38087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8303750" y="20217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093518" y="4276000"/>
            <a:ext cx="1399872" cy="599651"/>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203950" y="33714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325750" y="14707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6"/>
        <p:cNvGrpSpPr/>
        <p:nvPr/>
      </p:nvGrpSpPr>
      <p:grpSpPr>
        <a:xfrm>
          <a:off x="0" y="0"/>
          <a:ext cx="0" cy="0"/>
          <a:chOff x="0" y="0"/>
          <a:chExt cx="0" cy="0"/>
        </a:xfrm>
      </p:grpSpPr>
      <p:grpSp>
        <p:nvGrpSpPr>
          <p:cNvPr id="517" name="Google Shape;517;p30"/>
          <p:cNvGrpSpPr/>
          <p:nvPr/>
        </p:nvGrpSpPr>
        <p:grpSpPr>
          <a:xfrm flipH="1">
            <a:off x="7202166" y="3969648"/>
            <a:ext cx="1523727" cy="1938980"/>
            <a:chOff x="2298078" y="2174373"/>
            <a:chExt cx="1523727" cy="1938980"/>
          </a:xfrm>
        </p:grpSpPr>
        <p:sp>
          <p:nvSpPr>
            <p:cNvPr id="518" name="Google Shape;518;p30"/>
            <p:cNvSpPr/>
            <p:nvPr/>
          </p:nvSpPr>
          <p:spPr>
            <a:xfrm>
              <a:off x="2298078" y="2362298"/>
              <a:ext cx="792238" cy="1702342"/>
            </a:xfrm>
            <a:custGeom>
              <a:avLst/>
              <a:gdLst/>
              <a:ahLst/>
              <a:cxnLst/>
              <a:rect l="l" t="t" r="r" b="b"/>
              <a:pathLst>
                <a:path w="6977" h="14992" extrusionOk="0">
                  <a:moveTo>
                    <a:pt x="4908" y="0"/>
                  </a:moveTo>
                  <a:cubicBezTo>
                    <a:pt x="4127" y="0"/>
                    <a:pt x="2396" y="1563"/>
                    <a:pt x="1725" y="3549"/>
                  </a:cubicBezTo>
                  <a:cubicBezTo>
                    <a:pt x="0" y="8671"/>
                    <a:pt x="5874" y="14992"/>
                    <a:pt x="6615" y="14992"/>
                  </a:cubicBezTo>
                  <a:cubicBezTo>
                    <a:pt x="6631" y="14992"/>
                    <a:pt x="6645" y="14989"/>
                    <a:pt x="6656" y="14983"/>
                  </a:cubicBezTo>
                  <a:cubicBezTo>
                    <a:pt x="6977" y="14807"/>
                    <a:pt x="4869" y="12254"/>
                    <a:pt x="4579" y="7627"/>
                  </a:cubicBezTo>
                  <a:cubicBezTo>
                    <a:pt x="4303" y="3266"/>
                    <a:pt x="5848" y="412"/>
                    <a:pt x="5096" y="40"/>
                  </a:cubicBezTo>
                  <a:cubicBezTo>
                    <a:pt x="5042" y="13"/>
                    <a:pt x="4979" y="0"/>
                    <a:pt x="49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2511211" y="2804800"/>
              <a:ext cx="1310594" cy="902950"/>
            </a:xfrm>
            <a:custGeom>
              <a:avLst/>
              <a:gdLst/>
              <a:ahLst/>
              <a:cxnLst/>
              <a:rect l="l" t="t" r="r" b="b"/>
              <a:pathLst>
                <a:path w="11542" h="7952" extrusionOk="0">
                  <a:moveTo>
                    <a:pt x="10464" y="0"/>
                  </a:moveTo>
                  <a:cubicBezTo>
                    <a:pt x="9360" y="0"/>
                    <a:pt x="7477" y="1431"/>
                    <a:pt x="5189" y="3195"/>
                  </a:cubicBezTo>
                  <a:cubicBezTo>
                    <a:pt x="1729" y="5862"/>
                    <a:pt x="0" y="7194"/>
                    <a:pt x="249" y="7680"/>
                  </a:cubicBezTo>
                  <a:cubicBezTo>
                    <a:pt x="343" y="7863"/>
                    <a:pt x="698" y="7951"/>
                    <a:pt x="1227" y="7951"/>
                  </a:cubicBezTo>
                  <a:cubicBezTo>
                    <a:pt x="3846" y="7951"/>
                    <a:pt x="10737" y="5784"/>
                    <a:pt x="11417" y="2170"/>
                  </a:cubicBezTo>
                  <a:cubicBezTo>
                    <a:pt x="11531" y="1560"/>
                    <a:pt x="11541" y="521"/>
                    <a:pt x="10982" y="145"/>
                  </a:cubicBezTo>
                  <a:cubicBezTo>
                    <a:pt x="10836" y="46"/>
                    <a:pt x="10663" y="0"/>
                    <a:pt x="1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2601710" y="2575657"/>
              <a:ext cx="924297" cy="1215212"/>
            </a:xfrm>
            <a:custGeom>
              <a:avLst/>
              <a:gdLst/>
              <a:ahLst/>
              <a:cxnLst/>
              <a:rect l="l" t="t" r="r" b="b"/>
              <a:pathLst>
                <a:path w="8140" h="10702" extrusionOk="0">
                  <a:moveTo>
                    <a:pt x="6873" y="0"/>
                  </a:moveTo>
                  <a:cubicBezTo>
                    <a:pt x="6114" y="0"/>
                    <a:pt x="4827" y="533"/>
                    <a:pt x="3854" y="1256"/>
                  </a:cubicBezTo>
                  <a:cubicBezTo>
                    <a:pt x="0" y="4123"/>
                    <a:pt x="300" y="10540"/>
                    <a:pt x="873" y="10699"/>
                  </a:cubicBezTo>
                  <a:cubicBezTo>
                    <a:pt x="880" y="10701"/>
                    <a:pt x="887" y="10702"/>
                    <a:pt x="894" y="10702"/>
                  </a:cubicBezTo>
                  <a:cubicBezTo>
                    <a:pt x="1122" y="10702"/>
                    <a:pt x="1421" y="9727"/>
                    <a:pt x="3185" y="7442"/>
                  </a:cubicBezTo>
                  <a:cubicBezTo>
                    <a:pt x="3571" y="6942"/>
                    <a:pt x="3796" y="6676"/>
                    <a:pt x="4020" y="6400"/>
                  </a:cubicBezTo>
                  <a:cubicBezTo>
                    <a:pt x="5055" y="5123"/>
                    <a:pt x="8139" y="1018"/>
                    <a:pt x="7415" y="179"/>
                  </a:cubicBezTo>
                  <a:cubicBezTo>
                    <a:pt x="7309" y="56"/>
                    <a:pt x="7119" y="0"/>
                    <a:pt x="6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2314883" y="2174373"/>
              <a:ext cx="1328989" cy="1938980"/>
            </a:xfrm>
            <a:custGeom>
              <a:avLst/>
              <a:gdLst/>
              <a:ahLst/>
              <a:cxnLst/>
              <a:rect l="l" t="t" r="r" b="b"/>
              <a:pathLst>
                <a:path w="11704" h="17076" extrusionOk="0">
                  <a:moveTo>
                    <a:pt x="11704" y="1"/>
                  </a:moveTo>
                  <a:cubicBezTo>
                    <a:pt x="10928" y="177"/>
                    <a:pt x="10162" y="401"/>
                    <a:pt x="9416" y="674"/>
                  </a:cubicBezTo>
                  <a:lnTo>
                    <a:pt x="9099" y="2202"/>
                  </a:lnTo>
                  <a:lnTo>
                    <a:pt x="8671" y="956"/>
                  </a:lnTo>
                  <a:cubicBezTo>
                    <a:pt x="8119" y="1181"/>
                    <a:pt x="7526" y="1446"/>
                    <a:pt x="6918" y="1767"/>
                  </a:cubicBezTo>
                  <a:cubicBezTo>
                    <a:pt x="7043" y="2164"/>
                    <a:pt x="7163" y="2557"/>
                    <a:pt x="7288" y="2954"/>
                  </a:cubicBezTo>
                  <a:cubicBezTo>
                    <a:pt x="7063" y="2613"/>
                    <a:pt x="6839" y="2271"/>
                    <a:pt x="6611" y="1933"/>
                  </a:cubicBezTo>
                  <a:cubicBezTo>
                    <a:pt x="6256" y="2126"/>
                    <a:pt x="5897" y="2340"/>
                    <a:pt x="5542" y="2571"/>
                  </a:cubicBezTo>
                  <a:lnTo>
                    <a:pt x="5832" y="3499"/>
                  </a:lnTo>
                  <a:lnTo>
                    <a:pt x="5124" y="2851"/>
                  </a:lnTo>
                  <a:cubicBezTo>
                    <a:pt x="4641" y="3189"/>
                    <a:pt x="4179" y="3551"/>
                    <a:pt x="3737" y="3944"/>
                  </a:cubicBezTo>
                  <a:cubicBezTo>
                    <a:pt x="3937" y="4272"/>
                    <a:pt x="4138" y="4603"/>
                    <a:pt x="4338" y="4931"/>
                  </a:cubicBezTo>
                  <a:cubicBezTo>
                    <a:pt x="4058" y="4676"/>
                    <a:pt x="3779" y="4417"/>
                    <a:pt x="3499" y="4162"/>
                  </a:cubicBezTo>
                  <a:cubicBezTo>
                    <a:pt x="3254" y="4396"/>
                    <a:pt x="3013" y="4641"/>
                    <a:pt x="2782" y="4900"/>
                  </a:cubicBezTo>
                  <a:lnTo>
                    <a:pt x="3178" y="5804"/>
                  </a:lnTo>
                  <a:lnTo>
                    <a:pt x="3178" y="5804"/>
                  </a:lnTo>
                  <a:lnTo>
                    <a:pt x="2450" y="5283"/>
                  </a:lnTo>
                  <a:cubicBezTo>
                    <a:pt x="2188" y="5597"/>
                    <a:pt x="1943" y="5928"/>
                    <a:pt x="1719" y="6273"/>
                  </a:cubicBezTo>
                  <a:lnTo>
                    <a:pt x="2999" y="7774"/>
                  </a:lnTo>
                  <a:lnTo>
                    <a:pt x="1250" y="7067"/>
                  </a:lnTo>
                  <a:cubicBezTo>
                    <a:pt x="1174" y="7208"/>
                    <a:pt x="1098" y="7353"/>
                    <a:pt x="1029" y="7505"/>
                  </a:cubicBezTo>
                  <a:cubicBezTo>
                    <a:pt x="925" y="7719"/>
                    <a:pt x="829" y="7940"/>
                    <a:pt x="742" y="8167"/>
                  </a:cubicBezTo>
                  <a:lnTo>
                    <a:pt x="2178" y="8868"/>
                  </a:lnTo>
                  <a:lnTo>
                    <a:pt x="591" y="8578"/>
                  </a:lnTo>
                  <a:cubicBezTo>
                    <a:pt x="501" y="8847"/>
                    <a:pt x="415" y="9123"/>
                    <a:pt x="346" y="9413"/>
                  </a:cubicBezTo>
                  <a:lnTo>
                    <a:pt x="970" y="9717"/>
                  </a:lnTo>
                  <a:lnTo>
                    <a:pt x="970" y="9717"/>
                  </a:lnTo>
                  <a:lnTo>
                    <a:pt x="301" y="9592"/>
                  </a:lnTo>
                  <a:cubicBezTo>
                    <a:pt x="256" y="9786"/>
                    <a:pt x="215" y="9982"/>
                    <a:pt x="180" y="10182"/>
                  </a:cubicBezTo>
                  <a:cubicBezTo>
                    <a:pt x="149" y="10351"/>
                    <a:pt x="125" y="10520"/>
                    <a:pt x="104" y="10690"/>
                  </a:cubicBezTo>
                  <a:lnTo>
                    <a:pt x="1619" y="11004"/>
                  </a:lnTo>
                  <a:lnTo>
                    <a:pt x="70" y="10993"/>
                  </a:lnTo>
                  <a:cubicBezTo>
                    <a:pt x="18" y="11500"/>
                    <a:pt x="1" y="12014"/>
                    <a:pt x="18" y="12529"/>
                  </a:cubicBezTo>
                  <a:lnTo>
                    <a:pt x="1219" y="12615"/>
                  </a:lnTo>
                  <a:lnTo>
                    <a:pt x="52" y="13194"/>
                  </a:lnTo>
                  <a:cubicBezTo>
                    <a:pt x="177" y="14692"/>
                    <a:pt x="546" y="16030"/>
                    <a:pt x="922" y="17076"/>
                  </a:cubicBezTo>
                  <a:cubicBezTo>
                    <a:pt x="1384" y="16344"/>
                    <a:pt x="1847" y="15610"/>
                    <a:pt x="2309" y="14878"/>
                  </a:cubicBezTo>
                  <a:cubicBezTo>
                    <a:pt x="2102" y="14716"/>
                    <a:pt x="1895" y="14554"/>
                    <a:pt x="1688" y="14395"/>
                  </a:cubicBezTo>
                  <a:lnTo>
                    <a:pt x="1688" y="14395"/>
                  </a:lnTo>
                  <a:lnTo>
                    <a:pt x="2402" y="14733"/>
                  </a:lnTo>
                  <a:lnTo>
                    <a:pt x="3013" y="13767"/>
                  </a:lnTo>
                  <a:lnTo>
                    <a:pt x="2457" y="13060"/>
                  </a:lnTo>
                  <a:lnTo>
                    <a:pt x="3303" y="13308"/>
                  </a:lnTo>
                  <a:lnTo>
                    <a:pt x="3806" y="12508"/>
                  </a:lnTo>
                  <a:lnTo>
                    <a:pt x="2878" y="11780"/>
                  </a:lnTo>
                  <a:lnTo>
                    <a:pt x="3979" y="12239"/>
                  </a:lnTo>
                  <a:cubicBezTo>
                    <a:pt x="4186" y="11907"/>
                    <a:pt x="4393" y="11580"/>
                    <a:pt x="4603" y="11252"/>
                  </a:cubicBezTo>
                  <a:cubicBezTo>
                    <a:pt x="4182" y="10928"/>
                    <a:pt x="3765" y="10603"/>
                    <a:pt x="3347" y="10276"/>
                  </a:cubicBezTo>
                  <a:lnTo>
                    <a:pt x="3347" y="10276"/>
                  </a:lnTo>
                  <a:cubicBezTo>
                    <a:pt x="3827" y="10503"/>
                    <a:pt x="4307" y="10731"/>
                    <a:pt x="4786" y="10959"/>
                  </a:cubicBezTo>
                  <a:cubicBezTo>
                    <a:pt x="5173" y="10348"/>
                    <a:pt x="5559" y="9737"/>
                    <a:pt x="5945" y="9127"/>
                  </a:cubicBezTo>
                  <a:lnTo>
                    <a:pt x="5407" y="8706"/>
                  </a:lnTo>
                  <a:lnTo>
                    <a:pt x="6077" y="8920"/>
                  </a:lnTo>
                  <a:cubicBezTo>
                    <a:pt x="6315" y="8537"/>
                    <a:pt x="6556" y="8157"/>
                    <a:pt x="6798" y="7778"/>
                  </a:cubicBezTo>
                  <a:cubicBezTo>
                    <a:pt x="6453" y="7508"/>
                    <a:pt x="6108" y="7243"/>
                    <a:pt x="5763" y="6974"/>
                  </a:cubicBezTo>
                  <a:lnTo>
                    <a:pt x="5763" y="6974"/>
                  </a:lnTo>
                  <a:lnTo>
                    <a:pt x="7263" y="7036"/>
                  </a:lnTo>
                  <a:cubicBezTo>
                    <a:pt x="7812" y="6170"/>
                    <a:pt x="8361" y="5300"/>
                    <a:pt x="8906" y="4434"/>
                  </a:cubicBezTo>
                  <a:lnTo>
                    <a:pt x="7947" y="4034"/>
                  </a:lnTo>
                  <a:lnTo>
                    <a:pt x="9127" y="4082"/>
                  </a:lnTo>
                  <a:cubicBezTo>
                    <a:pt x="9986" y="2723"/>
                    <a:pt x="10845" y="1364"/>
                    <a:pt x="1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2755683" y="2993632"/>
              <a:ext cx="577515" cy="682549"/>
            </a:xfrm>
            <a:custGeom>
              <a:avLst/>
              <a:gdLst/>
              <a:ahLst/>
              <a:cxnLst/>
              <a:rect l="l" t="t" r="r" b="b"/>
              <a:pathLst>
                <a:path w="5086" h="6011" fill="none" extrusionOk="0">
                  <a:moveTo>
                    <a:pt x="5086" y="0"/>
                  </a:moveTo>
                  <a:cubicBezTo>
                    <a:pt x="4206" y="514"/>
                    <a:pt x="3395" y="1139"/>
                    <a:pt x="2678" y="1863"/>
                  </a:cubicBezTo>
                  <a:cubicBezTo>
                    <a:pt x="1504" y="3043"/>
                    <a:pt x="594" y="4454"/>
                    <a:pt x="0" y="6010"/>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3187399" y="2901090"/>
              <a:ext cx="85844" cy="166237"/>
            </a:xfrm>
            <a:custGeom>
              <a:avLst/>
              <a:gdLst/>
              <a:ahLst/>
              <a:cxnLst/>
              <a:rect l="l" t="t" r="r" b="b"/>
              <a:pathLst>
                <a:path w="756" h="1464" extrusionOk="0">
                  <a:moveTo>
                    <a:pt x="519" y="1"/>
                  </a:moveTo>
                  <a:cubicBezTo>
                    <a:pt x="472" y="1"/>
                    <a:pt x="416" y="14"/>
                    <a:pt x="370" y="35"/>
                  </a:cubicBezTo>
                  <a:cubicBezTo>
                    <a:pt x="242" y="94"/>
                    <a:pt x="187" y="222"/>
                    <a:pt x="163" y="280"/>
                  </a:cubicBezTo>
                  <a:cubicBezTo>
                    <a:pt x="0" y="656"/>
                    <a:pt x="332" y="1422"/>
                    <a:pt x="352" y="1464"/>
                  </a:cubicBezTo>
                  <a:cubicBezTo>
                    <a:pt x="673" y="601"/>
                    <a:pt x="756" y="118"/>
                    <a:pt x="594" y="18"/>
                  </a:cubicBezTo>
                  <a:cubicBezTo>
                    <a:pt x="575" y="6"/>
                    <a:pt x="549"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3305264" y="2894504"/>
              <a:ext cx="138077" cy="119228"/>
            </a:xfrm>
            <a:custGeom>
              <a:avLst/>
              <a:gdLst/>
              <a:ahLst/>
              <a:cxnLst/>
              <a:rect l="l" t="t" r="r" b="b"/>
              <a:pathLst>
                <a:path w="1216" h="1050" extrusionOk="0">
                  <a:moveTo>
                    <a:pt x="887" y="1"/>
                  </a:moveTo>
                  <a:cubicBezTo>
                    <a:pt x="796" y="1"/>
                    <a:pt x="716" y="35"/>
                    <a:pt x="674" y="55"/>
                  </a:cubicBezTo>
                  <a:cubicBezTo>
                    <a:pt x="298" y="218"/>
                    <a:pt x="18" y="1001"/>
                    <a:pt x="1" y="1049"/>
                  </a:cubicBezTo>
                  <a:cubicBezTo>
                    <a:pt x="829" y="639"/>
                    <a:pt x="1215" y="342"/>
                    <a:pt x="1167" y="159"/>
                  </a:cubicBezTo>
                  <a:cubicBezTo>
                    <a:pt x="1153" y="104"/>
                    <a:pt x="1070" y="45"/>
                    <a:pt x="991" y="17"/>
                  </a:cubicBezTo>
                  <a:cubicBezTo>
                    <a:pt x="956" y="5"/>
                    <a:pt x="920" y="1"/>
                    <a:pt x="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3089860" y="2974442"/>
              <a:ext cx="85844" cy="166124"/>
            </a:xfrm>
            <a:custGeom>
              <a:avLst/>
              <a:gdLst/>
              <a:ahLst/>
              <a:cxnLst/>
              <a:rect l="l" t="t" r="r" b="b"/>
              <a:pathLst>
                <a:path w="756" h="1463" extrusionOk="0">
                  <a:moveTo>
                    <a:pt x="518" y="0"/>
                  </a:moveTo>
                  <a:cubicBezTo>
                    <a:pt x="470" y="0"/>
                    <a:pt x="414" y="13"/>
                    <a:pt x="369" y="35"/>
                  </a:cubicBezTo>
                  <a:cubicBezTo>
                    <a:pt x="242" y="93"/>
                    <a:pt x="187" y="217"/>
                    <a:pt x="162" y="280"/>
                  </a:cubicBezTo>
                  <a:cubicBezTo>
                    <a:pt x="0" y="652"/>
                    <a:pt x="331" y="1422"/>
                    <a:pt x="352" y="1463"/>
                  </a:cubicBezTo>
                  <a:cubicBezTo>
                    <a:pt x="673" y="600"/>
                    <a:pt x="756" y="117"/>
                    <a:pt x="594" y="17"/>
                  </a:cubicBezTo>
                  <a:cubicBezTo>
                    <a:pt x="575" y="5"/>
                    <a:pt x="548" y="0"/>
                    <a:pt x="5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3234750" y="3011914"/>
              <a:ext cx="167032" cy="65064"/>
            </a:xfrm>
            <a:custGeom>
              <a:avLst/>
              <a:gdLst/>
              <a:ahLst/>
              <a:cxnLst/>
              <a:rect l="l" t="t" r="r" b="b"/>
              <a:pathLst>
                <a:path w="1471" h="573" extrusionOk="0">
                  <a:moveTo>
                    <a:pt x="1239" y="0"/>
                  </a:moveTo>
                  <a:cubicBezTo>
                    <a:pt x="1008" y="0"/>
                    <a:pt x="595" y="127"/>
                    <a:pt x="1" y="381"/>
                  </a:cubicBezTo>
                  <a:cubicBezTo>
                    <a:pt x="35" y="394"/>
                    <a:pt x="507" y="573"/>
                    <a:pt x="889" y="573"/>
                  </a:cubicBezTo>
                  <a:cubicBezTo>
                    <a:pt x="1004" y="573"/>
                    <a:pt x="1110" y="557"/>
                    <a:pt x="1195" y="515"/>
                  </a:cubicBezTo>
                  <a:cubicBezTo>
                    <a:pt x="1253" y="488"/>
                    <a:pt x="1377" y="429"/>
                    <a:pt x="1429" y="298"/>
                  </a:cubicBezTo>
                  <a:cubicBezTo>
                    <a:pt x="1460" y="222"/>
                    <a:pt x="1471" y="119"/>
                    <a:pt x="1436" y="70"/>
                  </a:cubicBezTo>
                  <a:cubicBezTo>
                    <a:pt x="1404" y="24"/>
                    <a:pt x="1338" y="0"/>
                    <a:pt x="1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2918287" y="3342229"/>
              <a:ext cx="168508" cy="62112"/>
            </a:xfrm>
            <a:custGeom>
              <a:avLst/>
              <a:gdLst/>
              <a:ahLst/>
              <a:cxnLst/>
              <a:rect l="l" t="t" r="r" b="b"/>
              <a:pathLst>
                <a:path w="1484" h="547" extrusionOk="0">
                  <a:moveTo>
                    <a:pt x="1185" y="1"/>
                  </a:moveTo>
                  <a:cubicBezTo>
                    <a:pt x="943" y="1"/>
                    <a:pt x="548" y="87"/>
                    <a:pt x="0" y="260"/>
                  </a:cubicBezTo>
                  <a:cubicBezTo>
                    <a:pt x="35" y="280"/>
                    <a:pt x="570" y="547"/>
                    <a:pt x="967" y="547"/>
                  </a:cubicBezTo>
                  <a:cubicBezTo>
                    <a:pt x="1042" y="547"/>
                    <a:pt x="1112" y="537"/>
                    <a:pt x="1173" y="515"/>
                  </a:cubicBezTo>
                  <a:cubicBezTo>
                    <a:pt x="1235" y="491"/>
                    <a:pt x="1363" y="442"/>
                    <a:pt x="1428" y="318"/>
                  </a:cubicBezTo>
                  <a:cubicBezTo>
                    <a:pt x="1466" y="246"/>
                    <a:pt x="1484" y="142"/>
                    <a:pt x="1456" y="94"/>
                  </a:cubicBezTo>
                  <a:cubicBezTo>
                    <a:pt x="1421" y="32"/>
                    <a:pt x="1331" y="1"/>
                    <a:pt x="1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2951102" y="3092647"/>
              <a:ext cx="73467" cy="166691"/>
            </a:xfrm>
            <a:custGeom>
              <a:avLst/>
              <a:gdLst/>
              <a:ahLst/>
              <a:cxnLst/>
              <a:rect l="l" t="t" r="r" b="b"/>
              <a:pathLst>
                <a:path w="647" h="1468" extrusionOk="0">
                  <a:moveTo>
                    <a:pt x="398" y="0"/>
                  </a:moveTo>
                  <a:cubicBezTo>
                    <a:pt x="342" y="0"/>
                    <a:pt x="266" y="34"/>
                    <a:pt x="211" y="77"/>
                  </a:cubicBezTo>
                  <a:cubicBezTo>
                    <a:pt x="101" y="163"/>
                    <a:pt x="80" y="298"/>
                    <a:pt x="70" y="363"/>
                  </a:cubicBezTo>
                  <a:cubicBezTo>
                    <a:pt x="1" y="767"/>
                    <a:pt x="508" y="1429"/>
                    <a:pt x="539" y="1467"/>
                  </a:cubicBezTo>
                  <a:cubicBezTo>
                    <a:pt x="646" y="553"/>
                    <a:pt x="608" y="67"/>
                    <a:pt x="429" y="5"/>
                  </a:cubicBezTo>
                  <a:cubicBezTo>
                    <a:pt x="419" y="2"/>
                    <a:pt x="409" y="0"/>
                    <a:pt x="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2845388" y="3222661"/>
              <a:ext cx="73353" cy="166691"/>
            </a:xfrm>
            <a:custGeom>
              <a:avLst/>
              <a:gdLst/>
              <a:ahLst/>
              <a:cxnLst/>
              <a:rect l="l" t="t" r="r" b="b"/>
              <a:pathLst>
                <a:path w="646" h="1468" extrusionOk="0">
                  <a:moveTo>
                    <a:pt x="397" y="1"/>
                  </a:moveTo>
                  <a:cubicBezTo>
                    <a:pt x="342" y="1"/>
                    <a:pt x="265" y="34"/>
                    <a:pt x="211" y="77"/>
                  </a:cubicBezTo>
                  <a:cubicBezTo>
                    <a:pt x="104" y="164"/>
                    <a:pt x="80" y="298"/>
                    <a:pt x="69" y="364"/>
                  </a:cubicBezTo>
                  <a:cubicBezTo>
                    <a:pt x="0" y="767"/>
                    <a:pt x="507" y="1430"/>
                    <a:pt x="539" y="1468"/>
                  </a:cubicBezTo>
                  <a:cubicBezTo>
                    <a:pt x="645" y="554"/>
                    <a:pt x="608" y="67"/>
                    <a:pt x="428" y="5"/>
                  </a:cubicBezTo>
                  <a:cubicBezTo>
                    <a:pt x="419" y="2"/>
                    <a:pt x="409"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029111" y="3077545"/>
              <a:ext cx="56094" cy="123769"/>
            </a:xfrm>
            <a:custGeom>
              <a:avLst/>
              <a:gdLst/>
              <a:ahLst/>
              <a:cxnLst/>
              <a:rect l="l" t="t" r="r" b="b"/>
              <a:pathLst>
                <a:path w="494" h="1090" extrusionOk="0">
                  <a:moveTo>
                    <a:pt x="333" y="0"/>
                  </a:moveTo>
                  <a:cubicBezTo>
                    <a:pt x="294" y="0"/>
                    <a:pt x="243" y="18"/>
                    <a:pt x="204" y="44"/>
                  </a:cubicBezTo>
                  <a:cubicBezTo>
                    <a:pt x="138" y="93"/>
                    <a:pt x="94" y="165"/>
                    <a:pt x="80" y="244"/>
                  </a:cubicBezTo>
                  <a:cubicBezTo>
                    <a:pt x="0" y="538"/>
                    <a:pt x="328" y="1059"/>
                    <a:pt x="345" y="1090"/>
                  </a:cubicBezTo>
                  <a:cubicBezTo>
                    <a:pt x="487" y="424"/>
                    <a:pt x="494" y="65"/>
                    <a:pt x="366" y="6"/>
                  </a:cubicBezTo>
                  <a:cubicBezTo>
                    <a:pt x="357" y="2"/>
                    <a:pt x="345"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2915448" y="3198816"/>
              <a:ext cx="54277" cy="123202"/>
            </a:xfrm>
            <a:custGeom>
              <a:avLst/>
              <a:gdLst/>
              <a:ahLst/>
              <a:cxnLst/>
              <a:rect l="l" t="t" r="r" b="b"/>
              <a:pathLst>
                <a:path w="478" h="1085" extrusionOk="0">
                  <a:moveTo>
                    <a:pt x="293" y="1"/>
                  </a:moveTo>
                  <a:cubicBezTo>
                    <a:pt x="252" y="1"/>
                    <a:pt x="196" y="25"/>
                    <a:pt x="160" y="56"/>
                  </a:cubicBezTo>
                  <a:cubicBezTo>
                    <a:pt x="97" y="111"/>
                    <a:pt x="60" y="187"/>
                    <a:pt x="53" y="267"/>
                  </a:cubicBezTo>
                  <a:cubicBezTo>
                    <a:pt x="1" y="567"/>
                    <a:pt x="377" y="1057"/>
                    <a:pt x="398" y="1084"/>
                  </a:cubicBezTo>
                  <a:cubicBezTo>
                    <a:pt x="477" y="408"/>
                    <a:pt x="449" y="49"/>
                    <a:pt x="318" y="5"/>
                  </a:cubicBezTo>
                  <a:cubicBezTo>
                    <a:pt x="311" y="2"/>
                    <a:pt x="303"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2814389" y="3321109"/>
              <a:ext cx="64383" cy="116048"/>
            </a:xfrm>
            <a:custGeom>
              <a:avLst/>
              <a:gdLst/>
              <a:ahLst/>
              <a:cxnLst/>
              <a:rect l="l" t="t" r="r" b="b"/>
              <a:pathLst>
                <a:path w="567" h="1022" extrusionOk="0">
                  <a:moveTo>
                    <a:pt x="201" y="1"/>
                  </a:moveTo>
                  <a:cubicBezTo>
                    <a:pt x="159" y="1"/>
                    <a:pt x="97" y="45"/>
                    <a:pt x="59" y="94"/>
                  </a:cubicBezTo>
                  <a:cubicBezTo>
                    <a:pt x="18" y="163"/>
                    <a:pt x="1" y="246"/>
                    <a:pt x="15" y="328"/>
                  </a:cubicBezTo>
                  <a:cubicBezTo>
                    <a:pt x="46" y="628"/>
                    <a:pt x="539" y="998"/>
                    <a:pt x="567" y="1022"/>
                  </a:cubicBezTo>
                  <a:cubicBezTo>
                    <a:pt x="463" y="349"/>
                    <a:pt x="339" y="7"/>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3152880" y="3106728"/>
              <a:ext cx="124678" cy="44285"/>
            </a:xfrm>
            <a:custGeom>
              <a:avLst/>
              <a:gdLst/>
              <a:ahLst/>
              <a:cxnLst/>
              <a:rect l="l" t="t" r="r" b="b"/>
              <a:pathLst>
                <a:path w="1098" h="390" extrusionOk="0">
                  <a:moveTo>
                    <a:pt x="759" y="0"/>
                  </a:moveTo>
                  <a:cubicBezTo>
                    <a:pt x="579" y="0"/>
                    <a:pt x="326" y="31"/>
                    <a:pt x="1" y="91"/>
                  </a:cubicBezTo>
                  <a:cubicBezTo>
                    <a:pt x="29" y="107"/>
                    <a:pt x="456" y="390"/>
                    <a:pt x="754" y="390"/>
                  </a:cubicBezTo>
                  <a:cubicBezTo>
                    <a:pt x="784" y="390"/>
                    <a:pt x="812" y="387"/>
                    <a:pt x="839" y="381"/>
                  </a:cubicBezTo>
                  <a:cubicBezTo>
                    <a:pt x="919" y="367"/>
                    <a:pt x="991" y="326"/>
                    <a:pt x="1043" y="263"/>
                  </a:cubicBezTo>
                  <a:cubicBezTo>
                    <a:pt x="1077" y="212"/>
                    <a:pt x="1098" y="139"/>
                    <a:pt x="1084" y="101"/>
                  </a:cubicBezTo>
                  <a:cubicBezTo>
                    <a:pt x="1058" y="34"/>
                    <a:pt x="949" y="0"/>
                    <a:pt x="7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3087930" y="3163502"/>
              <a:ext cx="124678" cy="44512"/>
            </a:xfrm>
            <a:custGeom>
              <a:avLst/>
              <a:gdLst/>
              <a:ahLst/>
              <a:cxnLst/>
              <a:rect l="l" t="t" r="r" b="b"/>
              <a:pathLst>
                <a:path w="1098" h="392" extrusionOk="0">
                  <a:moveTo>
                    <a:pt x="757" y="1"/>
                  </a:moveTo>
                  <a:cubicBezTo>
                    <a:pt x="578" y="1"/>
                    <a:pt x="326" y="31"/>
                    <a:pt x="0" y="91"/>
                  </a:cubicBezTo>
                  <a:cubicBezTo>
                    <a:pt x="25" y="110"/>
                    <a:pt x="448" y="391"/>
                    <a:pt x="748" y="391"/>
                  </a:cubicBezTo>
                  <a:cubicBezTo>
                    <a:pt x="780" y="391"/>
                    <a:pt x="810" y="388"/>
                    <a:pt x="838" y="381"/>
                  </a:cubicBezTo>
                  <a:cubicBezTo>
                    <a:pt x="918" y="371"/>
                    <a:pt x="990" y="326"/>
                    <a:pt x="1042" y="264"/>
                  </a:cubicBezTo>
                  <a:cubicBezTo>
                    <a:pt x="1076" y="212"/>
                    <a:pt x="1097" y="140"/>
                    <a:pt x="1083" y="102"/>
                  </a:cubicBezTo>
                  <a:cubicBezTo>
                    <a:pt x="1055" y="34"/>
                    <a:pt x="947" y="1"/>
                    <a:pt x="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031041" y="3219028"/>
              <a:ext cx="160787" cy="57343"/>
            </a:xfrm>
            <a:custGeom>
              <a:avLst/>
              <a:gdLst/>
              <a:ahLst/>
              <a:cxnLst/>
              <a:rect l="l" t="t" r="r" b="b"/>
              <a:pathLst>
                <a:path w="1416" h="505" extrusionOk="0">
                  <a:moveTo>
                    <a:pt x="977" y="0"/>
                  </a:moveTo>
                  <a:cubicBezTo>
                    <a:pt x="746" y="0"/>
                    <a:pt x="421" y="39"/>
                    <a:pt x="1" y="116"/>
                  </a:cubicBezTo>
                  <a:cubicBezTo>
                    <a:pt x="35" y="141"/>
                    <a:pt x="584" y="505"/>
                    <a:pt x="969" y="505"/>
                  </a:cubicBezTo>
                  <a:cubicBezTo>
                    <a:pt x="1008" y="505"/>
                    <a:pt x="1046" y="501"/>
                    <a:pt x="1081" y="492"/>
                  </a:cubicBezTo>
                  <a:cubicBezTo>
                    <a:pt x="1139" y="475"/>
                    <a:pt x="1267" y="448"/>
                    <a:pt x="1343" y="337"/>
                  </a:cubicBezTo>
                  <a:cubicBezTo>
                    <a:pt x="1384" y="272"/>
                    <a:pt x="1415" y="178"/>
                    <a:pt x="1395" y="130"/>
                  </a:cubicBezTo>
                  <a:cubicBezTo>
                    <a:pt x="1359" y="43"/>
                    <a:pt x="1220" y="0"/>
                    <a:pt x="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2973131" y="3274213"/>
              <a:ext cx="124224" cy="45534"/>
            </a:xfrm>
            <a:custGeom>
              <a:avLst/>
              <a:gdLst/>
              <a:ahLst/>
              <a:cxnLst/>
              <a:rect l="l" t="t" r="r" b="b"/>
              <a:pathLst>
                <a:path w="1094" h="401" extrusionOk="0">
                  <a:moveTo>
                    <a:pt x="868" y="0"/>
                  </a:moveTo>
                  <a:cubicBezTo>
                    <a:pt x="689" y="0"/>
                    <a:pt x="399" y="61"/>
                    <a:pt x="0" y="182"/>
                  </a:cubicBezTo>
                  <a:cubicBezTo>
                    <a:pt x="26" y="194"/>
                    <a:pt x="427" y="400"/>
                    <a:pt x="720" y="400"/>
                  </a:cubicBezTo>
                  <a:cubicBezTo>
                    <a:pt x="772" y="400"/>
                    <a:pt x="820" y="394"/>
                    <a:pt x="863" y="379"/>
                  </a:cubicBezTo>
                  <a:cubicBezTo>
                    <a:pt x="939" y="355"/>
                    <a:pt x="1008" y="303"/>
                    <a:pt x="1049" y="234"/>
                  </a:cubicBezTo>
                  <a:cubicBezTo>
                    <a:pt x="1080" y="182"/>
                    <a:pt x="1094" y="106"/>
                    <a:pt x="1073" y="72"/>
                  </a:cubicBezTo>
                  <a:cubicBezTo>
                    <a:pt x="1048" y="24"/>
                    <a:pt x="979"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2866962" y="3418421"/>
              <a:ext cx="123883" cy="46783"/>
            </a:xfrm>
            <a:custGeom>
              <a:avLst/>
              <a:gdLst/>
              <a:ahLst/>
              <a:cxnLst/>
              <a:rect l="l" t="t" r="r" b="b"/>
              <a:pathLst>
                <a:path w="1091" h="412" extrusionOk="0">
                  <a:moveTo>
                    <a:pt x="897" y="0"/>
                  </a:moveTo>
                  <a:cubicBezTo>
                    <a:pt x="722" y="0"/>
                    <a:pt x="423" y="78"/>
                    <a:pt x="0" y="234"/>
                  </a:cubicBezTo>
                  <a:cubicBezTo>
                    <a:pt x="28" y="245"/>
                    <a:pt x="400" y="411"/>
                    <a:pt x="688" y="411"/>
                  </a:cubicBezTo>
                  <a:cubicBezTo>
                    <a:pt x="756" y="411"/>
                    <a:pt x="820" y="402"/>
                    <a:pt x="873" y="379"/>
                  </a:cubicBezTo>
                  <a:cubicBezTo>
                    <a:pt x="952" y="355"/>
                    <a:pt x="1014" y="299"/>
                    <a:pt x="1056" y="227"/>
                  </a:cubicBezTo>
                  <a:cubicBezTo>
                    <a:pt x="1080" y="172"/>
                    <a:pt x="1090" y="96"/>
                    <a:pt x="1070" y="61"/>
                  </a:cubicBezTo>
                  <a:cubicBezTo>
                    <a:pt x="1044" y="21"/>
                    <a:pt x="987" y="0"/>
                    <a:pt x="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2587630" y="2702151"/>
              <a:ext cx="304428" cy="840838"/>
            </a:xfrm>
            <a:custGeom>
              <a:avLst/>
              <a:gdLst/>
              <a:ahLst/>
              <a:cxnLst/>
              <a:rect l="l" t="t" r="r" b="b"/>
              <a:pathLst>
                <a:path w="2681" h="7405" fill="none" extrusionOk="0">
                  <a:moveTo>
                    <a:pt x="2681" y="0"/>
                  </a:moveTo>
                  <a:cubicBezTo>
                    <a:pt x="2032" y="787"/>
                    <a:pt x="1491" y="1656"/>
                    <a:pt x="1066" y="2584"/>
                  </a:cubicBezTo>
                  <a:cubicBezTo>
                    <a:pt x="380" y="4099"/>
                    <a:pt x="17" y="5741"/>
                    <a:pt x="0" y="7404"/>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2748643" y="2644354"/>
              <a:ext cx="69833" cy="164080"/>
            </a:xfrm>
            <a:custGeom>
              <a:avLst/>
              <a:gdLst/>
              <a:ahLst/>
              <a:cxnLst/>
              <a:rect l="l" t="t" r="r" b="b"/>
              <a:pathLst>
                <a:path w="615" h="1445" extrusionOk="0">
                  <a:moveTo>
                    <a:pt x="322" y="1"/>
                  </a:moveTo>
                  <a:cubicBezTo>
                    <a:pt x="266" y="1"/>
                    <a:pt x="184" y="45"/>
                    <a:pt x="131" y="99"/>
                  </a:cubicBezTo>
                  <a:cubicBezTo>
                    <a:pt x="31" y="199"/>
                    <a:pt x="24" y="333"/>
                    <a:pt x="21" y="399"/>
                  </a:cubicBezTo>
                  <a:cubicBezTo>
                    <a:pt x="0" y="806"/>
                    <a:pt x="580" y="1410"/>
                    <a:pt x="614" y="1444"/>
                  </a:cubicBezTo>
                  <a:cubicBezTo>
                    <a:pt x="614" y="523"/>
                    <a:pt x="521" y="40"/>
                    <a:pt x="338" y="2"/>
                  </a:cubicBezTo>
                  <a:cubicBezTo>
                    <a:pt x="333" y="1"/>
                    <a:pt x="328"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2871618" y="2581789"/>
              <a:ext cx="102763" cy="148637"/>
            </a:xfrm>
            <a:custGeom>
              <a:avLst/>
              <a:gdLst/>
              <a:ahLst/>
              <a:cxnLst/>
              <a:rect l="l" t="t" r="r" b="b"/>
              <a:pathLst>
                <a:path w="905" h="1309" extrusionOk="0">
                  <a:moveTo>
                    <a:pt x="594" y="1"/>
                  </a:moveTo>
                  <a:cubicBezTo>
                    <a:pt x="589" y="1"/>
                    <a:pt x="585" y="1"/>
                    <a:pt x="580" y="1"/>
                  </a:cubicBezTo>
                  <a:cubicBezTo>
                    <a:pt x="442" y="4"/>
                    <a:pt x="342" y="98"/>
                    <a:pt x="294" y="142"/>
                  </a:cubicBezTo>
                  <a:cubicBezTo>
                    <a:pt x="0" y="425"/>
                    <a:pt x="11" y="1260"/>
                    <a:pt x="11" y="1309"/>
                  </a:cubicBezTo>
                  <a:cubicBezTo>
                    <a:pt x="642" y="639"/>
                    <a:pt x="904" y="225"/>
                    <a:pt x="797" y="70"/>
                  </a:cubicBezTo>
                  <a:cubicBezTo>
                    <a:pt x="765" y="28"/>
                    <a:pt x="674" y="1"/>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2682330" y="2746662"/>
              <a:ext cx="69947" cy="163966"/>
            </a:xfrm>
            <a:custGeom>
              <a:avLst/>
              <a:gdLst/>
              <a:ahLst/>
              <a:cxnLst/>
              <a:rect l="l" t="t" r="r" b="b"/>
              <a:pathLst>
                <a:path w="616" h="1444" extrusionOk="0">
                  <a:moveTo>
                    <a:pt x="322" y="0"/>
                  </a:moveTo>
                  <a:cubicBezTo>
                    <a:pt x="264" y="0"/>
                    <a:pt x="185" y="45"/>
                    <a:pt x="132" y="98"/>
                  </a:cubicBezTo>
                  <a:cubicBezTo>
                    <a:pt x="32" y="198"/>
                    <a:pt x="25" y="336"/>
                    <a:pt x="22" y="398"/>
                  </a:cubicBezTo>
                  <a:cubicBezTo>
                    <a:pt x="1" y="809"/>
                    <a:pt x="581" y="1409"/>
                    <a:pt x="615" y="1444"/>
                  </a:cubicBezTo>
                  <a:cubicBezTo>
                    <a:pt x="615" y="522"/>
                    <a:pt x="525" y="43"/>
                    <a:pt x="339" y="2"/>
                  </a:cubicBezTo>
                  <a:cubicBezTo>
                    <a:pt x="334" y="1"/>
                    <a:pt x="328"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2821088" y="2701470"/>
              <a:ext cx="148637" cy="92430"/>
            </a:xfrm>
            <a:custGeom>
              <a:avLst/>
              <a:gdLst/>
              <a:ahLst/>
              <a:cxnLst/>
              <a:rect l="l" t="t" r="r" b="b"/>
              <a:pathLst>
                <a:path w="1309" h="814" extrusionOk="0">
                  <a:moveTo>
                    <a:pt x="1152" y="0"/>
                  </a:moveTo>
                  <a:cubicBezTo>
                    <a:pt x="956" y="0"/>
                    <a:pt x="573" y="271"/>
                    <a:pt x="0" y="814"/>
                  </a:cubicBezTo>
                  <a:cubicBezTo>
                    <a:pt x="3" y="814"/>
                    <a:pt x="6" y="814"/>
                    <a:pt x="12" y="814"/>
                  </a:cubicBezTo>
                  <a:cubicBezTo>
                    <a:pt x="123" y="814"/>
                    <a:pt x="896" y="807"/>
                    <a:pt x="1163" y="527"/>
                  </a:cubicBezTo>
                  <a:cubicBezTo>
                    <a:pt x="1208" y="479"/>
                    <a:pt x="1305" y="379"/>
                    <a:pt x="1308" y="241"/>
                  </a:cubicBezTo>
                  <a:cubicBezTo>
                    <a:pt x="1308" y="158"/>
                    <a:pt x="1280" y="58"/>
                    <a:pt x="1236" y="23"/>
                  </a:cubicBezTo>
                  <a:cubicBezTo>
                    <a:pt x="1213" y="8"/>
                    <a:pt x="1185"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2634185" y="3121830"/>
              <a:ext cx="155677" cy="81415"/>
            </a:xfrm>
            <a:custGeom>
              <a:avLst/>
              <a:gdLst/>
              <a:ahLst/>
              <a:cxnLst/>
              <a:rect l="l" t="t" r="r" b="b"/>
              <a:pathLst>
                <a:path w="1371" h="717" extrusionOk="0">
                  <a:moveTo>
                    <a:pt x="1205" y="1"/>
                  </a:moveTo>
                  <a:cubicBezTo>
                    <a:pt x="999" y="1"/>
                    <a:pt x="599" y="234"/>
                    <a:pt x="1" y="696"/>
                  </a:cubicBezTo>
                  <a:cubicBezTo>
                    <a:pt x="21" y="699"/>
                    <a:pt x="173" y="716"/>
                    <a:pt x="368" y="716"/>
                  </a:cubicBezTo>
                  <a:cubicBezTo>
                    <a:pt x="644" y="716"/>
                    <a:pt x="1005" y="682"/>
                    <a:pt x="1187" y="524"/>
                  </a:cubicBezTo>
                  <a:cubicBezTo>
                    <a:pt x="1239" y="482"/>
                    <a:pt x="1343" y="393"/>
                    <a:pt x="1360" y="255"/>
                  </a:cubicBezTo>
                  <a:cubicBezTo>
                    <a:pt x="1370" y="172"/>
                    <a:pt x="1353" y="68"/>
                    <a:pt x="1312" y="34"/>
                  </a:cubicBezTo>
                  <a:cubicBezTo>
                    <a:pt x="1285" y="12"/>
                    <a:pt x="1250" y="1"/>
                    <a:pt x="1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2585586" y="2911650"/>
              <a:ext cx="98107" cy="151362"/>
            </a:xfrm>
            <a:custGeom>
              <a:avLst/>
              <a:gdLst/>
              <a:ahLst/>
              <a:cxnLst/>
              <a:rect l="l" t="t" r="r" b="b"/>
              <a:pathLst>
                <a:path w="864" h="1333" extrusionOk="0">
                  <a:moveTo>
                    <a:pt x="254" y="1"/>
                  </a:moveTo>
                  <a:cubicBezTo>
                    <a:pt x="252" y="1"/>
                    <a:pt x="251" y="1"/>
                    <a:pt x="249" y="1"/>
                  </a:cubicBezTo>
                  <a:cubicBezTo>
                    <a:pt x="194" y="1"/>
                    <a:pt x="115" y="70"/>
                    <a:pt x="73" y="143"/>
                  </a:cubicBezTo>
                  <a:cubicBezTo>
                    <a:pt x="1" y="260"/>
                    <a:pt x="25" y="394"/>
                    <a:pt x="39" y="460"/>
                  </a:cubicBezTo>
                  <a:cubicBezTo>
                    <a:pt x="115" y="860"/>
                    <a:pt x="822" y="1309"/>
                    <a:pt x="863" y="1333"/>
                  </a:cubicBezTo>
                  <a:cubicBezTo>
                    <a:pt x="644" y="443"/>
                    <a:pt x="442"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2531536" y="3070392"/>
              <a:ext cx="98107" cy="151362"/>
            </a:xfrm>
            <a:custGeom>
              <a:avLst/>
              <a:gdLst/>
              <a:ahLst/>
              <a:cxnLst/>
              <a:rect l="l" t="t" r="r" b="b"/>
              <a:pathLst>
                <a:path w="864" h="1333" extrusionOk="0">
                  <a:moveTo>
                    <a:pt x="253" y="0"/>
                  </a:moveTo>
                  <a:cubicBezTo>
                    <a:pt x="252" y="0"/>
                    <a:pt x="251" y="0"/>
                    <a:pt x="249" y="0"/>
                  </a:cubicBezTo>
                  <a:cubicBezTo>
                    <a:pt x="194" y="0"/>
                    <a:pt x="118" y="69"/>
                    <a:pt x="73" y="142"/>
                  </a:cubicBezTo>
                  <a:cubicBezTo>
                    <a:pt x="1" y="259"/>
                    <a:pt x="25" y="394"/>
                    <a:pt x="39" y="459"/>
                  </a:cubicBezTo>
                  <a:cubicBezTo>
                    <a:pt x="114" y="860"/>
                    <a:pt x="822" y="1305"/>
                    <a:pt x="863" y="1332"/>
                  </a:cubicBezTo>
                  <a:cubicBezTo>
                    <a:pt x="644" y="445"/>
                    <a:pt x="442" y="0"/>
                    <a:pt x="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2652240" y="2872589"/>
              <a:ext cx="63588" cy="116389"/>
            </a:xfrm>
            <a:custGeom>
              <a:avLst/>
              <a:gdLst/>
              <a:ahLst/>
              <a:cxnLst/>
              <a:rect l="l" t="t" r="r" b="b"/>
              <a:pathLst>
                <a:path w="560" h="1025" extrusionOk="0">
                  <a:moveTo>
                    <a:pt x="200" y="0"/>
                  </a:moveTo>
                  <a:cubicBezTo>
                    <a:pt x="162" y="0"/>
                    <a:pt x="100" y="45"/>
                    <a:pt x="62" y="93"/>
                  </a:cubicBezTo>
                  <a:cubicBezTo>
                    <a:pt x="18" y="162"/>
                    <a:pt x="0" y="245"/>
                    <a:pt x="14" y="324"/>
                  </a:cubicBezTo>
                  <a:cubicBezTo>
                    <a:pt x="42" y="625"/>
                    <a:pt x="532" y="1001"/>
                    <a:pt x="559" y="1025"/>
                  </a:cubicBezTo>
                  <a:cubicBezTo>
                    <a:pt x="463" y="352"/>
                    <a:pt x="342" y="10"/>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2584791" y="3027697"/>
              <a:ext cx="71877" cy="111733"/>
            </a:xfrm>
            <a:custGeom>
              <a:avLst/>
              <a:gdLst/>
              <a:ahLst/>
              <a:cxnLst/>
              <a:rect l="l" t="t" r="r" b="b"/>
              <a:pathLst>
                <a:path w="633" h="984" extrusionOk="0">
                  <a:moveTo>
                    <a:pt x="182" y="0"/>
                  </a:moveTo>
                  <a:cubicBezTo>
                    <a:pt x="182" y="0"/>
                    <a:pt x="181" y="0"/>
                    <a:pt x="180" y="0"/>
                  </a:cubicBezTo>
                  <a:cubicBezTo>
                    <a:pt x="139" y="0"/>
                    <a:pt x="80" y="52"/>
                    <a:pt x="49" y="104"/>
                  </a:cubicBezTo>
                  <a:cubicBezTo>
                    <a:pt x="11" y="176"/>
                    <a:pt x="1" y="263"/>
                    <a:pt x="25" y="338"/>
                  </a:cubicBezTo>
                  <a:cubicBezTo>
                    <a:pt x="80" y="635"/>
                    <a:pt x="601" y="966"/>
                    <a:pt x="632" y="984"/>
                  </a:cubicBezTo>
                  <a:cubicBezTo>
                    <a:pt x="471" y="328"/>
                    <a:pt x="320"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2527221" y="3181216"/>
              <a:ext cx="92543" cy="94587"/>
            </a:xfrm>
            <a:custGeom>
              <a:avLst/>
              <a:gdLst/>
              <a:ahLst/>
              <a:cxnLst/>
              <a:rect l="l" t="t" r="r" b="b"/>
              <a:pathLst>
                <a:path w="815" h="833" extrusionOk="0">
                  <a:moveTo>
                    <a:pt x="142" y="0"/>
                  </a:moveTo>
                  <a:cubicBezTo>
                    <a:pt x="133" y="0"/>
                    <a:pt x="123" y="2"/>
                    <a:pt x="115" y="4"/>
                  </a:cubicBezTo>
                  <a:cubicBezTo>
                    <a:pt x="77" y="18"/>
                    <a:pt x="35" y="84"/>
                    <a:pt x="18" y="142"/>
                  </a:cubicBezTo>
                  <a:cubicBezTo>
                    <a:pt x="1" y="222"/>
                    <a:pt x="14" y="304"/>
                    <a:pt x="56" y="373"/>
                  </a:cubicBezTo>
                  <a:cubicBezTo>
                    <a:pt x="190" y="646"/>
                    <a:pt x="780" y="822"/>
                    <a:pt x="815" y="832"/>
                  </a:cubicBezTo>
                  <a:cubicBezTo>
                    <a:pt x="505" y="278"/>
                    <a:pt x="280" y="0"/>
                    <a:pt x="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2765449" y="2834550"/>
              <a:ext cx="119568" cy="53141"/>
            </a:xfrm>
            <a:custGeom>
              <a:avLst/>
              <a:gdLst/>
              <a:ahLst/>
              <a:cxnLst/>
              <a:rect l="l" t="t" r="r" b="b"/>
              <a:pathLst>
                <a:path w="1053" h="468" extrusionOk="0">
                  <a:moveTo>
                    <a:pt x="919" y="1"/>
                  </a:moveTo>
                  <a:cubicBezTo>
                    <a:pt x="760" y="1"/>
                    <a:pt x="455" y="134"/>
                    <a:pt x="0" y="404"/>
                  </a:cubicBezTo>
                  <a:cubicBezTo>
                    <a:pt x="24" y="411"/>
                    <a:pt x="272" y="468"/>
                    <a:pt x="513" y="468"/>
                  </a:cubicBezTo>
                  <a:cubicBezTo>
                    <a:pt x="655" y="468"/>
                    <a:pt x="795" y="448"/>
                    <a:pt x="887" y="387"/>
                  </a:cubicBezTo>
                  <a:cubicBezTo>
                    <a:pt x="960" y="345"/>
                    <a:pt x="1011" y="280"/>
                    <a:pt x="1039" y="204"/>
                  </a:cubicBezTo>
                  <a:cubicBezTo>
                    <a:pt x="1053" y="142"/>
                    <a:pt x="1049" y="66"/>
                    <a:pt x="1022" y="35"/>
                  </a:cubicBezTo>
                  <a:cubicBezTo>
                    <a:pt x="1000" y="12"/>
                    <a:pt x="966" y="1"/>
                    <a:pt x="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2724344" y="2910401"/>
              <a:ext cx="119568" cy="53255"/>
            </a:xfrm>
            <a:custGeom>
              <a:avLst/>
              <a:gdLst/>
              <a:ahLst/>
              <a:cxnLst/>
              <a:rect l="l" t="t" r="r" b="b"/>
              <a:pathLst>
                <a:path w="1053" h="469" extrusionOk="0">
                  <a:moveTo>
                    <a:pt x="916" y="1"/>
                  </a:moveTo>
                  <a:cubicBezTo>
                    <a:pt x="758" y="1"/>
                    <a:pt x="453" y="136"/>
                    <a:pt x="0" y="405"/>
                  </a:cubicBezTo>
                  <a:cubicBezTo>
                    <a:pt x="22" y="410"/>
                    <a:pt x="271" y="468"/>
                    <a:pt x="515" y="468"/>
                  </a:cubicBezTo>
                  <a:cubicBezTo>
                    <a:pt x="656" y="468"/>
                    <a:pt x="795" y="449"/>
                    <a:pt x="887" y="388"/>
                  </a:cubicBezTo>
                  <a:cubicBezTo>
                    <a:pt x="959" y="347"/>
                    <a:pt x="1011" y="281"/>
                    <a:pt x="1035" y="205"/>
                  </a:cubicBezTo>
                  <a:cubicBezTo>
                    <a:pt x="1052" y="143"/>
                    <a:pt x="1049" y="67"/>
                    <a:pt x="1018" y="36"/>
                  </a:cubicBezTo>
                  <a:cubicBezTo>
                    <a:pt x="997" y="13"/>
                    <a:pt x="963" y="1"/>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2691414" y="2971717"/>
              <a:ext cx="153633" cy="68471"/>
            </a:xfrm>
            <a:custGeom>
              <a:avLst/>
              <a:gdLst/>
              <a:ahLst/>
              <a:cxnLst/>
              <a:rect l="l" t="t" r="r" b="b"/>
              <a:pathLst>
                <a:path w="1353" h="603" extrusionOk="0">
                  <a:moveTo>
                    <a:pt x="1181" y="0"/>
                  </a:moveTo>
                  <a:cubicBezTo>
                    <a:pt x="976" y="0"/>
                    <a:pt x="582" y="174"/>
                    <a:pt x="0" y="521"/>
                  </a:cubicBezTo>
                  <a:cubicBezTo>
                    <a:pt x="29" y="527"/>
                    <a:pt x="348" y="603"/>
                    <a:pt x="661" y="603"/>
                  </a:cubicBezTo>
                  <a:cubicBezTo>
                    <a:pt x="844" y="603"/>
                    <a:pt x="1024" y="577"/>
                    <a:pt x="1142" y="497"/>
                  </a:cubicBezTo>
                  <a:cubicBezTo>
                    <a:pt x="1194" y="462"/>
                    <a:pt x="1301" y="390"/>
                    <a:pt x="1336" y="262"/>
                  </a:cubicBezTo>
                  <a:cubicBezTo>
                    <a:pt x="1353" y="186"/>
                    <a:pt x="1349" y="86"/>
                    <a:pt x="1311" y="45"/>
                  </a:cubicBezTo>
                  <a:cubicBezTo>
                    <a:pt x="1284" y="15"/>
                    <a:pt x="1241" y="0"/>
                    <a:pt x="1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2658826" y="3052564"/>
              <a:ext cx="115707" cy="59273"/>
            </a:xfrm>
            <a:custGeom>
              <a:avLst/>
              <a:gdLst/>
              <a:ahLst/>
              <a:cxnLst/>
              <a:rect l="l" t="t" r="r" b="b"/>
              <a:pathLst>
                <a:path w="1019" h="522" extrusionOk="0">
                  <a:moveTo>
                    <a:pt x="892" y="0"/>
                  </a:moveTo>
                  <a:cubicBezTo>
                    <a:pt x="740" y="0"/>
                    <a:pt x="442" y="168"/>
                    <a:pt x="1" y="502"/>
                  </a:cubicBezTo>
                  <a:cubicBezTo>
                    <a:pt x="16" y="505"/>
                    <a:pt x="143" y="521"/>
                    <a:pt x="300" y="521"/>
                  </a:cubicBezTo>
                  <a:cubicBezTo>
                    <a:pt x="501" y="521"/>
                    <a:pt x="751" y="495"/>
                    <a:pt x="881" y="385"/>
                  </a:cubicBezTo>
                  <a:cubicBezTo>
                    <a:pt x="946" y="340"/>
                    <a:pt x="991" y="268"/>
                    <a:pt x="1008" y="188"/>
                  </a:cubicBezTo>
                  <a:cubicBezTo>
                    <a:pt x="1019" y="126"/>
                    <a:pt x="1005" y="50"/>
                    <a:pt x="974" y="26"/>
                  </a:cubicBezTo>
                  <a:cubicBezTo>
                    <a:pt x="954" y="9"/>
                    <a:pt x="927" y="0"/>
                    <a:pt x="8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2611475" y="3224251"/>
              <a:ext cx="112982" cy="63474"/>
            </a:xfrm>
            <a:custGeom>
              <a:avLst/>
              <a:gdLst/>
              <a:ahLst/>
              <a:cxnLst/>
              <a:rect l="l" t="t" r="r" b="b"/>
              <a:pathLst>
                <a:path w="995" h="559" extrusionOk="0">
                  <a:moveTo>
                    <a:pt x="874" y="1"/>
                  </a:moveTo>
                  <a:cubicBezTo>
                    <a:pt x="723" y="1"/>
                    <a:pt x="433" y="184"/>
                    <a:pt x="0" y="553"/>
                  </a:cubicBezTo>
                  <a:cubicBezTo>
                    <a:pt x="11" y="554"/>
                    <a:pt x="71" y="558"/>
                    <a:pt x="155" y="558"/>
                  </a:cubicBezTo>
                  <a:cubicBezTo>
                    <a:pt x="361" y="558"/>
                    <a:pt x="716" y="535"/>
                    <a:pt x="870" y="388"/>
                  </a:cubicBezTo>
                  <a:cubicBezTo>
                    <a:pt x="936" y="336"/>
                    <a:pt x="977" y="264"/>
                    <a:pt x="987" y="181"/>
                  </a:cubicBezTo>
                  <a:cubicBezTo>
                    <a:pt x="994" y="122"/>
                    <a:pt x="977" y="46"/>
                    <a:pt x="946" y="22"/>
                  </a:cubicBezTo>
                  <a:cubicBezTo>
                    <a:pt x="927" y="8"/>
                    <a:pt x="903" y="1"/>
                    <a:pt x="8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0"/>
          <p:cNvSpPr/>
          <p:nvPr/>
        </p:nvSpPr>
        <p:spPr>
          <a:xfrm>
            <a:off x="1324129" y="257613"/>
            <a:ext cx="1316146" cy="563779"/>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680150" y="90882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6227700" y="3542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4535775" y="6521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2884500" y="8213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5474700" y="5394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734900" y="3992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332150" y="14667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4306225" y="3542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7439900" y="5394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564"/>
        <p:cNvGrpSpPr/>
        <p:nvPr/>
      </p:nvGrpSpPr>
      <p:grpSpPr>
        <a:xfrm>
          <a:off x="0" y="0"/>
          <a:ext cx="0" cy="0"/>
          <a:chOff x="0" y="0"/>
          <a:chExt cx="0" cy="0"/>
        </a:xfrm>
      </p:grpSpPr>
      <p:sp>
        <p:nvSpPr>
          <p:cNvPr id="565" name="Google Shape;565;p31"/>
          <p:cNvSpPr/>
          <p:nvPr/>
        </p:nvSpPr>
        <p:spPr>
          <a:xfrm flipH="1">
            <a:off x="1722646" y="13567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621106" y="46344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flipH="1">
            <a:off x="1057806" y="21624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flipH="1">
            <a:off x="426937" y="2809197"/>
            <a:ext cx="2060495" cy="882625"/>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flipH="1">
            <a:off x="-348569" y="3747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flipH="1">
            <a:off x="6473893" y="2809200"/>
            <a:ext cx="1316146" cy="563779"/>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flipH="1">
            <a:off x="8132556" y="24791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flipH="1">
            <a:off x="6973521" y="45130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flipH="1">
            <a:off x="7628806" y="1894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1"/>
          <p:cNvGrpSpPr/>
          <p:nvPr/>
        </p:nvGrpSpPr>
        <p:grpSpPr>
          <a:xfrm rot="9495618" flipH="1">
            <a:off x="-20197" y="-407302"/>
            <a:ext cx="1523766" cy="1939030"/>
            <a:chOff x="2298078" y="2174373"/>
            <a:chExt cx="1523727" cy="1938980"/>
          </a:xfrm>
        </p:grpSpPr>
        <p:sp>
          <p:nvSpPr>
            <p:cNvPr id="575" name="Google Shape;575;p31"/>
            <p:cNvSpPr/>
            <p:nvPr/>
          </p:nvSpPr>
          <p:spPr>
            <a:xfrm>
              <a:off x="2298078" y="2362298"/>
              <a:ext cx="792238" cy="1702342"/>
            </a:xfrm>
            <a:custGeom>
              <a:avLst/>
              <a:gdLst/>
              <a:ahLst/>
              <a:cxnLst/>
              <a:rect l="l" t="t" r="r" b="b"/>
              <a:pathLst>
                <a:path w="6977" h="14992" extrusionOk="0">
                  <a:moveTo>
                    <a:pt x="4908" y="0"/>
                  </a:moveTo>
                  <a:cubicBezTo>
                    <a:pt x="4127" y="0"/>
                    <a:pt x="2396" y="1563"/>
                    <a:pt x="1725" y="3549"/>
                  </a:cubicBezTo>
                  <a:cubicBezTo>
                    <a:pt x="0" y="8671"/>
                    <a:pt x="5874" y="14992"/>
                    <a:pt x="6615" y="14992"/>
                  </a:cubicBezTo>
                  <a:cubicBezTo>
                    <a:pt x="6631" y="14992"/>
                    <a:pt x="6645" y="14989"/>
                    <a:pt x="6656" y="14983"/>
                  </a:cubicBezTo>
                  <a:cubicBezTo>
                    <a:pt x="6977" y="14807"/>
                    <a:pt x="4869" y="12254"/>
                    <a:pt x="4579" y="7627"/>
                  </a:cubicBezTo>
                  <a:cubicBezTo>
                    <a:pt x="4303" y="3266"/>
                    <a:pt x="5848" y="412"/>
                    <a:pt x="5096" y="40"/>
                  </a:cubicBezTo>
                  <a:cubicBezTo>
                    <a:pt x="5042" y="13"/>
                    <a:pt x="4979" y="0"/>
                    <a:pt x="49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2511211" y="2804800"/>
              <a:ext cx="1310594" cy="902950"/>
            </a:xfrm>
            <a:custGeom>
              <a:avLst/>
              <a:gdLst/>
              <a:ahLst/>
              <a:cxnLst/>
              <a:rect l="l" t="t" r="r" b="b"/>
              <a:pathLst>
                <a:path w="11542" h="7952" extrusionOk="0">
                  <a:moveTo>
                    <a:pt x="10464" y="0"/>
                  </a:moveTo>
                  <a:cubicBezTo>
                    <a:pt x="9360" y="0"/>
                    <a:pt x="7477" y="1431"/>
                    <a:pt x="5189" y="3195"/>
                  </a:cubicBezTo>
                  <a:cubicBezTo>
                    <a:pt x="1729" y="5862"/>
                    <a:pt x="0" y="7194"/>
                    <a:pt x="249" y="7680"/>
                  </a:cubicBezTo>
                  <a:cubicBezTo>
                    <a:pt x="343" y="7863"/>
                    <a:pt x="698" y="7951"/>
                    <a:pt x="1227" y="7951"/>
                  </a:cubicBezTo>
                  <a:cubicBezTo>
                    <a:pt x="3846" y="7951"/>
                    <a:pt x="10737" y="5784"/>
                    <a:pt x="11417" y="2170"/>
                  </a:cubicBezTo>
                  <a:cubicBezTo>
                    <a:pt x="11531" y="1560"/>
                    <a:pt x="11541" y="521"/>
                    <a:pt x="10982" y="145"/>
                  </a:cubicBezTo>
                  <a:cubicBezTo>
                    <a:pt x="10836" y="46"/>
                    <a:pt x="10663" y="0"/>
                    <a:pt x="1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2601710" y="2575657"/>
              <a:ext cx="924297" cy="1215212"/>
            </a:xfrm>
            <a:custGeom>
              <a:avLst/>
              <a:gdLst/>
              <a:ahLst/>
              <a:cxnLst/>
              <a:rect l="l" t="t" r="r" b="b"/>
              <a:pathLst>
                <a:path w="8140" h="10702" extrusionOk="0">
                  <a:moveTo>
                    <a:pt x="6873" y="0"/>
                  </a:moveTo>
                  <a:cubicBezTo>
                    <a:pt x="6114" y="0"/>
                    <a:pt x="4827" y="533"/>
                    <a:pt x="3854" y="1256"/>
                  </a:cubicBezTo>
                  <a:cubicBezTo>
                    <a:pt x="0" y="4123"/>
                    <a:pt x="300" y="10540"/>
                    <a:pt x="873" y="10699"/>
                  </a:cubicBezTo>
                  <a:cubicBezTo>
                    <a:pt x="880" y="10701"/>
                    <a:pt x="887" y="10702"/>
                    <a:pt x="894" y="10702"/>
                  </a:cubicBezTo>
                  <a:cubicBezTo>
                    <a:pt x="1122" y="10702"/>
                    <a:pt x="1421" y="9727"/>
                    <a:pt x="3185" y="7442"/>
                  </a:cubicBezTo>
                  <a:cubicBezTo>
                    <a:pt x="3571" y="6942"/>
                    <a:pt x="3796" y="6676"/>
                    <a:pt x="4020" y="6400"/>
                  </a:cubicBezTo>
                  <a:cubicBezTo>
                    <a:pt x="5055" y="5123"/>
                    <a:pt x="8139" y="1018"/>
                    <a:pt x="7415" y="179"/>
                  </a:cubicBezTo>
                  <a:cubicBezTo>
                    <a:pt x="7309" y="56"/>
                    <a:pt x="7119" y="0"/>
                    <a:pt x="6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2314883" y="2174373"/>
              <a:ext cx="1328989" cy="1938980"/>
            </a:xfrm>
            <a:custGeom>
              <a:avLst/>
              <a:gdLst/>
              <a:ahLst/>
              <a:cxnLst/>
              <a:rect l="l" t="t" r="r" b="b"/>
              <a:pathLst>
                <a:path w="11704" h="17076" extrusionOk="0">
                  <a:moveTo>
                    <a:pt x="11704" y="1"/>
                  </a:moveTo>
                  <a:cubicBezTo>
                    <a:pt x="10928" y="177"/>
                    <a:pt x="10162" y="401"/>
                    <a:pt x="9416" y="674"/>
                  </a:cubicBezTo>
                  <a:lnTo>
                    <a:pt x="9099" y="2202"/>
                  </a:lnTo>
                  <a:lnTo>
                    <a:pt x="8671" y="956"/>
                  </a:lnTo>
                  <a:cubicBezTo>
                    <a:pt x="8119" y="1181"/>
                    <a:pt x="7526" y="1446"/>
                    <a:pt x="6918" y="1767"/>
                  </a:cubicBezTo>
                  <a:cubicBezTo>
                    <a:pt x="7043" y="2164"/>
                    <a:pt x="7163" y="2557"/>
                    <a:pt x="7288" y="2954"/>
                  </a:cubicBezTo>
                  <a:cubicBezTo>
                    <a:pt x="7063" y="2613"/>
                    <a:pt x="6839" y="2271"/>
                    <a:pt x="6611" y="1933"/>
                  </a:cubicBezTo>
                  <a:cubicBezTo>
                    <a:pt x="6256" y="2126"/>
                    <a:pt x="5897" y="2340"/>
                    <a:pt x="5542" y="2571"/>
                  </a:cubicBezTo>
                  <a:lnTo>
                    <a:pt x="5832" y="3499"/>
                  </a:lnTo>
                  <a:lnTo>
                    <a:pt x="5124" y="2851"/>
                  </a:lnTo>
                  <a:cubicBezTo>
                    <a:pt x="4641" y="3189"/>
                    <a:pt x="4179" y="3551"/>
                    <a:pt x="3737" y="3944"/>
                  </a:cubicBezTo>
                  <a:cubicBezTo>
                    <a:pt x="3937" y="4272"/>
                    <a:pt x="4138" y="4603"/>
                    <a:pt x="4338" y="4931"/>
                  </a:cubicBezTo>
                  <a:cubicBezTo>
                    <a:pt x="4058" y="4676"/>
                    <a:pt x="3779" y="4417"/>
                    <a:pt x="3499" y="4162"/>
                  </a:cubicBezTo>
                  <a:cubicBezTo>
                    <a:pt x="3254" y="4396"/>
                    <a:pt x="3013" y="4641"/>
                    <a:pt x="2782" y="4900"/>
                  </a:cubicBezTo>
                  <a:lnTo>
                    <a:pt x="3178" y="5804"/>
                  </a:lnTo>
                  <a:lnTo>
                    <a:pt x="3178" y="5804"/>
                  </a:lnTo>
                  <a:lnTo>
                    <a:pt x="2450" y="5283"/>
                  </a:lnTo>
                  <a:cubicBezTo>
                    <a:pt x="2188" y="5597"/>
                    <a:pt x="1943" y="5928"/>
                    <a:pt x="1719" y="6273"/>
                  </a:cubicBezTo>
                  <a:lnTo>
                    <a:pt x="2999" y="7774"/>
                  </a:lnTo>
                  <a:lnTo>
                    <a:pt x="1250" y="7067"/>
                  </a:lnTo>
                  <a:cubicBezTo>
                    <a:pt x="1174" y="7208"/>
                    <a:pt x="1098" y="7353"/>
                    <a:pt x="1029" y="7505"/>
                  </a:cubicBezTo>
                  <a:cubicBezTo>
                    <a:pt x="925" y="7719"/>
                    <a:pt x="829" y="7940"/>
                    <a:pt x="742" y="8167"/>
                  </a:cubicBezTo>
                  <a:lnTo>
                    <a:pt x="2178" y="8868"/>
                  </a:lnTo>
                  <a:lnTo>
                    <a:pt x="591" y="8578"/>
                  </a:lnTo>
                  <a:cubicBezTo>
                    <a:pt x="501" y="8847"/>
                    <a:pt x="415" y="9123"/>
                    <a:pt x="346" y="9413"/>
                  </a:cubicBezTo>
                  <a:lnTo>
                    <a:pt x="970" y="9717"/>
                  </a:lnTo>
                  <a:lnTo>
                    <a:pt x="970" y="9717"/>
                  </a:lnTo>
                  <a:lnTo>
                    <a:pt x="301" y="9592"/>
                  </a:lnTo>
                  <a:cubicBezTo>
                    <a:pt x="256" y="9786"/>
                    <a:pt x="215" y="9982"/>
                    <a:pt x="180" y="10182"/>
                  </a:cubicBezTo>
                  <a:cubicBezTo>
                    <a:pt x="149" y="10351"/>
                    <a:pt x="125" y="10520"/>
                    <a:pt x="104" y="10690"/>
                  </a:cubicBezTo>
                  <a:lnTo>
                    <a:pt x="1619" y="11004"/>
                  </a:lnTo>
                  <a:lnTo>
                    <a:pt x="70" y="10993"/>
                  </a:lnTo>
                  <a:cubicBezTo>
                    <a:pt x="18" y="11500"/>
                    <a:pt x="1" y="12014"/>
                    <a:pt x="18" y="12529"/>
                  </a:cubicBezTo>
                  <a:lnTo>
                    <a:pt x="1219" y="12615"/>
                  </a:lnTo>
                  <a:lnTo>
                    <a:pt x="52" y="13194"/>
                  </a:lnTo>
                  <a:cubicBezTo>
                    <a:pt x="177" y="14692"/>
                    <a:pt x="546" y="16030"/>
                    <a:pt x="922" y="17076"/>
                  </a:cubicBezTo>
                  <a:cubicBezTo>
                    <a:pt x="1384" y="16344"/>
                    <a:pt x="1847" y="15610"/>
                    <a:pt x="2309" y="14878"/>
                  </a:cubicBezTo>
                  <a:cubicBezTo>
                    <a:pt x="2102" y="14716"/>
                    <a:pt x="1895" y="14554"/>
                    <a:pt x="1688" y="14395"/>
                  </a:cubicBezTo>
                  <a:lnTo>
                    <a:pt x="1688" y="14395"/>
                  </a:lnTo>
                  <a:lnTo>
                    <a:pt x="2402" y="14733"/>
                  </a:lnTo>
                  <a:lnTo>
                    <a:pt x="3013" y="13767"/>
                  </a:lnTo>
                  <a:lnTo>
                    <a:pt x="2457" y="13060"/>
                  </a:lnTo>
                  <a:lnTo>
                    <a:pt x="3303" y="13308"/>
                  </a:lnTo>
                  <a:lnTo>
                    <a:pt x="3806" y="12508"/>
                  </a:lnTo>
                  <a:lnTo>
                    <a:pt x="2878" y="11780"/>
                  </a:lnTo>
                  <a:lnTo>
                    <a:pt x="3979" y="12239"/>
                  </a:lnTo>
                  <a:cubicBezTo>
                    <a:pt x="4186" y="11907"/>
                    <a:pt x="4393" y="11580"/>
                    <a:pt x="4603" y="11252"/>
                  </a:cubicBezTo>
                  <a:cubicBezTo>
                    <a:pt x="4182" y="10928"/>
                    <a:pt x="3765" y="10603"/>
                    <a:pt x="3347" y="10276"/>
                  </a:cubicBezTo>
                  <a:lnTo>
                    <a:pt x="3347" y="10276"/>
                  </a:lnTo>
                  <a:cubicBezTo>
                    <a:pt x="3827" y="10503"/>
                    <a:pt x="4307" y="10731"/>
                    <a:pt x="4786" y="10959"/>
                  </a:cubicBezTo>
                  <a:cubicBezTo>
                    <a:pt x="5173" y="10348"/>
                    <a:pt x="5559" y="9737"/>
                    <a:pt x="5945" y="9127"/>
                  </a:cubicBezTo>
                  <a:lnTo>
                    <a:pt x="5407" y="8706"/>
                  </a:lnTo>
                  <a:lnTo>
                    <a:pt x="6077" y="8920"/>
                  </a:lnTo>
                  <a:cubicBezTo>
                    <a:pt x="6315" y="8537"/>
                    <a:pt x="6556" y="8157"/>
                    <a:pt x="6798" y="7778"/>
                  </a:cubicBezTo>
                  <a:cubicBezTo>
                    <a:pt x="6453" y="7508"/>
                    <a:pt x="6108" y="7243"/>
                    <a:pt x="5763" y="6974"/>
                  </a:cubicBezTo>
                  <a:lnTo>
                    <a:pt x="5763" y="6974"/>
                  </a:lnTo>
                  <a:lnTo>
                    <a:pt x="7263" y="7036"/>
                  </a:lnTo>
                  <a:cubicBezTo>
                    <a:pt x="7812" y="6170"/>
                    <a:pt x="8361" y="5300"/>
                    <a:pt x="8906" y="4434"/>
                  </a:cubicBezTo>
                  <a:lnTo>
                    <a:pt x="7947" y="4034"/>
                  </a:lnTo>
                  <a:lnTo>
                    <a:pt x="9127" y="4082"/>
                  </a:lnTo>
                  <a:cubicBezTo>
                    <a:pt x="9986" y="2723"/>
                    <a:pt x="10845" y="1364"/>
                    <a:pt x="1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2755683" y="2993632"/>
              <a:ext cx="577515" cy="682549"/>
            </a:xfrm>
            <a:custGeom>
              <a:avLst/>
              <a:gdLst/>
              <a:ahLst/>
              <a:cxnLst/>
              <a:rect l="l" t="t" r="r" b="b"/>
              <a:pathLst>
                <a:path w="5086" h="6011" fill="none" extrusionOk="0">
                  <a:moveTo>
                    <a:pt x="5086" y="0"/>
                  </a:moveTo>
                  <a:cubicBezTo>
                    <a:pt x="4206" y="514"/>
                    <a:pt x="3395" y="1139"/>
                    <a:pt x="2678" y="1863"/>
                  </a:cubicBezTo>
                  <a:cubicBezTo>
                    <a:pt x="1504" y="3043"/>
                    <a:pt x="594" y="4454"/>
                    <a:pt x="0" y="6010"/>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3187399" y="2901090"/>
              <a:ext cx="85844" cy="166237"/>
            </a:xfrm>
            <a:custGeom>
              <a:avLst/>
              <a:gdLst/>
              <a:ahLst/>
              <a:cxnLst/>
              <a:rect l="l" t="t" r="r" b="b"/>
              <a:pathLst>
                <a:path w="756" h="1464" extrusionOk="0">
                  <a:moveTo>
                    <a:pt x="519" y="1"/>
                  </a:moveTo>
                  <a:cubicBezTo>
                    <a:pt x="472" y="1"/>
                    <a:pt x="416" y="14"/>
                    <a:pt x="370" y="35"/>
                  </a:cubicBezTo>
                  <a:cubicBezTo>
                    <a:pt x="242" y="94"/>
                    <a:pt x="187" y="222"/>
                    <a:pt x="163" y="280"/>
                  </a:cubicBezTo>
                  <a:cubicBezTo>
                    <a:pt x="0" y="656"/>
                    <a:pt x="332" y="1422"/>
                    <a:pt x="352" y="1464"/>
                  </a:cubicBezTo>
                  <a:cubicBezTo>
                    <a:pt x="673" y="601"/>
                    <a:pt x="756" y="118"/>
                    <a:pt x="594" y="18"/>
                  </a:cubicBezTo>
                  <a:cubicBezTo>
                    <a:pt x="575" y="6"/>
                    <a:pt x="549"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3305264" y="2894504"/>
              <a:ext cx="138077" cy="119228"/>
            </a:xfrm>
            <a:custGeom>
              <a:avLst/>
              <a:gdLst/>
              <a:ahLst/>
              <a:cxnLst/>
              <a:rect l="l" t="t" r="r" b="b"/>
              <a:pathLst>
                <a:path w="1216" h="1050" extrusionOk="0">
                  <a:moveTo>
                    <a:pt x="887" y="1"/>
                  </a:moveTo>
                  <a:cubicBezTo>
                    <a:pt x="796" y="1"/>
                    <a:pt x="716" y="35"/>
                    <a:pt x="674" y="55"/>
                  </a:cubicBezTo>
                  <a:cubicBezTo>
                    <a:pt x="298" y="218"/>
                    <a:pt x="18" y="1001"/>
                    <a:pt x="1" y="1049"/>
                  </a:cubicBezTo>
                  <a:cubicBezTo>
                    <a:pt x="829" y="639"/>
                    <a:pt x="1215" y="342"/>
                    <a:pt x="1167" y="159"/>
                  </a:cubicBezTo>
                  <a:cubicBezTo>
                    <a:pt x="1153" y="104"/>
                    <a:pt x="1070" y="45"/>
                    <a:pt x="991" y="17"/>
                  </a:cubicBezTo>
                  <a:cubicBezTo>
                    <a:pt x="956" y="5"/>
                    <a:pt x="920" y="1"/>
                    <a:pt x="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089860" y="2974442"/>
              <a:ext cx="85844" cy="166124"/>
            </a:xfrm>
            <a:custGeom>
              <a:avLst/>
              <a:gdLst/>
              <a:ahLst/>
              <a:cxnLst/>
              <a:rect l="l" t="t" r="r" b="b"/>
              <a:pathLst>
                <a:path w="756" h="1463" extrusionOk="0">
                  <a:moveTo>
                    <a:pt x="518" y="0"/>
                  </a:moveTo>
                  <a:cubicBezTo>
                    <a:pt x="470" y="0"/>
                    <a:pt x="414" y="13"/>
                    <a:pt x="369" y="35"/>
                  </a:cubicBezTo>
                  <a:cubicBezTo>
                    <a:pt x="242" y="93"/>
                    <a:pt x="187" y="217"/>
                    <a:pt x="162" y="280"/>
                  </a:cubicBezTo>
                  <a:cubicBezTo>
                    <a:pt x="0" y="652"/>
                    <a:pt x="331" y="1422"/>
                    <a:pt x="352" y="1463"/>
                  </a:cubicBezTo>
                  <a:cubicBezTo>
                    <a:pt x="673" y="600"/>
                    <a:pt x="756" y="117"/>
                    <a:pt x="594" y="17"/>
                  </a:cubicBezTo>
                  <a:cubicBezTo>
                    <a:pt x="575" y="5"/>
                    <a:pt x="548" y="0"/>
                    <a:pt x="5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234750" y="3011914"/>
              <a:ext cx="167032" cy="65064"/>
            </a:xfrm>
            <a:custGeom>
              <a:avLst/>
              <a:gdLst/>
              <a:ahLst/>
              <a:cxnLst/>
              <a:rect l="l" t="t" r="r" b="b"/>
              <a:pathLst>
                <a:path w="1471" h="573" extrusionOk="0">
                  <a:moveTo>
                    <a:pt x="1239" y="0"/>
                  </a:moveTo>
                  <a:cubicBezTo>
                    <a:pt x="1008" y="0"/>
                    <a:pt x="595" y="127"/>
                    <a:pt x="1" y="381"/>
                  </a:cubicBezTo>
                  <a:cubicBezTo>
                    <a:pt x="35" y="394"/>
                    <a:pt x="507" y="573"/>
                    <a:pt x="889" y="573"/>
                  </a:cubicBezTo>
                  <a:cubicBezTo>
                    <a:pt x="1004" y="573"/>
                    <a:pt x="1110" y="557"/>
                    <a:pt x="1195" y="515"/>
                  </a:cubicBezTo>
                  <a:cubicBezTo>
                    <a:pt x="1253" y="488"/>
                    <a:pt x="1377" y="429"/>
                    <a:pt x="1429" y="298"/>
                  </a:cubicBezTo>
                  <a:cubicBezTo>
                    <a:pt x="1460" y="222"/>
                    <a:pt x="1471" y="119"/>
                    <a:pt x="1436" y="70"/>
                  </a:cubicBezTo>
                  <a:cubicBezTo>
                    <a:pt x="1404" y="24"/>
                    <a:pt x="1338" y="0"/>
                    <a:pt x="1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2918287" y="3342229"/>
              <a:ext cx="168508" cy="62112"/>
            </a:xfrm>
            <a:custGeom>
              <a:avLst/>
              <a:gdLst/>
              <a:ahLst/>
              <a:cxnLst/>
              <a:rect l="l" t="t" r="r" b="b"/>
              <a:pathLst>
                <a:path w="1484" h="547" extrusionOk="0">
                  <a:moveTo>
                    <a:pt x="1185" y="1"/>
                  </a:moveTo>
                  <a:cubicBezTo>
                    <a:pt x="943" y="1"/>
                    <a:pt x="548" y="87"/>
                    <a:pt x="0" y="260"/>
                  </a:cubicBezTo>
                  <a:cubicBezTo>
                    <a:pt x="35" y="280"/>
                    <a:pt x="570" y="547"/>
                    <a:pt x="967" y="547"/>
                  </a:cubicBezTo>
                  <a:cubicBezTo>
                    <a:pt x="1042" y="547"/>
                    <a:pt x="1112" y="537"/>
                    <a:pt x="1173" y="515"/>
                  </a:cubicBezTo>
                  <a:cubicBezTo>
                    <a:pt x="1235" y="491"/>
                    <a:pt x="1363" y="442"/>
                    <a:pt x="1428" y="318"/>
                  </a:cubicBezTo>
                  <a:cubicBezTo>
                    <a:pt x="1466" y="246"/>
                    <a:pt x="1484" y="142"/>
                    <a:pt x="1456" y="94"/>
                  </a:cubicBezTo>
                  <a:cubicBezTo>
                    <a:pt x="1421" y="32"/>
                    <a:pt x="1331" y="1"/>
                    <a:pt x="1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2951102" y="3092647"/>
              <a:ext cx="73467" cy="166691"/>
            </a:xfrm>
            <a:custGeom>
              <a:avLst/>
              <a:gdLst/>
              <a:ahLst/>
              <a:cxnLst/>
              <a:rect l="l" t="t" r="r" b="b"/>
              <a:pathLst>
                <a:path w="647" h="1468" extrusionOk="0">
                  <a:moveTo>
                    <a:pt x="398" y="0"/>
                  </a:moveTo>
                  <a:cubicBezTo>
                    <a:pt x="342" y="0"/>
                    <a:pt x="266" y="34"/>
                    <a:pt x="211" y="77"/>
                  </a:cubicBezTo>
                  <a:cubicBezTo>
                    <a:pt x="101" y="163"/>
                    <a:pt x="80" y="298"/>
                    <a:pt x="70" y="363"/>
                  </a:cubicBezTo>
                  <a:cubicBezTo>
                    <a:pt x="1" y="767"/>
                    <a:pt x="508" y="1429"/>
                    <a:pt x="539" y="1467"/>
                  </a:cubicBezTo>
                  <a:cubicBezTo>
                    <a:pt x="646" y="553"/>
                    <a:pt x="608" y="67"/>
                    <a:pt x="429" y="5"/>
                  </a:cubicBezTo>
                  <a:cubicBezTo>
                    <a:pt x="419" y="2"/>
                    <a:pt x="409" y="0"/>
                    <a:pt x="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2845388" y="3222661"/>
              <a:ext cx="73353" cy="166691"/>
            </a:xfrm>
            <a:custGeom>
              <a:avLst/>
              <a:gdLst/>
              <a:ahLst/>
              <a:cxnLst/>
              <a:rect l="l" t="t" r="r" b="b"/>
              <a:pathLst>
                <a:path w="646" h="1468" extrusionOk="0">
                  <a:moveTo>
                    <a:pt x="397" y="1"/>
                  </a:moveTo>
                  <a:cubicBezTo>
                    <a:pt x="342" y="1"/>
                    <a:pt x="265" y="34"/>
                    <a:pt x="211" y="77"/>
                  </a:cubicBezTo>
                  <a:cubicBezTo>
                    <a:pt x="104" y="164"/>
                    <a:pt x="80" y="298"/>
                    <a:pt x="69" y="364"/>
                  </a:cubicBezTo>
                  <a:cubicBezTo>
                    <a:pt x="0" y="767"/>
                    <a:pt x="507" y="1430"/>
                    <a:pt x="539" y="1468"/>
                  </a:cubicBezTo>
                  <a:cubicBezTo>
                    <a:pt x="645" y="554"/>
                    <a:pt x="608" y="67"/>
                    <a:pt x="428" y="5"/>
                  </a:cubicBezTo>
                  <a:cubicBezTo>
                    <a:pt x="419" y="2"/>
                    <a:pt x="409"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3029111" y="3077545"/>
              <a:ext cx="56094" cy="123769"/>
            </a:xfrm>
            <a:custGeom>
              <a:avLst/>
              <a:gdLst/>
              <a:ahLst/>
              <a:cxnLst/>
              <a:rect l="l" t="t" r="r" b="b"/>
              <a:pathLst>
                <a:path w="494" h="1090" extrusionOk="0">
                  <a:moveTo>
                    <a:pt x="333" y="0"/>
                  </a:moveTo>
                  <a:cubicBezTo>
                    <a:pt x="294" y="0"/>
                    <a:pt x="243" y="18"/>
                    <a:pt x="204" y="44"/>
                  </a:cubicBezTo>
                  <a:cubicBezTo>
                    <a:pt x="138" y="93"/>
                    <a:pt x="94" y="165"/>
                    <a:pt x="80" y="244"/>
                  </a:cubicBezTo>
                  <a:cubicBezTo>
                    <a:pt x="0" y="538"/>
                    <a:pt x="328" y="1059"/>
                    <a:pt x="345" y="1090"/>
                  </a:cubicBezTo>
                  <a:cubicBezTo>
                    <a:pt x="487" y="424"/>
                    <a:pt x="494" y="65"/>
                    <a:pt x="366" y="6"/>
                  </a:cubicBezTo>
                  <a:cubicBezTo>
                    <a:pt x="357" y="2"/>
                    <a:pt x="345"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2915448" y="3198816"/>
              <a:ext cx="54277" cy="123202"/>
            </a:xfrm>
            <a:custGeom>
              <a:avLst/>
              <a:gdLst/>
              <a:ahLst/>
              <a:cxnLst/>
              <a:rect l="l" t="t" r="r" b="b"/>
              <a:pathLst>
                <a:path w="478" h="1085" extrusionOk="0">
                  <a:moveTo>
                    <a:pt x="293" y="1"/>
                  </a:moveTo>
                  <a:cubicBezTo>
                    <a:pt x="252" y="1"/>
                    <a:pt x="196" y="25"/>
                    <a:pt x="160" y="56"/>
                  </a:cubicBezTo>
                  <a:cubicBezTo>
                    <a:pt x="97" y="111"/>
                    <a:pt x="60" y="187"/>
                    <a:pt x="53" y="267"/>
                  </a:cubicBezTo>
                  <a:cubicBezTo>
                    <a:pt x="1" y="567"/>
                    <a:pt x="377" y="1057"/>
                    <a:pt x="398" y="1084"/>
                  </a:cubicBezTo>
                  <a:cubicBezTo>
                    <a:pt x="477" y="408"/>
                    <a:pt x="449" y="49"/>
                    <a:pt x="318" y="5"/>
                  </a:cubicBezTo>
                  <a:cubicBezTo>
                    <a:pt x="311" y="2"/>
                    <a:pt x="303"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2814389" y="3321109"/>
              <a:ext cx="64383" cy="116048"/>
            </a:xfrm>
            <a:custGeom>
              <a:avLst/>
              <a:gdLst/>
              <a:ahLst/>
              <a:cxnLst/>
              <a:rect l="l" t="t" r="r" b="b"/>
              <a:pathLst>
                <a:path w="567" h="1022" extrusionOk="0">
                  <a:moveTo>
                    <a:pt x="201" y="1"/>
                  </a:moveTo>
                  <a:cubicBezTo>
                    <a:pt x="159" y="1"/>
                    <a:pt x="97" y="45"/>
                    <a:pt x="59" y="94"/>
                  </a:cubicBezTo>
                  <a:cubicBezTo>
                    <a:pt x="18" y="163"/>
                    <a:pt x="1" y="246"/>
                    <a:pt x="15" y="328"/>
                  </a:cubicBezTo>
                  <a:cubicBezTo>
                    <a:pt x="46" y="628"/>
                    <a:pt x="539" y="998"/>
                    <a:pt x="567" y="1022"/>
                  </a:cubicBezTo>
                  <a:cubicBezTo>
                    <a:pt x="463" y="349"/>
                    <a:pt x="339" y="7"/>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3152880" y="3106728"/>
              <a:ext cx="124678" cy="44285"/>
            </a:xfrm>
            <a:custGeom>
              <a:avLst/>
              <a:gdLst/>
              <a:ahLst/>
              <a:cxnLst/>
              <a:rect l="l" t="t" r="r" b="b"/>
              <a:pathLst>
                <a:path w="1098" h="390" extrusionOk="0">
                  <a:moveTo>
                    <a:pt x="759" y="0"/>
                  </a:moveTo>
                  <a:cubicBezTo>
                    <a:pt x="579" y="0"/>
                    <a:pt x="326" y="31"/>
                    <a:pt x="1" y="91"/>
                  </a:cubicBezTo>
                  <a:cubicBezTo>
                    <a:pt x="29" y="107"/>
                    <a:pt x="456" y="390"/>
                    <a:pt x="754" y="390"/>
                  </a:cubicBezTo>
                  <a:cubicBezTo>
                    <a:pt x="784" y="390"/>
                    <a:pt x="812" y="387"/>
                    <a:pt x="839" y="381"/>
                  </a:cubicBezTo>
                  <a:cubicBezTo>
                    <a:pt x="919" y="367"/>
                    <a:pt x="991" y="326"/>
                    <a:pt x="1043" y="263"/>
                  </a:cubicBezTo>
                  <a:cubicBezTo>
                    <a:pt x="1077" y="212"/>
                    <a:pt x="1098" y="139"/>
                    <a:pt x="1084" y="101"/>
                  </a:cubicBezTo>
                  <a:cubicBezTo>
                    <a:pt x="1058" y="34"/>
                    <a:pt x="949" y="0"/>
                    <a:pt x="7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3087930" y="3163502"/>
              <a:ext cx="124678" cy="44512"/>
            </a:xfrm>
            <a:custGeom>
              <a:avLst/>
              <a:gdLst/>
              <a:ahLst/>
              <a:cxnLst/>
              <a:rect l="l" t="t" r="r" b="b"/>
              <a:pathLst>
                <a:path w="1098" h="392" extrusionOk="0">
                  <a:moveTo>
                    <a:pt x="757" y="1"/>
                  </a:moveTo>
                  <a:cubicBezTo>
                    <a:pt x="578" y="1"/>
                    <a:pt x="326" y="31"/>
                    <a:pt x="0" y="91"/>
                  </a:cubicBezTo>
                  <a:cubicBezTo>
                    <a:pt x="25" y="110"/>
                    <a:pt x="448" y="391"/>
                    <a:pt x="748" y="391"/>
                  </a:cubicBezTo>
                  <a:cubicBezTo>
                    <a:pt x="780" y="391"/>
                    <a:pt x="810" y="388"/>
                    <a:pt x="838" y="381"/>
                  </a:cubicBezTo>
                  <a:cubicBezTo>
                    <a:pt x="918" y="371"/>
                    <a:pt x="990" y="326"/>
                    <a:pt x="1042" y="264"/>
                  </a:cubicBezTo>
                  <a:cubicBezTo>
                    <a:pt x="1076" y="212"/>
                    <a:pt x="1097" y="140"/>
                    <a:pt x="1083" y="102"/>
                  </a:cubicBezTo>
                  <a:cubicBezTo>
                    <a:pt x="1055" y="34"/>
                    <a:pt x="947" y="1"/>
                    <a:pt x="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3031041" y="3219028"/>
              <a:ext cx="160787" cy="57343"/>
            </a:xfrm>
            <a:custGeom>
              <a:avLst/>
              <a:gdLst/>
              <a:ahLst/>
              <a:cxnLst/>
              <a:rect l="l" t="t" r="r" b="b"/>
              <a:pathLst>
                <a:path w="1416" h="505" extrusionOk="0">
                  <a:moveTo>
                    <a:pt x="977" y="0"/>
                  </a:moveTo>
                  <a:cubicBezTo>
                    <a:pt x="746" y="0"/>
                    <a:pt x="421" y="39"/>
                    <a:pt x="1" y="116"/>
                  </a:cubicBezTo>
                  <a:cubicBezTo>
                    <a:pt x="35" y="141"/>
                    <a:pt x="584" y="505"/>
                    <a:pt x="969" y="505"/>
                  </a:cubicBezTo>
                  <a:cubicBezTo>
                    <a:pt x="1008" y="505"/>
                    <a:pt x="1046" y="501"/>
                    <a:pt x="1081" y="492"/>
                  </a:cubicBezTo>
                  <a:cubicBezTo>
                    <a:pt x="1139" y="475"/>
                    <a:pt x="1267" y="448"/>
                    <a:pt x="1343" y="337"/>
                  </a:cubicBezTo>
                  <a:cubicBezTo>
                    <a:pt x="1384" y="272"/>
                    <a:pt x="1415" y="178"/>
                    <a:pt x="1395" y="130"/>
                  </a:cubicBezTo>
                  <a:cubicBezTo>
                    <a:pt x="1359" y="43"/>
                    <a:pt x="1220" y="0"/>
                    <a:pt x="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2973131" y="3274213"/>
              <a:ext cx="124224" cy="45534"/>
            </a:xfrm>
            <a:custGeom>
              <a:avLst/>
              <a:gdLst/>
              <a:ahLst/>
              <a:cxnLst/>
              <a:rect l="l" t="t" r="r" b="b"/>
              <a:pathLst>
                <a:path w="1094" h="401" extrusionOk="0">
                  <a:moveTo>
                    <a:pt x="868" y="0"/>
                  </a:moveTo>
                  <a:cubicBezTo>
                    <a:pt x="689" y="0"/>
                    <a:pt x="399" y="61"/>
                    <a:pt x="0" y="182"/>
                  </a:cubicBezTo>
                  <a:cubicBezTo>
                    <a:pt x="26" y="194"/>
                    <a:pt x="427" y="400"/>
                    <a:pt x="720" y="400"/>
                  </a:cubicBezTo>
                  <a:cubicBezTo>
                    <a:pt x="772" y="400"/>
                    <a:pt x="820" y="394"/>
                    <a:pt x="863" y="379"/>
                  </a:cubicBezTo>
                  <a:cubicBezTo>
                    <a:pt x="939" y="355"/>
                    <a:pt x="1008" y="303"/>
                    <a:pt x="1049" y="234"/>
                  </a:cubicBezTo>
                  <a:cubicBezTo>
                    <a:pt x="1080" y="182"/>
                    <a:pt x="1094" y="106"/>
                    <a:pt x="1073" y="72"/>
                  </a:cubicBezTo>
                  <a:cubicBezTo>
                    <a:pt x="1048" y="24"/>
                    <a:pt x="979"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2866962" y="3418421"/>
              <a:ext cx="123883" cy="46783"/>
            </a:xfrm>
            <a:custGeom>
              <a:avLst/>
              <a:gdLst/>
              <a:ahLst/>
              <a:cxnLst/>
              <a:rect l="l" t="t" r="r" b="b"/>
              <a:pathLst>
                <a:path w="1091" h="412" extrusionOk="0">
                  <a:moveTo>
                    <a:pt x="897" y="0"/>
                  </a:moveTo>
                  <a:cubicBezTo>
                    <a:pt x="722" y="0"/>
                    <a:pt x="423" y="78"/>
                    <a:pt x="0" y="234"/>
                  </a:cubicBezTo>
                  <a:cubicBezTo>
                    <a:pt x="28" y="245"/>
                    <a:pt x="400" y="411"/>
                    <a:pt x="688" y="411"/>
                  </a:cubicBezTo>
                  <a:cubicBezTo>
                    <a:pt x="756" y="411"/>
                    <a:pt x="820" y="402"/>
                    <a:pt x="873" y="379"/>
                  </a:cubicBezTo>
                  <a:cubicBezTo>
                    <a:pt x="952" y="355"/>
                    <a:pt x="1014" y="299"/>
                    <a:pt x="1056" y="227"/>
                  </a:cubicBezTo>
                  <a:cubicBezTo>
                    <a:pt x="1080" y="172"/>
                    <a:pt x="1090" y="96"/>
                    <a:pt x="1070" y="61"/>
                  </a:cubicBezTo>
                  <a:cubicBezTo>
                    <a:pt x="1044" y="21"/>
                    <a:pt x="987" y="0"/>
                    <a:pt x="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2587630" y="2702151"/>
              <a:ext cx="304428" cy="840838"/>
            </a:xfrm>
            <a:custGeom>
              <a:avLst/>
              <a:gdLst/>
              <a:ahLst/>
              <a:cxnLst/>
              <a:rect l="l" t="t" r="r" b="b"/>
              <a:pathLst>
                <a:path w="2681" h="7405" fill="none" extrusionOk="0">
                  <a:moveTo>
                    <a:pt x="2681" y="0"/>
                  </a:moveTo>
                  <a:cubicBezTo>
                    <a:pt x="2032" y="787"/>
                    <a:pt x="1491" y="1656"/>
                    <a:pt x="1066" y="2584"/>
                  </a:cubicBezTo>
                  <a:cubicBezTo>
                    <a:pt x="380" y="4099"/>
                    <a:pt x="17" y="5741"/>
                    <a:pt x="0" y="7404"/>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748643" y="2644354"/>
              <a:ext cx="69833" cy="164080"/>
            </a:xfrm>
            <a:custGeom>
              <a:avLst/>
              <a:gdLst/>
              <a:ahLst/>
              <a:cxnLst/>
              <a:rect l="l" t="t" r="r" b="b"/>
              <a:pathLst>
                <a:path w="615" h="1445" extrusionOk="0">
                  <a:moveTo>
                    <a:pt x="322" y="1"/>
                  </a:moveTo>
                  <a:cubicBezTo>
                    <a:pt x="266" y="1"/>
                    <a:pt x="184" y="45"/>
                    <a:pt x="131" y="99"/>
                  </a:cubicBezTo>
                  <a:cubicBezTo>
                    <a:pt x="31" y="199"/>
                    <a:pt x="24" y="333"/>
                    <a:pt x="21" y="399"/>
                  </a:cubicBezTo>
                  <a:cubicBezTo>
                    <a:pt x="0" y="806"/>
                    <a:pt x="580" y="1410"/>
                    <a:pt x="614" y="1444"/>
                  </a:cubicBezTo>
                  <a:cubicBezTo>
                    <a:pt x="614" y="523"/>
                    <a:pt x="521" y="40"/>
                    <a:pt x="338" y="2"/>
                  </a:cubicBezTo>
                  <a:cubicBezTo>
                    <a:pt x="333" y="1"/>
                    <a:pt x="328"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871618" y="2581789"/>
              <a:ext cx="102763" cy="148637"/>
            </a:xfrm>
            <a:custGeom>
              <a:avLst/>
              <a:gdLst/>
              <a:ahLst/>
              <a:cxnLst/>
              <a:rect l="l" t="t" r="r" b="b"/>
              <a:pathLst>
                <a:path w="905" h="1309" extrusionOk="0">
                  <a:moveTo>
                    <a:pt x="594" y="1"/>
                  </a:moveTo>
                  <a:cubicBezTo>
                    <a:pt x="589" y="1"/>
                    <a:pt x="585" y="1"/>
                    <a:pt x="580" y="1"/>
                  </a:cubicBezTo>
                  <a:cubicBezTo>
                    <a:pt x="442" y="4"/>
                    <a:pt x="342" y="98"/>
                    <a:pt x="294" y="142"/>
                  </a:cubicBezTo>
                  <a:cubicBezTo>
                    <a:pt x="0" y="425"/>
                    <a:pt x="11" y="1260"/>
                    <a:pt x="11" y="1309"/>
                  </a:cubicBezTo>
                  <a:cubicBezTo>
                    <a:pt x="642" y="639"/>
                    <a:pt x="904" y="225"/>
                    <a:pt x="797" y="70"/>
                  </a:cubicBezTo>
                  <a:cubicBezTo>
                    <a:pt x="765" y="28"/>
                    <a:pt x="674" y="1"/>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682330" y="2746662"/>
              <a:ext cx="69947" cy="163966"/>
            </a:xfrm>
            <a:custGeom>
              <a:avLst/>
              <a:gdLst/>
              <a:ahLst/>
              <a:cxnLst/>
              <a:rect l="l" t="t" r="r" b="b"/>
              <a:pathLst>
                <a:path w="616" h="1444" extrusionOk="0">
                  <a:moveTo>
                    <a:pt x="322" y="0"/>
                  </a:moveTo>
                  <a:cubicBezTo>
                    <a:pt x="264" y="0"/>
                    <a:pt x="185" y="45"/>
                    <a:pt x="132" y="98"/>
                  </a:cubicBezTo>
                  <a:cubicBezTo>
                    <a:pt x="32" y="198"/>
                    <a:pt x="25" y="336"/>
                    <a:pt x="22" y="398"/>
                  </a:cubicBezTo>
                  <a:cubicBezTo>
                    <a:pt x="1" y="809"/>
                    <a:pt x="581" y="1409"/>
                    <a:pt x="615" y="1444"/>
                  </a:cubicBezTo>
                  <a:cubicBezTo>
                    <a:pt x="615" y="522"/>
                    <a:pt x="525" y="43"/>
                    <a:pt x="339" y="2"/>
                  </a:cubicBezTo>
                  <a:cubicBezTo>
                    <a:pt x="334" y="1"/>
                    <a:pt x="328"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2821088" y="2701470"/>
              <a:ext cx="148637" cy="92430"/>
            </a:xfrm>
            <a:custGeom>
              <a:avLst/>
              <a:gdLst/>
              <a:ahLst/>
              <a:cxnLst/>
              <a:rect l="l" t="t" r="r" b="b"/>
              <a:pathLst>
                <a:path w="1309" h="814" extrusionOk="0">
                  <a:moveTo>
                    <a:pt x="1152" y="0"/>
                  </a:moveTo>
                  <a:cubicBezTo>
                    <a:pt x="956" y="0"/>
                    <a:pt x="573" y="271"/>
                    <a:pt x="0" y="814"/>
                  </a:cubicBezTo>
                  <a:cubicBezTo>
                    <a:pt x="3" y="814"/>
                    <a:pt x="6" y="814"/>
                    <a:pt x="12" y="814"/>
                  </a:cubicBezTo>
                  <a:cubicBezTo>
                    <a:pt x="123" y="814"/>
                    <a:pt x="896" y="807"/>
                    <a:pt x="1163" y="527"/>
                  </a:cubicBezTo>
                  <a:cubicBezTo>
                    <a:pt x="1208" y="479"/>
                    <a:pt x="1305" y="379"/>
                    <a:pt x="1308" y="241"/>
                  </a:cubicBezTo>
                  <a:cubicBezTo>
                    <a:pt x="1308" y="158"/>
                    <a:pt x="1280" y="58"/>
                    <a:pt x="1236" y="23"/>
                  </a:cubicBezTo>
                  <a:cubicBezTo>
                    <a:pt x="1213" y="8"/>
                    <a:pt x="1185"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2634185" y="3121830"/>
              <a:ext cx="155677" cy="81415"/>
            </a:xfrm>
            <a:custGeom>
              <a:avLst/>
              <a:gdLst/>
              <a:ahLst/>
              <a:cxnLst/>
              <a:rect l="l" t="t" r="r" b="b"/>
              <a:pathLst>
                <a:path w="1371" h="717" extrusionOk="0">
                  <a:moveTo>
                    <a:pt x="1205" y="1"/>
                  </a:moveTo>
                  <a:cubicBezTo>
                    <a:pt x="999" y="1"/>
                    <a:pt x="599" y="234"/>
                    <a:pt x="1" y="696"/>
                  </a:cubicBezTo>
                  <a:cubicBezTo>
                    <a:pt x="21" y="699"/>
                    <a:pt x="173" y="716"/>
                    <a:pt x="368" y="716"/>
                  </a:cubicBezTo>
                  <a:cubicBezTo>
                    <a:pt x="644" y="716"/>
                    <a:pt x="1005" y="682"/>
                    <a:pt x="1187" y="524"/>
                  </a:cubicBezTo>
                  <a:cubicBezTo>
                    <a:pt x="1239" y="482"/>
                    <a:pt x="1343" y="393"/>
                    <a:pt x="1360" y="255"/>
                  </a:cubicBezTo>
                  <a:cubicBezTo>
                    <a:pt x="1370" y="172"/>
                    <a:pt x="1353" y="68"/>
                    <a:pt x="1312" y="34"/>
                  </a:cubicBezTo>
                  <a:cubicBezTo>
                    <a:pt x="1285" y="12"/>
                    <a:pt x="1250" y="1"/>
                    <a:pt x="1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2585586" y="2911650"/>
              <a:ext cx="98107" cy="151362"/>
            </a:xfrm>
            <a:custGeom>
              <a:avLst/>
              <a:gdLst/>
              <a:ahLst/>
              <a:cxnLst/>
              <a:rect l="l" t="t" r="r" b="b"/>
              <a:pathLst>
                <a:path w="864" h="1333" extrusionOk="0">
                  <a:moveTo>
                    <a:pt x="254" y="1"/>
                  </a:moveTo>
                  <a:cubicBezTo>
                    <a:pt x="252" y="1"/>
                    <a:pt x="251" y="1"/>
                    <a:pt x="249" y="1"/>
                  </a:cubicBezTo>
                  <a:cubicBezTo>
                    <a:pt x="194" y="1"/>
                    <a:pt x="115" y="70"/>
                    <a:pt x="73" y="143"/>
                  </a:cubicBezTo>
                  <a:cubicBezTo>
                    <a:pt x="1" y="260"/>
                    <a:pt x="25" y="394"/>
                    <a:pt x="39" y="460"/>
                  </a:cubicBezTo>
                  <a:cubicBezTo>
                    <a:pt x="115" y="860"/>
                    <a:pt x="822" y="1309"/>
                    <a:pt x="863" y="1333"/>
                  </a:cubicBezTo>
                  <a:cubicBezTo>
                    <a:pt x="644" y="443"/>
                    <a:pt x="442"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2531536" y="3070392"/>
              <a:ext cx="98107" cy="151362"/>
            </a:xfrm>
            <a:custGeom>
              <a:avLst/>
              <a:gdLst/>
              <a:ahLst/>
              <a:cxnLst/>
              <a:rect l="l" t="t" r="r" b="b"/>
              <a:pathLst>
                <a:path w="864" h="1333" extrusionOk="0">
                  <a:moveTo>
                    <a:pt x="253" y="0"/>
                  </a:moveTo>
                  <a:cubicBezTo>
                    <a:pt x="252" y="0"/>
                    <a:pt x="251" y="0"/>
                    <a:pt x="249" y="0"/>
                  </a:cubicBezTo>
                  <a:cubicBezTo>
                    <a:pt x="194" y="0"/>
                    <a:pt x="118" y="69"/>
                    <a:pt x="73" y="142"/>
                  </a:cubicBezTo>
                  <a:cubicBezTo>
                    <a:pt x="1" y="259"/>
                    <a:pt x="25" y="394"/>
                    <a:pt x="39" y="459"/>
                  </a:cubicBezTo>
                  <a:cubicBezTo>
                    <a:pt x="114" y="860"/>
                    <a:pt x="822" y="1305"/>
                    <a:pt x="863" y="1332"/>
                  </a:cubicBezTo>
                  <a:cubicBezTo>
                    <a:pt x="644" y="445"/>
                    <a:pt x="442" y="0"/>
                    <a:pt x="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2652240" y="2872589"/>
              <a:ext cx="63588" cy="116389"/>
            </a:xfrm>
            <a:custGeom>
              <a:avLst/>
              <a:gdLst/>
              <a:ahLst/>
              <a:cxnLst/>
              <a:rect l="l" t="t" r="r" b="b"/>
              <a:pathLst>
                <a:path w="560" h="1025" extrusionOk="0">
                  <a:moveTo>
                    <a:pt x="200" y="0"/>
                  </a:moveTo>
                  <a:cubicBezTo>
                    <a:pt x="162" y="0"/>
                    <a:pt x="100" y="45"/>
                    <a:pt x="62" y="93"/>
                  </a:cubicBezTo>
                  <a:cubicBezTo>
                    <a:pt x="18" y="162"/>
                    <a:pt x="0" y="245"/>
                    <a:pt x="14" y="324"/>
                  </a:cubicBezTo>
                  <a:cubicBezTo>
                    <a:pt x="42" y="625"/>
                    <a:pt x="532" y="1001"/>
                    <a:pt x="559" y="1025"/>
                  </a:cubicBezTo>
                  <a:cubicBezTo>
                    <a:pt x="463" y="352"/>
                    <a:pt x="342" y="10"/>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2584791" y="3027697"/>
              <a:ext cx="71877" cy="111733"/>
            </a:xfrm>
            <a:custGeom>
              <a:avLst/>
              <a:gdLst/>
              <a:ahLst/>
              <a:cxnLst/>
              <a:rect l="l" t="t" r="r" b="b"/>
              <a:pathLst>
                <a:path w="633" h="984" extrusionOk="0">
                  <a:moveTo>
                    <a:pt x="182" y="0"/>
                  </a:moveTo>
                  <a:cubicBezTo>
                    <a:pt x="182" y="0"/>
                    <a:pt x="181" y="0"/>
                    <a:pt x="180" y="0"/>
                  </a:cubicBezTo>
                  <a:cubicBezTo>
                    <a:pt x="139" y="0"/>
                    <a:pt x="80" y="52"/>
                    <a:pt x="49" y="104"/>
                  </a:cubicBezTo>
                  <a:cubicBezTo>
                    <a:pt x="11" y="176"/>
                    <a:pt x="1" y="263"/>
                    <a:pt x="25" y="338"/>
                  </a:cubicBezTo>
                  <a:cubicBezTo>
                    <a:pt x="80" y="635"/>
                    <a:pt x="601" y="966"/>
                    <a:pt x="632" y="984"/>
                  </a:cubicBezTo>
                  <a:cubicBezTo>
                    <a:pt x="471" y="328"/>
                    <a:pt x="320"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2527221" y="3181216"/>
              <a:ext cx="92543" cy="94587"/>
            </a:xfrm>
            <a:custGeom>
              <a:avLst/>
              <a:gdLst/>
              <a:ahLst/>
              <a:cxnLst/>
              <a:rect l="l" t="t" r="r" b="b"/>
              <a:pathLst>
                <a:path w="815" h="833" extrusionOk="0">
                  <a:moveTo>
                    <a:pt x="142" y="0"/>
                  </a:moveTo>
                  <a:cubicBezTo>
                    <a:pt x="133" y="0"/>
                    <a:pt x="123" y="2"/>
                    <a:pt x="115" y="4"/>
                  </a:cubicBezTo>
                  <a:cubicBezTo>
                    <a:pt x="77" y="18"/>
                    <a:pt x="35" y="84"/>
                    <a:pt x="18" y="142"/>
                  </a:cubicBezTo>
                  <a:cubicBezTo>
                    <a:pt x="1" y="222"/>
                    <a:pt x="14" y="304"/>
                    <a:pt x="56" y="373"/>
                  </a:cubicBezTo>
                  <a:cubicBezTo>
                    <a:pt x="190" y="646"/>
                    <a:pt x="780" y="822"/>
                    <a:pt x="815" y="832"/>
                  </a:cubicBezTo>
                  <a:cubicBezTo>
                    <a:pt x="505" y="278"/>
                    <a:pt x="280" y="0"/>
                    <a:pt x="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765449" y="2834550"/>
              <a:ext cx="119568" cy="53141"/>
            </a:xfrm>
            <a:custGeom>
              <a:avLst/>
              <a:gdLst/>
              <a:ahLst/>
              <a:cxnLst/>
              <a:rect l="l" t="t" r="r" b="b"/>
              <a:pathLst>
                <a:path w="1053" h="468" extrusionOk="0">
                  <a:moveTo>
                    <a:pt x="919" y="1"/>
                  </a:moveTo>
                  <a:cubicBezTo>
                    <a:pt x="760" y="1"/>
                    <a:pt x="455" y="134"/>
                    <a:pt x="0" y="404"/>
                  </a:cubicBezTo>
                  <a:cubicBezTo>
                    <a:pt x="24" y="411"/>
                    <a:pt x="272" y="468"/>
                    <a:pt x="513" y="468"/>
                  </a:cubicBezTo>
                  <a:cubicBezTo>
                    <a:pt x="655" y="468"/>
                    <a:pt x="795" y="448"/>
                    <a:pt x="887" y="387"/>
                  </a:cubicBezTo>
                  <a:cubicBezTo>
                    <a:pt x="960" y="345"/>
                    <a:pt x="1011" y="280"/>
                    <a:pt x="1039" y="204"/>
                  </a:cubicBezTo>
                  <a:cubicBezTo>
                    <a:pt x="1053" y="142"/>
                    <a:pt x="1049" y="66"/>
                    <a:pt x="1022" y="35"/>
                  </a:cubicBezTo>
                  <a:cubicBezTo>
                    <a:pt x="1000" y="12"/>
                    <a:pt x="966" y="1"/>
                    <a:pt x="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2724344" y="2910401"/>
              <a:ext cx="119568" cy="53255"/>
            </a:xfrm>
            <a:custGeom>
              <a:avLst/>
              <a:gdLst/>
              <a:ahLst/>
              <a:cxnLst/>
              <a:rect l="l" t="t" r="r" b="b"/>
              <a:pathLst>
                <a:path w="1053" h="469" extrusionOk="0">
                  <a:moveTo>
                    <a:pt x="916" y="1"/>
                  </a:moveTo>
                  <a:cubicBezTo>
                    <a:pt x="758" y="1"/>
                    <a:pt x="453" y="136"/>
                    <a:pt x="0" y="405"/>
                  </a:cubicBezTo>
                  <a:cubicBezTo>
                    <a:pt x="22" y="410"/>
                    <a:pt x="271" y="468"/>
                    <a:pt x="515" y="468"/>
                  </a:cubicBezTo>
                  <a:cubicBezTo>
                    <a:pt x="656" y="468"/>
                    <a:pt x="795" y="449"/>
                    <a:pt x="887" y="388"/>
                  </a:cubicBezTo>
                  <a:cubicBezTo>
                    <a:pt x="959" y="347"/>
                    <a:pt x="1011" y="281"/>
                    <a:pt x="1035" y="205"/>
                  </a:cubicBezTo>
                  <a:cubicBezTo>
                    <a:pt x="1052" y="143"/>
                    <a:pt x="1049" y="67"/>
                    <a:pt x="1018" y="36"/>
                  </a:cubicBezTo>
                  <a:cubicBezTo>
                    <a:pt x="997" y="13"/>
                    <a:pt x="963" y="1"/>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2691414" y="2971717"/>
              <a:ext cx="153633" cy="68471"/>
            </a:xfrm>
            <a:custGeom>
              <a:avLst/>
              <a:gdLst/>
              <a:ahLst/>
              <a:cxnLst/>
              <a:rect l="l" t="t" r="r" b="b"/>
              <a:pathLst>
                <a:path w="1353" h="603" extrusionOk="0">
                  <a:moveTo>
                    <a:pt x="1181" y="0"/>
                  </a:moveTo>
                  <a:cubicBezTo>
                    <a:pt x="976" y="0"/>
                    <a:pt x="582" y="174"/>
                    <a:pt x="0" y="521"/>
                  </a:cubicBezTo>
                  <a:cubicBezTo>
                    <a:pt x="29" y="527"/>
                    <a:pt x="348" y="603"/>
                    <a:pt x="661" y="603"/>
                  </a:cubicBezTo>
                  <a:cubicBezTo>
                    <a:pt x="844" y="603"/>
                    <a:pt x="1024" y="577"/>
                    <a:pt x="1142" y="497"/>
                  </a:cubicBezTo>
                  <a:cubicBezTo>
                    <a:pt x="1194" y="462"/>
                    <a:pt x="1301" y="390"/>
                    <a:pt x="1336" y="262"/>
                  </a:cubicBezTo>
                  <a:cubicBezTo>
                    <a:pt x="1353" y="186"/>
                    <a:pt x="1349" y="86"/>
                    <a:pt x="1311" y="45"/>
                  </a:cubicBezTo>
                  <a:cubicBezTo>
                    <a:pt x="1284" y="15"/>
                    <a:pt x="1241" y="0"/>
                    <a:pt x="1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2658826" y="3052564"/>
              <a:ext cx="115707" cy="59273"/>
            </a:xfrm>
            <a:custGeom>
              <a:avLst/>
              <a:gdLst/>
              <a:ahLst/>
              <a:cxnLst/>
              <a:rect l="l" t="t" r="r" b="b"/>
              <a:pathLst>
                <a:path w="1019" h="522" extrusionOk="0">
                  <a:moveTo>
                    <a:pt x="892" y="0"/>
                  </a:moveTo>
                  <a:cubicBezTo>
                    <a:pt x="740" y="0"/>
                    <a:pt x="442" y="168"/>
                    <a:pt x="1" y="502"/>
                  </a:cubicBezTo>
                  <a:cubicBezTo>
                    <a:pt x="16" y="505"/>
                    <a:pt x="143" y="521"/>
                    <a:pt x="300" y="521"/>
                  </a:cubicBezTo>
                  <a:cubicBezTo>
                    <a:pt x="501" y="521"/>
                    <a:pt x="751" y="495"/>
                    <a:pt x="881" y="385"/>
                  </a:cubicBezTo>
                  <a:cubicBezTo>
                    <a:pt x="946" y="340"/>
                    <a:pt x="991" y="268"/>
                    <a:pt x="1008" y="188"/>
                  </a:cubicBezTo>
                  <a:cubicBezTo>
                    <a:pt x="1019" y="126"/>
                    <a:pt x="1005" y="50"/>
                    <a:pt x="974" y="26"/>
                  </a:cubicBezTo>
                  <a:cubicBezTo>
                    <a:pt x="954" y="9"/>
                    <a:pt x="927" y="0"/>
                    <a:pt x="8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2611475" y="3224251"/>
              <a:ext cx="112982" cy="63474"/>
            </a:xfrm>
            <a:custGeom>
              <a:avLst/>
              <a:gdLst/>
              <a:ahLst/>
              <a:cxnLst/>
              <a:rect l="l" t="t" r="r" b="b"/>
              <a:pathLst>
                <a:path w="995" h="559" extrusionOk="0">
                  <a:moveTo>
                    <a:pt x="874" y="1"/>
                  </a:moveTo>
                  <a:cubicBezTo>
                    <a:pt x="723" y="1"/>
                    <a:pt x="433" y="184"/>
                    <a:pt x="0" y="553"/>
                  </a:cubicBezTo>
                  <a:cubicBezTo>
                    <a:pt x="11" y="554"/>
                    <a:pt x="71" y="558"/>
                    <a:pt x="155" y="558"/>
                  </a:cubicBezTo>
                  <a:cubicBezTo>
                    <a:pt x="361" y="558"/>
                    <a:pt x="716" y="535"/>
                    <a:pt x="870" y="388"/>
                  </a:cubicBezTo>
                  <a:cubicBezTo>
                    <a:pt x="936" y="336"/>
                    <a:pt x="977" y="264"/>
                    <a:pt x="987" y="181"/>
                  </a:cubicBezTo>
                  <a:cubicBezTo>
                    <a:pt x="994" y="122"/>
                    <a:pt x="977" y="46"/>
                    <a:pt x="946" y="22"/>
                  </a:cubicBezTo>
                  <a:cubicBezTo>
                    <a:pt x="927" y="8"/>
                    <a:pt x="903" y="1"/>
                    <a:pt x="8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31"/>
          <p:cNvGrpSpPr/>
          <p:nvPr/>
        </p:nvGrpSpPr>
        <p:grpSpPr>
          <a:xfrm rot="-5400000">
            <a:off x="7798828" y="3383516"/>
            <a:ext cx="1406138" cy="1466221"/>
            <a:chOff x="-38325" y="3456438"/>
            <a:chExt cx="1278540" cy="1333171"/>
          </a:xfrm>
        </p:grpSpPr>
        <p:sp>
          <p:nvSpPr>
            <p:cNvPr id="612" name="Google Shape;612;p31"/>
            <p:cNvSpPr/>
            <p:nvPr/>
          </p:nvSpPr>
          <p:spPr>
            <a:xfrm>
              <a:off x="768650" y="4286503"/>
              <a:ext cx="230904" cy="175082"/>
            </a:xfrm>
            <a:custGeom>
              <a:avLst/>
              <a:gdLst/>
              <a:ahLst/>
              <a:cxnLst/>
              <a:rect l="l" t="t" r="r" b="b"/>
              <a:pathLst>
                <a:path w="1940" h="1471" extrusionOk="0">
                  <a:moveTo>
                    <a:pt x="1800" y="0"/>
                  </a:moveTo>
                  <a:cubicBezTo>
                    <a:pt x="1438" y="0"/>
                    <a:pt x="1083" y="107"/>
                    <a:pt x="780" y="309"/>
                  </a:cubicBezTo>
                  <a:cubicBezTo>
                    <a:pt x="253" y="675"/>
                    <a:pt x="1" y="1379"/>
                    <a:pt x="115" y="1461"/>
                  </a:cubicBezTo>
                  <a:cubicBezTo>
                    <a:pt x="123" y="1468"/>
                    <a:pt x="135" y="1471"/>
                    <a:pt x="149" y="1471"/>
                  </a:cubicBezTo>
                  <a:cubicBezTo>
                    <a:pt x="361" y="1471"/>
                    <a:pt x="1155" y="823"/>
                    <a:pt x="1940" y="5"/>
                  </a:cubicBezTo>
                  <a:cubicBezTo>
                    <a:pt x="1893" y="2"/>
                    <a:pt x="1847" y="0"/>
                    <a:pt x="1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480853" y="3984066"/>
              <a:ext cx="231618" cy="322194"/>
            </a:xfrm>
            <a:custGeom>
              <a:avLst/>
              <a:gdLst/>
              <a:ahLst/>
              <a:cxnLst/>
              <a:rect l="l" t="t" r="r" b="b"/>
              <a:pathLst>
                <a:path w="1946" h="2707" extrusionOk="0">
                  <a:moveTo>
                    <a:pt x="1946" y="0"/>
                  </a:moveTo>
                  <a:cubicBezTo>
                    <a:pt x="1425" y="318"/>
                    <a:pt x="959" y="725"/>
                    <a:pt x="631" y="1225"/>
                  </a:cubicBezTo>
                  <a:cubicBezTo>
                    <a:pt x="231" y="1832"/>
                    <a:pt x="0" y="2629"/>
                    <a:pt x="121" y="2702"/>
                  </a:cubicBezTo>
                  <a:cubicBezTo>
                    <a:pt x="127" y="2705"/>
                    <a:pt x="133" y="2707"/>
                    <a:pt x="141" y="2707"/>
                  </a:cubicBezTo>
                  <a:cubicBezTo>
                    <a:pt x="333" y="2707"/>
                    <a:pt x="1072" y="1608"/>
                    <a:pt x="1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8325" y="3916461"/>
              <a:ext cx="1080962" cy="855534"/>
            </a:xfrm>
            <a:custGeom>
              <a:avLst/>
              <a:gdLst/>
              <a:ahLst/>
              <a:cxnLst/>
              <a:rect l="l" t="t" r="r" b="b"/>
              <a:pathLst>
                <a:path w="9082" h="7188" extrusionOk="0">
                  <a:moveTo>
                    <a:pt x="589" y="1"/>
                  </a:moveTo>
                  <a:cubicBezTo>
                    <a:pt x="494" y="1"/>
                    <a:pt x="400" y="32"/>
                    <a:pt x="315" y="109"/>
                  </a:cubicBezTo>
                  <a:cubicBezTo>
                    <a:pt x="56" y="337"/>
                    <a:pt x="39" y="796"/>
                    <a:pt x="22" y="1113"/>
                  </a:cubicBezTo>
                  <a:cubicBezTo>
                    <a:pt x="1" y="1479"/>
                    <a:pt x="32" y="1845"/>
                    <a:pt x="111" y="2200"/>
                  </a:cubicBezTo>
                  <a:cubicBezTo>
                    <a:pt x="187" y="2562"/>
                    <a:pt x="315" y="2911"/>
                    <a:pt x="487" y="3242"/>
                  </a:cubicBezTo>
                  <a:cubicBezTo>
                    <a:pt x="570" y="3404"/>
                    <a:pt x="667" y="3559"/>
                    <a:pt x="774" y="3711"/>
                  </a:cubicBezTo>
                  <a:cubicBezTo>
                    <a:pt x="822" y="3777"/>
                    <a:pt x="870" y="3846"/>
                    <a:pt x="926" y="3908"/>
                  </a:cubicBezTo>
                  <a:cubicBezTo>
                    <a:pt x="970" y="3956"/>
                    <a:pt x="1015" y="4011"/>
                    <a:pt x="1053" y="4067"/>
                  </a:cubicBezTo>
                  <a:cubicBezTo>
                    <a:pt x="1115" y="4177"/>
                    <a:pt x="1157" y="4301"/>
                    <a:pt x="1212" y="4415"/>
                  </a:cubicBezTo>
                  <a:cubicBezTo>
                    <a:pt x="1326" y="4636"/>
                    <a:pt x="1450" y="4846"/>
                    <a:pt x="1591" y="5050"/>
                  </a:cubicBezTo>
                  <a:cubicBezTo>
                    <a:pt x="1985" y="5623"/>
                    <a:pt x="2489" y="6113"/>
                    <a:pt x="3072" y="6485"/>
                  </a:cubicBezTo>
                  <a:cubicBezTo>
                    <a:pt x="3818" y="6953"/>
                    <a:pt x="4675" y="7188"/>
                    <a:pt x="5538" y="7188"/>
                  </a:cubicBezTo>
                  <a:cubicBezTo>
                    <a:pt x="6056" y="7188"/>
                    <a:pt x="6576" y="7103"/>
                    <a:pt x="7074" y="6934"/>
                  </a:cubicBezTo>
                  <a:cubicBezTo>
                    <a:pt x="7792" y="6692"/>
                    <a:pt x="8454" y="6306"/>
                    <a:pt x="9013" y="5795"/>
                  </a:cubicBezTo>
                  <a:cubicBezTo>
                    <a:pt x="9030" y="5781"/>
                    <a:pt x="9044" y="5768"/>
                    <a:pt x="9058" y="5750"/>
                  </a:cubicBezTo>
                  <a:cubicBezTo>
                    <a:pt x="9081" y="5727"/>
                    <a:pt x="9059" y="5694"/>
                    <a:pt x="9034" y="5694"/>
                  </a:cubicBezTo>
                  <a:cubicBezTo>
                    <a:pt x="9026" y="5694"/>
                    <a:pt x="9017" y="5697"/>
                    <a:pt x="9010" y="5705"/>
                  </a:cubicBezTo>
                  <a:cubicBezTo>
                    <a:pt x="8592" y="6120"/>
                    <a:pt x="8061" y="6440"/>
                    <a:pt x="7526" y="6682"/>
                  </a:cubicBezTo>
                  <a:cubicBezTo>
                    <a:pt x="6892" y="6969"/>
                    <a:pt x="6210" y="7119"/>
                    <a:pt x="5527" y="7119"/>
                  </a:cubicBezTo>
                  <a:cubicBezTo>
                    <a:pt x="4979" y="7119"/>
                    <a:pt x="4430" y="7023"/>
                    <a:pt x="3903" y="6823"/>
                  </a:cubicBezTo>
                  <a:cubicBezTo>
                    <a:pt x="2723" y="6375"/>
                    <a:pt x="1767" y="5419"/>
                    <a:pt x="1222" y="4284"/>
                  </a:cubicBezTo>
                  <a:cubicBezTo>
                    <a:pt x="1177" y="4191"/>
                    <a:pt x="1146" y="4070"/>
                    <a:pt x="1077" y="3991"/>
                  </a:cubicBezTo>
                  <a:cubicBezTo>
                    <a:pt x="846" y="3718"/>
                    <a:pt x="646" y="3418"/>
                    <a:pt x="487" y="3101"/>
                  </a:cubicBezTo>
                  <a:cubicBezTo>
                    <a:pt x="170" y="2445"/>
                    <a:pt x="35" y="1717"/>
                    <a:pt x="94" y="992"/>
                  </a:cubicBezTo>
                  <a:cubicBezTo>
                    <a:pt x="120" y="688"/>
                    <a:pt x="178" y="62"/>
                    <a:pt x="585" y="62"/>
                  </a:cubicBezTo>
                  <a:cubicBezTo>
                    <a:pt x="607" y="62"/>
                    <a:pt x="629" y="64"/>
                    <a:pt x="653" y="68"/>
                  </a:cubicBezTo>
                  <a:cubicBezTo>
                    <a:pt x="984" y="120"/>
                    <a:pt x="1229" y="485"/>
                    <a:pt x="1419" y="727"/>
                  </a:cubicBezTo>
                  <a:cubicBezTo>
                    <a:pt x="1947" y="1396"/>
                    <a:pt x="2382" y="2141"/>
                    <a:pt x="2702" y="2935"/>
                  </a:cubicBezTo>
                  <a:cubicBezTo>
                    <a:pt x="2778" y="3125"/>
                    <a:pt x="2847" y="3314"/>
                    <a:pt x="2909" y="3508"/>
                  </a:cubicBezTo>
                  <a:cubicBezTo>
                    <a:pt x="2915" y="3525"/>
                    <a:pt x="2928" y="3533"/>
                    <a:pt x="2942" y="3533"/>
                  </a:cubicBezTo>
                  <a:cubicBezTo>
                    <a:pt x="2963" y="3533"/>
                    <a:pt x="2983" y="3515"/>
                    <a:pt x="2975" y="3490"/>
                  </a:cubicBezTo>
                  <a:lnTo>
                    <a:pt x="2978" y="3490"/>
                  </a:lnTo>
                  <a:cubicBezTo>
                    <a:pt x="2706" y="2659"/>
                    <a:pt x="2313" y="1865"/>
                    <a:pt x="1816" y="1144"/>
                  </a:cubicBezTo>
                  <a:cubicBezTo>
                    <a:pt x="1591" y="823"/>
                    <a:pt x="1353" y="475"/>
                    <a:pt x="1060" y="213"/>
                  </a:cubicBezTo>
                  <a:cubicBezTo>
                    <a:pt x="930" y="98"/>
                    <a:pt x="758"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7492" y="3458699"/>
              <a:ext cx="1277707" cy="1330910"/>
            </a:xfrm>
            <a:custGeom>
              <a:avLst/>
              <a:gdLst/>
              <a:ahLst/>
              <a:cxnLst/>
              <a:rect l="l" t="t" r="r" b="b"/>
              <a:pathLst>
                <a:path w="10735" h="11182" extrusionOk="0">
                  <a:moveTo>
                    <a:pt x="6298" y="4411"/>
                  </a:moveTo>
                  <a:lnTo>
                    <a:pt x="6298" y="4411"/>
                  </a:lnTo>
                  <a:cubicBezTo>
                    <a:pt x="5429" y="6016"/>
                    <a:pt x="4690" y="7114"/>
                    <a:pt x="4493" y="7114"/>
                  </a:cubicBezTo>
                  <a:cubicBezTo>
                    <a:pt x="4486" y="7114"/>
                    <a:pt x="4478" y="7112"/>
                    <a:pt x="4472" y="7109"/>
                  </a:cubicBezTo>
                  <a:cubicBezTo>
                    <a:pt x="4352" y="7040"/>
                    <a:pt x="4586" y="6243"/>
                    <a:pt x="4983" y="5635"/>
                  </a:cubicBezTo>
                  <a:cubicBezTo>
                    <a:pt x="5311" y="5135"/>
                    <a:pt x="5777" y="4728"/>
                    <a:pt x="6298" y="4411"/>
                  </a:cubicBezTo>
                  <a:close/>
                  <a:moveTo>
                    <a:pt x="7303" y="1"/>
                  </a:moveTo>
                  <a:cubicBezTo>
                    <a:pt x="7096" y="1"/>
                    <a:pt x="6863" y="115"/>
                    <a:pt x="6756" y="163"/>
                  </a:cubicBezTo>
                  <a:cubicBezTo>
                    <a:pt x="5114" y="926"/>
                    <a:pt x="3862" y="4114"/>
                    <a:pt x="3862" y="4114"/>
                  </a:cubicBezTo>
                  <a:cubicBezTo>
                    <a:pt x="3458" y="5146"/>
                    <a:pt x="3151" y="6212"/>
                    <a:pt x="2940" y="7298"/>
                  </a:cubicBezTo>
                  <a:cubicBezTo>
                    <a:pt x="2568" y="6167"/>
                    <a:pt x="1974" y="5118"/>
                    <a:pt x="1198" y="4217"/>
                  </a:cubicBezTo>
                  <a:cubicBezTo>
                    <a:pt x="1038" y="4032"/>
                    <a:pt x="820" y="3842"/>
                    <a:pt x="595" y="3842"/>
                  </a:cubicBezTo>
                  <a:cubicBezTo>
                    <a:pt x="548" y="3842"/>
                    <a:pt x="500" y="3850"/>
                    <a:pt x="453" y="3869"/>
                  </a:cubicBezTo>
                  <a:cubicBezTo>
                    <a:pt x="239" y="3952"/>
                    <a:pt x="153" y="4204"/>
                    <a:pt x="111" y="4431"/>
                  </a:cubicBezTo>
                  <a:cubicBezTo>
                    <a:pt x="1" y="5035"/>
                    <a:pt x="32" y="5660"/>
                    <a:pt x="201" y="6253"/>
                  </a:cubicBezTo>
                  <a:cubicBezTo>
                    <a:pt x="398" y="6947"/>
                    <a:pt x="763" y="7474"/>
                    <a:pt x="1077" y="7851"/>
                  </a:cubicBezTo>
                  <a:cubicBezTo>
                    <a:pt x="1778" y="9803"/>
                    <a:pt x="3513" y="11125"/>
                    <a:pt x="5411" y="11180"/>
                  </a:cubicBezTo>
                  <a:cubicBezTo>
                    <a:pt x="5454" y="11181"/>
                    <a:pt x="5496" y="11182"/>
                    <a:pt x="5538" y="11182"/>
                  </a:cubicBezTo>
                  <a:cubicBezTo>
                    <a:pt x="7540" y="11182"/>
                    <a:pt x="8838" y="9764"/>
                    <a:pt x="9034" y="9541"/>
                  </a:cubicBezTo>
                  <a:lnTo>
                    <a:pt x="7550" y="8999"/>
                  </a:lnTo>
                  <a:lnTo>
                    <a:pt x="7550" y="8999"/>
                  </a:lnTo>
                  <a:cubicBezTo>
                    <a:pt x="8085" y="9186"/>
                    <a:pt x="8616" y="9376"/>
                    <a:pt x="9151" y="9562"/>
                  </a:cubicBezTo>
                  <a:cubicBezTo>
                    <a:pt x="9941" y="8896"/>
                    <a:pt x="9972" y="7809"/>
                    <a:pt x="9451" y="7281"/>
                  </a:cubicBezTo>
                  <a:cubicBezTo>
                    <a:pt x="9251" y="7081"/>
                    <a:pt x="8989" y="6981"/>
                    <a:pt x="8709" y="6957"/>
                  </a:cubicBezTo>
                  <a:cubicBezTo>
                    <a:pt x="7929" y="7772"/>
                    <a:pt x="7137" y="8419"/>
                    <a:pt x="6924" y="8419"/>
                  </a:cubicBezTo>
                  <a:cubicBezTo>
                    <a:pt x="6909" y="8419"/>
                    <a:pt x="6897" y="8416"/>
                    <a:pt x="6888" y="8409"/>
                  </a:cubicBezTo>
                  <a:cubicBezTo>
                    <a:pt x="6774" y="8327"/>
                    <a:pt x="7022" y="7623"/>
                    <a:pt x="7550" y="7257"/>
                  </a:cubicBezTo>
                  <a:cubicBezTo>
                    <a:pt x="7853" y="7058"/>
                    <a:pt x="8210" y="6952"/>
                    <a:pt x="8571" y="6952"/>
                  </a:cubicBezTo>
                  <a:cubicBezTo>
                    <a:pt x="8617" y="6952"/>
                    <a:pt x="8663" y="6953"/>
                    <a:pt x="8709" y="6957"/>
                  </a:cubicBezTo>
                  <a:cubicBezTo>
                    <a:pt x="9731" y="5891"/>
                    <a:pt x="10735" y="4538"/>
                    <a:pt x="10400" y="3959"/>
                  </a:cubicBezTo>
                  <a:cubicBezTo>
                    <a:pt x="10248" y="3695"/>
                    <a:pt x="9799" y="3560"/>
                    <a:pt x="9211" y="3560"/>
                  </a:cubicBezTo>
                  <a:cubicBezTo>
                    <a:pt x="8368" y="3560"/>
                    <a:pt x="7241" y="3837"/>
                    <a:pt x="6298" y="4411"/>
                  </a:cubicBezTo>
                  <a:cubicBezTo>
                    <a:pt x="6622" y="3814"/>
                    <a:pt x="6963" y="3148"/>
                    <a:pt x="7305" y="2441"/>
                  </a:cubicBezTo>
                  <a:cubicBezTo>
                    <a:pt x="7616" y="1792"/>
                    <a:pt x="7912" y="1054"/>
                    <a:pt x="7702" y="364"/>
                  </a:cubicBezTo>
                  <a:cubicBezTo>
                    <a:pt x="7674" y="253"/>
                    <a:pt x="7619" y="153"/>
                    <a:pt x="7540" y="77"/>
                  </a:cubicBezTo>
                  <a:cubicBezTo>
                    <a:pt x="7474" y="21"/>
                    <a:pt x="7391" y="1"/>
                    <a:pt x="73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12792" y="3456438"/>
              <a:ext cx="904690" cy="1147972"/>
            </a:xfrm>
            <a:custGeom>
              <a:avLst/>
              <a:gdLst/>
              <a:ahLst/>
              <a:cxnLst/>
              <a:rect l="l" t="t" r="r" b="b"/>
              <a:pathLst>
                <a:path w="7601" h="9645" extrusionOk="0">
                  <a:moveTo>
                    <a:pt x="3264" y="4559"/>
                  </a:moveTo>
                  <a:cubicBezTo>
                    <a:pt x="3082" y="4891"/>
                    <a:pt x="2895" y="5221"/>
                    <a:pt x="2702" y="5548"/>
                  </a:cubicBezTo>
                  <a:cubicBezTo>
                    <a:pt x="2430" y="6003"/>
                    <a:pt x="2154" y="6469"/>
                    <a:pt x="1819" y="6883"/>
                  </a:cubicBezTo>
                  <a:cubicBezTo>
                    <a:pt x="1764" y="6952"/>
                    <a:pt x="1660" y="7110"/>
                    <a:pt x="1567" y="7131"/>
                  </a:cubicBezTo>
                  <a:cubicBezTo>
                    <a:pt x="1563" y="7132"/>
                    <a:pt x="1559" y="7133"/>
                    <a:pt x="1555" y="7133"/>
                  </a:cubicBezTo>
                  <a:cubicBezTo>
                    <a:pt x="1527" y="7133"/>
                    <a:pt x="1529" y="7098"/>
                    <a:pt x="1526" y="7055"/>
                  </a:cubicBezTo>
                  <a:cubicBezTo>
                    <a:pt x="1526" y="6921"/>
                    <a:pt x="1574" y="6779"/>
                    <a:pt x="1612" y="6652"/>
                  </a:cubicBezTo>
                  <a:cubicBezTo>
                    <a:pt x="1836" y="5958"/>
                    <a:pt x="2257" y="5344"/>
                    <a:pt x="2820" y="4882"/>
                  </a:cubicBezTo>
                  <a:cubicBezTo>
                    <a:pt x="2961" y="4766"/>
                    <a:pt x="3110" y="4658"/>
                    <a:pt x="3264" y="4559"/>
                  </a:cubicBezTo>
                  <a:close/>
                  <a:moveTo>
                    <a:pt x="5604" y="7035"/>
                  </a:moveTo>
                  <a:cubicBezTo>
                    <a:pt x="5636" y="7035"/>
                    <a:pt x="5669" y="7036"/>
                    <a:pt x="5701" y="7038"/>
                  </a:cubicBezTo>
                  <a:lnTo>
                    <a:pt x="5701" y="7038"/>
                  </a:lnTo>
                  <a:cubicBezTo>
                    <a:pt x="5445" y="7302"/>
                    <a:pt x="5178" y="7555"/>
                    <a:pt x="4900" y="7797"/>
                  </a:cubicBezTo>
                  <a:cubicBezTo>
                    <a:pt x="4666" y="8004"/>
                    <a:pt x="4424" y="8215"/>
                    <a:pt x="4155" y="8370"/>
                  </a:cubicBezTo>
                  <a:cubicBezTo>
                    <a:pt x="4125" y="8388"/>
                    <a:pt x="4036" y="8446"/>
                    <a:pt x="3984" y="8446"/>
                  </a:cubicBezTo>
                  <a:cubicBezTo>
                    <a:pt x="3977" y="8446"/>
                    <a:pt x="3971" y="8445"/>
                    <a:pt x="3965" y="8442"/>
                  </a:cubicBezTo>
                  <a:cubicBezTo>
                    <a:pt x="3924" y="8418"/>
                    <a:pt x="3958" y="8287"/>
                    <a:pt x="3969" y="8242"/>
                  </a:cubicBezTo>
                  <a:cubicBezTo>
                    <a:pt x="4017" y="8087"/>
                    <a:pt x="4089" y="7939"/>
                    <a:pt x="4183" y="7804"/>
                  </a:cubicBezTo>
                  <a:cubicBezTo>
                    <a:pt x="4491" y="7339"/>
                    <a:pt x="5045" y="7035"/>
                    <a:pt x="5604" y="7035"/>
                  </a:cubicBezTo>
                  <a:close/>
                  <a:moveTo>
                    <a:pt x="4324" y="1"/>
                  </a:moveTo>
                  <a:cubicBezTo>
                    <a:pt x="4126" y="1"/>
                    <a:pt x="3914" y="107"/>
                    <a:pt x="3758" y="207"/>
                  </a:cubicBezTo>
                  <a:cubicBezTo>
                    <a:pt x="3351" y="476"/>
                    <a:pt x="2989" y="803"/>
                    <a:pt x="2678" y="1180"/>
                  </a:cubicBezTo>
                  <a:cubicBezTo>
                    <a:pt x="2081" y="1876"/>
                    <a:pt x="1591" y="2673"/>
                    <a:pt x="1184" y="3495"/>
                  </a:cubicBezTo>
                  <a:cubicBezTo>
                    <a:pt x="591" y="4688"/>
                    <a:pt x="194" y="5972"/>
                    <a:pt x="4" y="7297"/>
                  </a:cubicBezTo>
                  <a:cubicBezTo>
                    <a:pt x="0" y="7322"/>
                    <a:pt x="22" y="7338"/>
                    <a:pt x="41" y="7338"/>
                  </a:cubicBezTo>
                  <a:cubicBezTo>
                    <a:pt x="54" y="7338"/>
                    <a:pt x="65" y="7331"/>
                    <a:pt x="66" y="7314"/>
                  </a:cubicBezTo>
                  <a:lnTo>
                    <a:pt x="70" y="7317"/>
                  </a:lnTo>
                  <a:cubicBezTo>
                    <a:pt x="308" y="5668"/>
                    <a:pt x="870" y="4081"/>
                    <a:pt x="1726" y="2649"/>
                  </a:cubicBezTo>
                  <a:cubicBezTo>
                    <a:pt x="2181" y="1890"/>
                    <a:pt x="2706" y="1138"/>
                    <a:pt x="3389" y="569"/>
                  </a:cubicBezTo>
                  <a:cubicBezTo>
                    <a:pt x="3614" y="380"/>
                    <a:pt x="3970" y="71"/>
                    <a:pt x="4304" y="71"/>
                  </a:cubicBezTo>
                  <a:cubicBezTo>
                    <a:pt x="4349" y="71"/>
                    <a:pt x="4394" y="77"/>
                    <a:pt x="4438" y="89"/>
                  </a:cubicBezTo>
                  <a:cubicBezTo>
                    <a:pt x="4652" y="151"/>
                    <a:pt x="4724" y="393"/>
                    <a:pt x="4762" y="590"/>
                  </a:cubicBezTo>
                  <a:cubicBezTo>
                    <a:pt x="4793" y="769"/>
                    <a:pt x="4800" y="952"/>
                    <a:pt x="4779" y="1131"/>
                  </a:cubicBezTo>
                  <a:cubicBezTo>
                    <a:pt x="4738" y="1507"/>
                    <a:pt x="4607" y="1866"/>
                    <a:pt x="4455" y="2208"/>
                  </a:cubicBezTo>
                  <a:cubicBezTo>
                    <a:pt x="4276" y="2608"/>
                    <a:pt x="4079" y="2998"/>
                    <a:pt x="3879" y="3388"/>
                  </a:cubicBezTo>
                  <a:cubicBezTo>
                    <a:pt x="3703" y="3736"/>
                    <a:pt x="3523" y="4082"/>
                    <a:pt x="3337" y="4425"/>
                  </a:cubicBezTo>
                  <a:lnTo>
                    <a:pt x="3337" y="4425"/>
                  </a:lnTo>
                  <a:cubicBezTo>
                    <a:pt x="2851" y="4721"/>
                    <a:pt x="2420" y="5096"/>
                    <a:pt x="2092" y="5551"/>
                  </a:cubicBezTo>
                  <a:cubicBezTo>
                    <a:pt x="1854" y="5886"/>
                    <a:pt x="1667" y="6258"/>
                    <a:pt x="1543" y="6652"/>
                  </a:cubicBezTo>
                  <a:cubicBezTo>
                    <a:pt x="1516" y="6738"/>
                    <a:pt x="1364" y="7148"/>
                    <a:pt x="1522" y="7200"/>
                  </a:cubicBezTo>
                  <a:cubicBezTo>
                    <a:pt x="1531" y="7203"/>
                    <a:pt x="1539" y="7204"/>
                    <a:pt x="1548" y="7204"/>
                  </a:cubicBezTo>
                  <a:cubicBezTo>
                    <a:pt x="1623" y="7204"/>
                    <a:pt x="1700" y="7116"/>
                    <a:pt x="1743" y="7073"/>
                  </a:cubicBezTo>
                  <a:cubicBezTo>
                    <a:pt x="1878" y="6924"/>
                    <a:pt x="2002" y="6765"/>
                    <a:pt x="2112" y="6596"/>
                  </a:cubicBezTo>
                  <a:cubicBezTo>
                    <a:pt x="2516" y="6017"/>
                    <a:pt x="2868" y="5399"/>
                    <a:pt x="3213" y="4782"/>
                  </a:cubicBezTo>
                  <a:cubicBezTo>
                    <a:pt x="3267" y="4685"/>
                    <a:pt x="3321" y="4588"/>
                    <a:pt x="3374" y="4490"/>
                  </a:cubicBezTo>
                  <a:lnTo>
                    <a:pt x="3374" y="4490"/>
                  </a:lnTo>
                  <a:cubicBezTo>
                    <a:pt x="3748" y="4263"/>
                    <a:pt x="4152" y="4083"/>
                    <a:pt x="4566" y="3947"/>
                  </a:cubicBezTo>
                  <a:cubicBezTo>
                    <a:pt x="5110" y="3766"/>
                    <a:pt x="5684" y="3650"/>
                    <a:pt x="6259" y="3650"/>
                  </a:cubicBezTo>
                  <a:cubicBezTo>
                    <a:pt x="6267" y="3650"/>
                    <a:pt x="6275" y="3650"/>
                    <a:pt x="6284" y="3650"/>
                  </a:cubicBezTo>
                  <a:cubicBezTo>
                    <a:pt x="6632" y="3650"/>
                    <a:pt x="7126" y="3677"/>
                    <a:pt x="7378" y="3964"/>
                  </a:cubicBezTo>
                  <a:cubicBezTo>
                    <a:pt x="7560" y="4174"/>
                    <a:pt x="7481" y="4488"/>
                    <a:pt x="7391" y="4719"/>
                  </a:cubicBezTo>
                  <a:cubicBezTo>
                    <a:pt x="7250" y="5096"/>
                    <a:pt x="7022" y="5437"/>
                    <a:pt x="6788" y="5755"/>
                  </a:cubicBezTo>
                  <a:cubicBezTo>
                    <a:pt x="6471" y="6184"/>
                    <a:pt x="6127" y="6592"/>
                    <a:pt x="5758" y="6978"/>
                  </a:cubicBezTo>
                  <a:lnTo>
                    <a:pt x="5758" y="6978"/>
                  </a:lnTo>
                  <a:cubicBezTo>
                    <a:pt x="5715" y="6974"/>
                    <a:pt x="5672" y="6972"/>
                    <a:pt x="5629" y="6972"/>
                  </a:cubicBezTo>
                  <a:cubicBezTo>
                    <a:pt x="5494" y="6972"/>
                    <a:pt x="5359" y="6989"/>
                    <a:pt x="5228" y="7017"/>
                  </a:cubicBezTo>
                  <a:cubicBezTo>
                    <a:pt x="4880" y="7086"/>
                    <a:pt x="4559" y="7266"/>
                    <a:pt x="4314" y="7524"/>
                  </a:cubicBezTo>
                  <a:cubicBezTo>
                    <a:pt x="4117" y="7738"/>
                    <a:pt x="3893" y="8056"/>
                    <a:pt x="3879" y="8363"/>
                  </a:cubicBezTo>
                  <a:cubicBezTo>
                    <a:pt x="3874" y="8470"/>
                    <a:pt x="3916" y="8506"/>
                    <a:pt x="3977" y="8506"/>
                  </a:cubicBezTo>
                  <a:cubicBezTo>
                    <a:pt x="4075" y="8506"/>
                    <a:pt x="4221" y="8411"/>
                    <a:pt x="4290" y="8366"/>
                  </a:cubicBezTo>
                  <a:cubicBezTo>
                    <a:pt x="4604" y="8163"/>
                    <a:pt x="4886" y="7907"/>
                    <a:pt x="5162" y="7652"/>
                  </a:cubicBezTo>
                  <a:cubicBezTo>
                    <a:pt x="5374" y="7455"/>
                    <a:pt x="5579" y="7253"/>
                    <a:pt x="5779" y="7045"/>
                  </a:cubicBezTo>
                  <a:lnTo>
                    <a:pt x="5779" y="7045"/>
                  </a:lnTo>
                  <a:cubicBezTo>
                    <a:pt x="5874" y="7056"/>
                    <a:pt x="5970" y="7076"/>
                    <a:pt x="6063" y="7107"/>
                  </a:cubicBezTo>
                  <a:cubicBezTo>
                    <a:pt x="6729" y="7324"/>
                    <a:pt x="6932" y="8083"/>
                    <a:pt x="6756" y="8708"/>
                  </a:cubicBezTo>
                  <a:cubicBezTo>
                    <a:pt x="6656" y="9053"/>
                    <a:pt x="6456" y="9357"/>
                    <a:pt x="6180" y="9588"/>
                  </a:cubicBezTo>
                  <a:cubicBezTo>
                    <a:pt x="6156" y="9612"/>
                    <a:pt x="6178" y="9645"/>
                    <a:pt x="6205" y="9645"/>
                  </a:cubicBezTo>
                  <a:cubicBezTo>
                    <a:pt x="6213" y="9645"/>
                    <a:pt x="6221" y="9642"/>
                    <a:pt x="6229" y="9636"/>
                  </a:cubicBezTo>
                  <a:cubicBezTo>
                    <a:pt x="6750" y="9188"/>
                    <a:pt x="7039" y="8446"/>
                    <a:pt x="6808" y="7773"/>
                  </a:cubicBezTo>
                  <a:cubicBezTo>
                    <a:pt x="6715" y="7480"/>
                    <a:pt x="6505" y="7235"/>
                    <a:pt x="6225" y="7100"/>
                  </a:cubicBezTo>
                  <a:cubicBezTo>
                    <a:pt x="6102" y="7040"/>
                    <a:pt x="5970" y="7004"/>
                    <a:pt x="5835" y="6986"/>
                  </a:cubicBezTo>
                  <a:lnTo>
                    <a:pt x="5835" y="6986"/>
                  </a:lnTo>
                  <a:cubicBezTo>
                    <a:pt x="5971" y="6842"/>
                    <a:pt x="6105" y="6695"/>
                    <a:pt x="6235" y="6545"/>
                  </a:cubicBezTo>
                  <a:cubicBezTo>
                    <a:pt x="6570" y="6175"/>
                    <a:pt x="6870" y="5779"/>
                    <a:pt x="7139" y="5361"/>
                  </a:cubicBezTo>
                  <a:cubicBezTo>
                    <a:pt x="7326" y="5058"/>
                    <a:pt x="7522" y="4713"/>
                    <a:pt x="7550" y="4350"/>
                  </a:cubicBezTo>
                  <a:cubicBezTo>
                    <a:pt x="7600" y="3720"/>
                    <a:pt x="6917" y="3580"/>
                    <a:pt x="6309" y="3580"/>
                  </a:cubicBezTo>
                  <a:cubicBezTo>
                    <a:pt x="6037" y="3580"/>
                    <a:pt x="5781" y="3608"/>
                    <a:pt x="5611" y="3633"/>
                  </a:cubicBezTo>
                  <a:cubicBezTo>
                    <a:pt x="4874" y="3735"/>
                    <a:pt x="4113" y="3976"/>
                    <a:pt x="3445" y="4361"/>
                  </a:cubicBezTo>
                  <a:lnTo>
                    <a:pt x="3445" y="4361"/>
                  </a:lnTo>
                  <a:cubicBezTo>
                    <a:pt x="3821" y="3671"/>
                    <a:pt x="4183" y="2969"/>
                    <a:pt x="4507" y="2253"/>
                  </a:cubicBezTo>
                  <a:cubicBezTo>
                    <a:pt x="4662" y="1908"/>
                    <a:pt x="4797" y="1542"/>
                    <a:pt x="4842" y="1162"/>
                  </a:cubicBezTo>
                  <a:cubicBezTo>
                    <a:pt x="4866" y="986"/>
                    <a:pt x="4862" y="807"/>
                    <a:pt x="4838" y="631"/>
                  </a:cubicBezTo>
                  <a:cubicBezTo>
                    <a:pt x="4811" y="455"/>
                    <a:pt x="4762" y="245"/>
                    <a:pt x="4628" y="117"/>
                  </a:cubicBezTo>
                  <a:cubicBezTo>
                    <a:pt x="4539" y="33"/>
                    <a:pt x="4434" y="1"/>
                    <a:pt x="4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1"/>
          <p:cNvSpPr/>
          <p:nvPr/>
        </p:nvSpPr>
        <p:spPr>
          <a:xfrm flipH="1">
            <a:off x="7299381" y="15597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flipH="1">
            <a:off x="7902959" y="11645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flipH="1">
            <a:off x="161921" y="20701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flipH="1">
            <a:off x="2113156" y="39347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1">
  <p:cSld name="BIG_NUMBER_1">
    <p:bg>
      <p:bgPr>
        <a:solidFill>
          <a:schemeClr val="accent3"/>
        </a:solidFill>
        <a:effectLst/>
      </p:bgPr>
    </p:bg>
    <p:spTree>
      <p:nvGrpSpPr>
        <p:cNvPr id="1" name="Shape 621"/>
        <p:cNvGrpSpPr/>
        <p:nvPr/>
      </p:nvGrpSpPr>
      <p:grpSpPr>
        <a:xfrm>
          <a:off x="0" y="0"/>
          <a:ext cx="0" cy="0"/>
          <a:chOff x="0" y="0"/>
          <a:chExt cx="0" cy="0"/>
        </a:xfrm>
      </p:grpSpPr>
      <p:grpSp>
        <p:nvGrpSpPr>
          <p:cNvPr id="622" name="Google Shape;622;p32"/>
          <p:cNvGrpSpPr/>
          <p:nvPr/>
        </p:nvGrpSpPr>
        <p:grpSpPr>
          <a:xfrm>
            <a:off x="52" y="4099200"/>
            <a:ext cx="9144036" cy="1044300"/>
            <a:chOff x="52" y="4099200"/>
            <a:chExt cx="9144036" cy="1044300"/>
          </a:xfrm>
        </p:grpSpPr>
        <p:grpSp>
          <p:nvGrpSpPr>
            <p:cNvPr id="623" name="Google Shape;623;p32"/>
            <p:cNvGrpSpPr/>
            <p:nvPr/>
          </p:nvGrpSpPr>
          <p:grpSpPr>
            <a:xfrm>
              <a:off x="52" y="4309200"/>
              <a:ext cx="231622" cy="834300"/>
              <a:chOff x="2688737" y="4301380"/>
              <a:chExt cx="231900" cy="834300"/>
            </a:xfrm>
          </p:grpSpPr>
          <p:sp>
            <p:nvSpPr>
              <p:cNvPr id="624" name="Google Shape;624;p3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2"/>
            <p:cNvGrpSpPr/>
            <p:nvPr/>
          </p:nvGrpSpPr>
          <p:grpSpPr>
            <a:xfrm>
              <a:off x="371406" y="4099200"/>
              <a:ext cx="231622" cy="1044300"/>
              <a:chOff x="2688737" y="4091380"/>
              <a:chExt cx="231900" cy="1044300"/>
            </a:xfrm>
          </p:grpSpPr>
          <p:sp>
            <p:nvSpPr>
              <p:cNvPr id="629" name="Google Shape;629;p3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32"/>
            <p:cNvGrpSpPr/>
            <p:nvPr/>
          </p:nvGrpSpPr>
          <p:grpSpPr>
            <a:xfrm>
              <a:off x="742761" y="4309200"/>
              <a:ext cx="231622" cy="834300"/>
              <a:chOff x="2688737" y="4301380"/>
              <a:chExt cx="231900" cy="834300"/>
            </a:xfrm>
          </p:grpSpPr>
          <p:sp>
            <p:nvSpPr>
              <p:cNvPr id="635" name="Google Shape;635;p3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1114115" y="4518900"/>
              <a:ext cx="231622" cy="624600"/>
              <a:chOff x="2688737" y="4511080"/>
              <a:chExt cx="231900" cy="624600"/>
            </a:xfrm>
          </p:grpSpPr>
          <p:sp>
            <p:nvSpPr>
              <p:cNvPr id="640" name="Google Shape;640;p3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1856753" y="4099200"/>
              <a:ext cx="231600" cy="1044300"/>
              <a:chOff x="1856753" y="4099200"/>
              <a:chExt cx="231600" cy="1044300"/>
            </a:xfrm>
          </p:grpSpPr>
          <p:sp>
            <p:nvSpPr>
              <p:cNvPr id="644" name="Google Shape;644;p32"/>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2"/>
            <p:cNvGrpSpPr/>
            <p:nvPr/>
          </p:nvGrpSpPr>
          <p:grpSpPr>
            <a:xfrm>
              <a:off x="2228107" y="4309200"/>
              <a:ext cx="231600" cy="834300"/>
              <a:chOff x="2228107" y="4309200"/>
              <a:chExt cx="231600" cy="834300"/>
            </a:xfrm>
          </p:grpSpPr>
          <p:sp>
            <p:nvSpPr>
              <p:cNvPr id="650" name="Google Shape;650;p32"/>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2"/>
            <p:cNvGrpSpPr/>
            <p:nvPr/>
          </p:nvGrpSpPr>
          <p:grpSpPr>
            <a:xfrm>
              <a:off x="2599462" y="4518900"/>
              <a:ext cx="231600" cy="624600"/>
              <a:chOff x="2599462" y="4518900"/>
              <a:chExt cx="231600" cy="624600"/>
            </a:xfrm>
          </p:grpSpPr>
          <p:sp>
            <p:nvSpPr>
              <p:cNvPr id="655" name="Google Shape;655;p32"/>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32"/>
            <p:cNvGrpSpPr/>
            <p:nvPr/>
          </p:nvGrpSpPr>
          <p:grpSpPr>
            <a:xfrm>
              <a:off x="3342171" y="4099200"/>
              <a:ext cx="231600" cy="1044300"/>
              <a:chOff x="3342171" y="4099200"/>
              <a:chExt cx="231600" cy="1044300"/>
            </a:xfrm>
          </p:grpSpPr>
          <p:sp>
            <p:nvSpPr>
              <p:cNvPr id="659" name="Google Shape;659;p32"/>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2"/>
            <p:cNvGrpSpPr/>
            <p:nvPr/>
          </p:nvGrpSpPr>
          <p:grpSpPr>
            <a:xfrm>
              <a:off x="3713525" y="4309200"/>
              <a:ext cx="231600" cy="834300"/>
              <a:chOff x="3713525" y="4309200"/>
              <a:chExt cx="231600" cy="834300"/>
            </a:xfrm>
          </p:grpSpPr>
          <p:sp>
            <p:nvSpPr>
              <p:cNvPr id="665" name="Google Shape;665;p32"/>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2"/>
            <p:cNvGrpSpPr/>
            <p:nvPr/>
          </p:nvGrpSpPr>
          <p:grpSpPr>
            <a:xfrm>
              <a:off x="1485398" y="4309200"/>
              <a:ext cx="231600" cy="834300"/>
              <a:chOff x="1485398" y="4309200"/>
              <a:chExt cx="231600" cy="834300"/>
            </a:xfrm>
          </p:grpSpPr>
          <p:sp>
            <p:nvSpPr>
              <p:cNvPr id="670" name="Google Shape;670;p32"/>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2"/>
            <p:cNvGrpSpPr/>
            <p:nvPr/>
          </p:nvGrpSpPr>
          <p:grpSpPr>
            <a:xfrm>
              <a:off x="4084879" y="4518900"/>
              <a:ext cx="231600" cy="624600"/>
              <a:chOff x="4084879" y="4518900"/>
              <a:chExt cx="231600" cy="624600"/>
            </a:xfrm>
          </p:grpSpPr>
          <p:sp>
            <p:nvSpPr>
              <p:cNvPr id="675" name="Google Shape;675;p32"/>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2"/>
            <p:cNvGrpSpPr/>
            <p:nvPr/>
          </p:nvGrpSpPr>
          <p:grpSpPr>
            <a:xfrm>
              <a:off x="2970816" y="4309200"/>
              <a:ext cx="231600" cy="834300"/>
              <a:chOff x="2970816" y="4309200"/>
              <a:chExt cx="231600" cy="834300"/>
            </a:xfrm>
          </p:grpSpPr>
          <p:sp>
            <p:nvSpPr>
              <p:cNvPr id="679" name="Google Shape;679;p32"/>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32"/>
            <p:cNvGrpSpPr/>
            <p:nvPr/>
          </p:nvGrpSpPr>
          <p:grpSpPr>
            <a:xfrm>
              <a:off x="4456234" y="4309200"/>
              <a:ext cx="231600" cy="834300"/>
              <a:chOff x="4456234" y="4309200"/>
              <a:chExt cx="231600" cy="834300"/>
            </a:xfrm>
          </p:grpSpPr>
          <p:sp>
            <p:nvSpPr>
              <p:cNvPr id="684" name="Google Shape;684;p32"/>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2"/>
            <p:cNvGrpSpPr/>
            <p:nvPr/>
          </p:nvGrpSpPr>
          <p:grpSpPr>
            <a:xfrm>
              <a:off x="4827588" y="4099200"/>
              <a:ext cx="231600" cy="1044300"/>
              <a:chOff x="4827588" y="4099200"/>
              <a:chExt cx="231600" cy="1044300"/>
            </a:xfrm>
          </p:grpSpPr>
          <p:sp>
            <p:nvSpPr>
              <p:cNvPr id="689" name="Google Shape;689;p32"/>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32"/>
            <p:cNvGrpSpPr/>
            <p:nvPr/>
          </p:nvGrpSpPr>
          <p:grpSpPr>
            <a:xfrm>
              <a:off x="5198943" y="4309200"/>
              <a:ext cx="231600" cy="834300"/>
              <a:chOff x="5198943" y="4309200"/>
              <a:chExt cx="231600" cy="834300"/>
            </a:xfrm>
          </p:grpSpPr>
          <p:sp>
            <p:nvSpPr>
              <p:cNvPr id="695" name="Google Shape;695;p32"/>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2"/>
            <p:cNvGrpSpPr/>
            <p:nvPr/>
          </p:nvGrpSpPr>
          <p:grpSpPr>
            <a:xfrm>
              <a:off x="5570297" y="4518900"/>
              <a:ext cx="231600" cy="624600"/>
              <a:chOff x="5570297" y="4518900"/>
              <a:chExt cx="231600" cy="624600"/>
            </a:xfrm>
          </p:grpSpPr>
          <p:sp>
            <p:nvSpPr>
              <p:cNvPr id="700" name="Google Shape;700;p32"/>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32"/>
            <p:cNvGrpSpPr/>
            <p:nvPr/>
          </p:nvGrpSpPr>
          <p:grpSpPr>
            <a:xfrm>
              <a:off x="5941652" y="4309200"/>
              <a:ext cx="231600" cy="834300"/>
              <a:chOff x="5941652" y="4309200"/>
              <a:chExt cx="231600" cy="834300"/>
            </a:xfrm>
          </p:grpSpPr>
          <p:sp>
            <p:nvSpPr>
              <p:cNvPr id="704" name="Google Shape;704;p32"/>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2"/>
            <p:cNvGrpSpPr/>
            <p:nvPr/>
          </p:nvGrpSpPr>
          <p:grpSpPr>
            <a:xfrm>
              <a:off x="6313006" y="4099200"/>
              <a:ext cx="231600" cy="1044300"/>
              <a:chOff x="6313006" y="4099200"/>
              <a:chExt cx="231600" cy="1044300"/>
            </a:xfrm>
          </p:grpSpPr>
          <p:sp>
            <p:nvSpPr>
              <p:cNvPr id="709" name="Google Shape;709;p32"/>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2"/>
            <p:cNvGrpSpPr/>
            <p:nvPr/>
          </p:nvGrpSpPr>
          <p:grpSpPr>
            <a:xfrm>
              <a:off x="6684361" y="4309200"/>
              <a:ext cx="231600" cy="834300"/>
              <a:chOff x="6684361" y="4309200"/>
              <a:chExt cx="231600" cy="834300"/>
            </a:xfrm>
          </p:grpSpPr>
          <p:sp>
            <p:nvSpPr>
              <p:cNvPr id="715" name="Google Shape;715;p32"/>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2"/>
            <p:cNvGrpSpPr/>
            <p:nvPr/>
          </p:nvGrpSpPr>
          <p:grpSpPr>
            <a:xfrm>
              <a:off x="7055715" y="4518900"/>
              <a:ext cx="231600" cy="624600"/>
              <a:chOff x="7055715" y="4518900"/>
              <a:chExt cx="231600" cy="624600"/>
            </a:xfrm>
          </p:grpSpPr>
          <p:sp>
            <p:nvSpPr>
              <p:cNvPr id="720" name="Google Shape;720;p32"/>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2"/>
            <p:cNvGrpSpPr/>
            <p:nvPr/>
          </p:nvGrpSpPr>
          <p:grpSpPr>
            <a:xfrm>
              <a:off x="7798424" y="4099200"/>
              <a:ext cx="231600" cy="1044300"/>
              <a:chOff x="7798424" y="4099200"/>
              <a:chExt cx="231600" cy="1044300"/>
            </a:xfrm>
          </p:grpSpPr>
          <p:sp>
            <p:nvSpPr>
              <p:cNvPr id="724" name="Google Shape;724;p32"/>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2"/>
            <p:cNvGrpSpPr/>
            <p:nvPr/>
          </p:nvGrpSpPr>
          <p:grpSpPr>
            <a:xfrm>
              <a:off x="8169779" y="4309200"/>
              <a:ext cx="231600" cy="834300"/>
              <a:chOff x="8169779" y="4309200"/>
              <a:chExt cx="231600" cy="834300"/>
            </a:xfrm>
          </p:grpSpPr>
          <p:sp>
            <p:nvSpPr>
              <p:cNvPr id="730" name="Google Shape;730;p32"/>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7427070" y="4309200"/>
              <a:ext cx="231600" cy="834300"/>
              <a:chOff x="7427070" y="4309200"/>
              <a:chExt cx="231600" cy="834300"/>
            </a:xfrm>
          </p:grpSpPr>
          <p:sp>
            <p:nvSpPr>
              <p:cNvPr id="735" name="Google Shape;735;p32"/>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32"/>
            <p:cNvGrpSpPr/>
            <p:nvPr/>
          </p:nvGrpSpPr>
          <p:grpSpPr>
            <a:xfrm>
              <a:off x="8541133" y="4518900"/>
              <a:ext cx="231600" cy="624600"/>
              <a:chOff x="8541133" y="4518900"/>
              <a:chExt cx="231600" cy="624600"/>
            </a:xfrm>
          </p:grpSpPr>
          <p:sp>
            <p:nvSpPr>
              <p:cNvPr id="740" name="Google Shape;740;p32"/>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2"/>
            <p:cNvGrpSpPr/>
            <p:nvPr/>
          </p:nvGrpSpPr>
          <p:grpSpPr>
            <a:xfrm>
              <a:off x="8912488" y="4309200"/>
              <a:ext cx="231600" cy="834300"/>
              <a:chOff x="8912488" y="4309200"/>
              <a:chExt cx="231600" cy="834300"/>
            </a:xfrm>
          </p:grpSpPr>
          <p:sp>
            <p:nvSpPr>
              <p:cNvPr id="744" name="Google Shape;744;p32"/>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8" name="Google Shape;748;p32"/>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749" name="Google Shape;749;p32"/>
          <p:cNvSpPr txBox="1">
            <a:spLocks noGrp="1"/>
          </p:cNvSpPr>
          <p:nvPr>
            <p:ph type="body" idx="1"/>
          </p:nvPr>
        </p:nvSpPr>
        <p:spPr>
          <a:xfrm>
            <a:off x="1388625" y="2712300"/>
            <a:ext cx="6366900" cy="1111200"/>
          </a:xfrm>
          <a:prstGeom prst="rect">
            <a:avLst/>
          </a:prstGeom>
        </p:spPr>
        <p:txBody>
          <a:bodyPr spcFirstLastPara="1" wrap="square" lIns="91425" tIns="91425" rIns="91425" bIns="91425" anchor="ctr" anchorCtr="0">
            <a:noAutofit/>
          </a:bodyPr>
          <a:lstStyle>
            <a:lvl1pPr marL="457200" lvl="0" indent="-317500" algn="ctr" rtl="0">
              <a:spcBef>
                <a:spcPts val="0"/>
              </a:spcBef>
              <a:spcAft>
                <a:spcPts val="0"/>
              </a:spcAft>
              <a:buClr>
                <a:schemeClr val="lt1"/>
              </a:buClr>
              <a:buSzPts val="14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750" name="Google Shape;750;p3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4" name="Google Shape;24;p4"/>
          <p:cNvSpPr txBox="1">
            <a:spLocks noGrp="1"/>
          </p:cNvSpPr>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
        <p:nvSpPr>
          <p:cNvPr id="25" name="Google Shape;25;p4"/>
          <p:cNvSpPr/>
          <p:nvPr/>
        </p:nvSpPr>
        <p:spPr>
          <a:xfrm>
            <a:off x="3363525" y="46367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8699100" y="19476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8180000" y="259912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00875" y="47558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891175" y="40978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2" name="Google Shape;32;p5"/>
          <p:cNvSpPr txBox="1">
            <a:spLocks noGrp="1"/>
          </p:cNvSpPr>
          <p:nvPr>
            <p:ph type="subTitle" idx="1"/>
          </p:nvPr>
        </p:nvSpPr>
        <p:spPr>
          <a:xfrm>
            <a:off x="1524841" y="2698525"/>
            <a:ext cx="27516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33" name="Google Shape;33;p5"/>
          <p:cNvSpPr txBox="1">
            <a:spLocks noGrp="1"/>
          </p:cNvSpPr>
          <p:nvPr>
            <p:ph type="subTitle" idx="2"/>
          </p:nvPr>
        </p:nvSpPr>
        <p:spPr>
          <a:xfrm>
            <a:off x="1524825" y="3055525"/>
            <a:ext cx="2751600" cy="9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4" name="Google Shape;34;p5"/>
          <p:cNvSpPr txBox="1">
            <a:spLocks noGrp="1"/>
          </p:cNvSpPr>
          <p:nvPr>
            <p:ph type="subTitle" idx="3"/>
          </p:nvPr>
        </p:nvSpPr>
        <p:spPr>
          <a:xfrm>
            <a:off x="4867629" y="2698525"/>
            <a:ext cx="27516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Chivo"/>
                <a:ea typeface="Chivo"/>
                <a:cs typeface="Chivo"/>
                <a:sym typeface="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35" name="Google Shape;35;p5"/>
          <p:cNvSpPr txBox="1">
            <a:spLocks noGrp="1"/>
          </p:cNvSpPr>
          <p:nvPr>
            <p:ph type="subTitle" idx="4"/>
          </p:nvPr>
        </p:nvSpPr>
        <p:spPr>
          <a:xfrm>
            <a:off x="4867622" y="3055525"/>
            <a:ext cx="2751600" cy="9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6" name="Google Shape;36;p5"/>
          <p:cNvSpPr/>
          <p:nvPr/>
        </p:nvSpPr>
        <p:spPr>
          <a:xfrm>
            <a:off x="8544850" y="11203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593350" y="20599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8253050" y="36822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457556" y="4180750"/>
            <a:ext cx="1633152" cy="699575"/>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2548450" y="46950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679025" y="41807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481150" y="37536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421550" y="21129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5"/>
          <p:cNvGrpSpPr/>
          <p:nvPr/>
        </p:nvGrpSpPr>
        <p:grpSpPr>
          <a:xfrm flipH="1">
            <a:off x="7295402" y="3836366"/>
            <a:ext cx="1406138" cy="1466221"/>
            <a:chOff x="-38325" y="3456438"/>
            <a:chExt cx="1278540" cy="1333171"/>
          </a:xfrm>
        </p:grpSpPr>
        <p:sp>
          <p:nvSpPr>
            <p:cNvPr id="45" name="Google Shape;45;p5"/>
            <p:cNvSpPr/>
            <p:nvPr/>
          </p:nvSpPr>
          <p:spPr>
            <a:xfrm>
              <a:off x="768650" y="4286503"/>
              <a:ext cx="230904" cy="175082"/>
            </a:xfrm>
            <a:custGeom>
              <a:avLst/>
              <a:gdLst/>
              <a:ahLst/>
              <a:cxnLst/>
              <a:rect l="l" t="t" r="r" b="b"/>
              <a:pathLst>
                <a:path w="1940" h="1471" extrusionOk="0">
                  <a:moveTo>
                    <a:pt x="1800" y="0"/>
                  </a:moveTo>
                  <a:cubicBezTo>
                    <a:pt x="1438" y="0"/>
                    <a:pt x="1083" y="107"/>
                    <a:pt x="780" y="309"/>
                  </a:cubicBezTo>
                  <a:cubicBezTo>
                    <a:pt x="253" y="675"/>
                    <a:pt x="1" y="1379"/>
                    <a:pt x="115" y="1461"/>
                  </a:cubicBezTo>
                  <a:cubicBezTo>
                    <a:pt x="123" y="1468"/>
                    <a:pt x="135" y="1471"/>
                    <a:pt x="149" y="1471"/>
                  </a:cubicBezTo>
                  <a:cubicBezTo>
                    <a:pt x="361" y="1471"/>
                    <a:pt x="1155" y="823"/>
                    <a:pt x="1940" y="5"/>
                  </a:cubicBezTo>
                  <a:cubicBezTo>
                    <a:pt x="1893" y="2"/>
                    <a:pt x="1847" y="0"/>
                    <a:pt x="1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480853" y="3984066"/>
              <a:ext cx="231618" cy="322194"/>
            </a:xfrm>
            <a:custGeom>
              <a:avLst/>
              <a:gdLst/>
              <a:ahLst/>
              <a:cxnLst/>
              <a:rect l="l" t="t" r="r" b="b"/>
              <a:pathLst>
                <a:path w="1946" h="2707" extrusionOk="0">
                  <a:moveTo>
                    <a:pt x="1946" y="0"/>
                  </a:moveTo>
                  <a:cubicBezTo>
                    <a:pt x="1425" y="318"/>
                    <a:pt x="959" y="725"/>
                    <a:pt x="631" y="1225"/>
                  </a:cubicBezTo>
                  <a:cubicBezTo>
                    <a:pt x="231" y="1832"/>
                    <a:pt x="0" y="2629"/>
                    <a:pt x="121" y="2702"/>
                  </a:cubicBezTo>
                  <a:cubicBezTo>
                    <a:pt x="127" y="2705"/>
                    <a:pt x="133" y="2707"/>
                    <a:pt x="141" y="2707"/>
                  </a:cubicBezTo>
                  <a:cubicBezTo>
                    <a:pt x="333" y="2707"/>
                    <a:pt x="1072" y="1608"/>
                    <a:pt x="1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38325" y="3916461"/>
              <a:ext cx="1080962" cy="855534"/>
            </a:xfrm>
            <a:custGeom>
              <a:avLst/>
              <a:gdLst/>
              <a:ahLst/>
              <a:cxnLst/>
              <a:rect l="l" t="t" r="r" b="b"/>
              <a:pathLst>
                <a:path w="9082" h="7188" extrusionOk="0">
                  <a:moveTo>
                    <a:pt x="589" y="1"/>
                  </a:moveTo>
                  <a:cubicBezTo>
                    <a:pt x="494" y="1"/>
                    <a:pt x="400" y="32"/>
                    <a:pt x="315" y="109"/>
                  </a:cubicBezTo>
                  <a:cubicBezTo>
                    <a:pt x="56" y="337"/>
                    <a:pt x="39" y="796"/>
                    <a:pt x="22" y="1113"/>
                  </a:cubicBezTo>
                  <a:cubicBezTo>
                    <a:pt x="1" y="1479"/>
                    <a:pt x="32" y="1845"/>
                    <a:pt x="111" y="2200"/>
                  </a:cubicBezTo>
                  <a:cubicBezTo>
                    <a:pt x="187" y="2562"/>
                    <a:pt x="315" y="2911"/>
                    <a:pt x="487" y="3242"/>
                  </a:cubicBezTo>
                  <a:cubicBezTo>
                    <a:pt x="570" y="3404"/>
                    <a:pt x="667" y="3559"/>
                    <a:pt x="774" y="3711"/>
                  </a:cubicBezTo>
                  <a:cubicBezTo>
                    <a:pt x="822" y="3777"/>
                    <a:pt x="870" y="3846"/>
                    <a:pt x="926" y="3908"/>
                  </a:cubicBezTo>
                  <a:cubicBezTo>
                    <a:pt x="970" y="3956"/>
                    <a:pt x="1015" y="4011"/>
                    <a:pt x="1053" y="4067"/>
                  </a:cubicBezTo>
                  <a:cubicBezTo>
                    <a:pt x="1115" y="4177"/>
                    <a:pt x="1157" y="4301"/>
                    <a:pt x="1212" y="4415"/>
                  </a:cubicBezTo>
                  <a:cubicBezTo>
                    <a:pt x="1326" y="4636"/>
                    <a:pt x="1450" y="4846"/>
                    <a:pt x="1591" y="5050"/>
                  </a:cubicBezTo>
                  <a:cubicBezTo>
                    <a:pt x="1985" y="5623"/>
                    <a:pt x="2489" y="6113"/>
                    <a:pt x="3072" y="6485"/>
                  </a:cubicBezTo>
                  <a:cubicBezTo>
                    <a:pt x="3818" y="6953"/>
                    <a:pt x="4675" y="7188"/>
                    <a:pt x="5538" y="7188"/>
                  </a:cubicBezTo>
                  <a:cubicBezTo>
                    <a:pt x="6056" y="7188"/>
                    <a:pt x="6576" y="7103"/>
                    <a:pt x="7074" y="6934"/>
                  </a:cubicBezTo>
                  <a:cubicBezTo>
                    <a:pt x="7792" y="6692"/>
                    <a:pt x="8454" y="6306"/>
                    <a:pt x="9013" y="5795"/>
                  </a:cubicBezTo>
                  <a:cubicBezTo>
                    <a:pt x="9030" y="5781"/>
                    <a:pt x="9044" y="5768"/>
                    <a:pt x="9058" y="5750"/>
                  </a:cubicBezTo>
                  <a:cubicBezTo>
                    <a:pt x="9081" y="5727"/>
                    <a:pt x="9059" y="5694"/>
                    <a:pt x="9034" y="5694"/>
                  </a:cubicBezTo>
                  <a:cubicBezTo>
                    <a:pt x="9026" y="5694"/>
                    <a:pt x="9017" y="5697"/>
                    <a:pt x="9010" y="5705"/>
                  </a:cubicBezTo>
                  <a:cubicBezTo>
                    <a:pt x="8592" y="6120"/>
                    <a:pt x="8061" y="6440"/>
                    <a:pt x="7526" y="6682"/>
                  </a:cubicBezTo>
                  <a:cubicBezTo>
                    <a:pt x="6892" y="6969"/>
                    <a:pt x="6210" y="7119"/>
                    <a:pt x="5527" y="7119"/>
                  </a:cubicBezTo>
                  <a:cubicBezTo>
                    <a:pt x="4979" y="7119"/>
                    <a:pt x="4430" y="7023"/>
                    <a:pt x="3903" y="6823"/>
                  </a:cubicBezTo>
                  <a:cubicBezTo>
                    <a:pt x="2723" y="6375"/>
                    <a:pt x="1767" y="5419"/>
                    <a:pt x="1222" y="4284"/>
                  </a:cubicBezTo>
                  <a:cubicBezTo>
                    <a:pt x="1177" y="4191"/>
                    <a:pt x="1146" y="4070"/>
                    <a:pt x="1077" y="3991"/>
                  </a:cubicBezTo>
                  <a:cubicBezTo>
                    <a:pt x="846" y="3718"/>
                    <a:pt x="646" y="3418"/>
                    <a:pt x="487" y="3101"/>
                  </a:cubicBezTo>
                  <a:cubicBezTo>
                    <a:pt x="170" y="2445"/>
                    <a:pt x="35" y="1717"/>
                    <a:pt x="94" y="992"/>
                  </a:cubicBezTo>
                  <a:cubicBezTo>
                    <a:pt x="120" y="688"/>
                    <a:pt x="178" y="62"/>
                    <a:pt x="585" y="62"/>
                  </a:cubicBezTo>
                  <a:cubicBezTo>
                    <a:pt x="607" y="62"/>
                    <a:pt x="629" y="64"/>
                    <a:pt x="653" y="68"/>
                  </a:cubicBezTo>
                  <a:cubicBezTo>
                    <a:pt x="984" y="120"/>
                    <a:pt x="1229" y="485"/>
                    <a:pt x="1419" y="727"/>
                  </a:cubicBezTo>
                  <a:cubicBezTo>
                    <a:pt x="1947" y="1396"/>
                    <a:pt x="2382" y="2141"/>
                    <a:pt x="2702" y="2935"/>
                  </a:cubicBezTo>
                  <a:cubicBezTo>
                    <a:pt x="2778" y="3125"/>
                    <a:pt x="2847" y="3314"/>
                    <a:pt x="2909" y="3508"/>
                  </a:cubicBezTo>
                  <a:cubicBezTo>
                    <a:pt x="2915" y="3525"/>
                    <a:pt x="2928" y="3533"/>
                    <a:pt x="2942" y="3533"/>
                  </a:cubicBezTo>
                  <a:cubicBezTo>
                    <a:pt x="2963" y="3533"/>
                    <a:pt x="2983" y="3515"/>
                    <a:pt x="2975" y="3490"/>
                  </a:cubicBezTo>
                  <a:lnTo>
                    <a:pt x="2978" y="3490"/>
                  </a:lnTo>
                  <a:cubicBezTo>
                    <a:pt x="2706" y="2659"/>
                    <a:pt x="2313" y="1865"/>
                    <a:pt x="1816" y="1144"/>
                  </a:cubicBezTo>
                  <a:cubicBezTo>
                    <a:pt x="1591" y="823"/>
                    <a:pt x="1353" y="475"/>
                    <a:pt x="1060" y="213"/>
                  </a:cubicBezTo>
                  <a:cubicBezTo>
                    <a:pt x="930" y="98"/>
                    <a:pt x="758"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492" y="3458699"/>
              <a:ext cx="1277707" cy="1330910"/>
            </a:xfrm>
            <a:custGeom>
              <a:avLst/>
              <a:gdLst/>
              <a:ahLst/>
              <a:cxnLst/>
              <a:rect l="l" t="t" r="r" b="b"/>
              <a:pathLst>
                <a:path w="10735" h="11182" extrusionOk="0">
                  <a:moveTo>
                    <a:pt x="6298" y="4411"/>
                  </a:moveTo>
                  <a:lnTo>
                    <a:pt x="6298" y="4411"/>
                  </a:lnTo>
                  <a:cubicBezTo>
                    <a:pt x="5429" y="6016"/>
                    <a:pt x="4690" y="7114"/>
                    <a:pt x="4493" y="7114"/>
                  </a:cubicBezTo>
                  <a:cubicBezTo>
                    <a:pt x="4486" y="7114"/>
                    <a:pt x="4478" y="7112"/>
                    <a:pt x="4472" y="7109"/>
                  </a:cubicBezTo>
                  <a:cubicBezTo>
                    <a:pt x="4352" y="7040"/>
                    <a:pt x="4586" y="6243"/>
                    <a:pt x="4983" y="5635"/>
                  </a:cubicBezTo>
                  <a:cubicBezTo>
                    <a:pt x="5311" y="5135"/>
                    <a:pt x="5777" y="4728"/>
                    <a:pt x="6298" y="4411"/>
                  </a:cubicBezTo>
                  <a:close/>
                  <a:moveTo>
                    <a:pt x="7303" y="1"/>
                  </a:moveTo>
                  <a:cubicBezTo>
                    <a:pt x="7096" y="1"/>
                    <a:pt x="6863" y="115"/>
                    <a:pt x="6756" y="163"/>
                  </a:cubicBezTo>
                  <a:cubicBezTo>
                    <a:pt x="5114" y="926"/>
                    <a:pt x="3862" y="4114"/>
                    <a:pt x="3862" y="4114"/>
                  </a:cubicBezTo>
                  <a:cubicBezTo>
                    <a:pt x="3458" y="5146"/>
                    <a:pt x="3151" y="6212"/>
                    <a:pt x="2940" y="7298"/>
                  </a:cubicBezTo>
                  <a:cubicBezTo>
                    <a:pt x="2568" y="6167"/>
                    <a:pt x="1974" y="5118"/>
                    <a:pt x="1198" y="4217"/>
                  </a:cubicBezTo>
                  <a:cubicBezTo>
                    <a:pt x="1038" y="4032"/>
                    <a:pt x="820" y="3842"/>
                    <a:pt x="595" y="3842"/>
                  </a:cubicBezTo>
                  <a:cubicBezTo>
                    <a:pt x="548" y="3842"/>
                    <a:pt x="500" y="3850"/>
                    <a:pt x="453" y="3869"/>
                  </a:cubicBezTo>
                  <a:cubicBezTo>
                    <a:pt x="239" y="3952"/>
                    <a:pt x="153" y="4204"/>
                    <a:pt x="111" y="4431"/>
                  </a:cubicBezTo>
                  <a:cubicBezTo>
                    <a:pt x="1" y="5035"/>
                    <a:pt x="32" y="5660"/>
                    <a:pt x="201" y="6253"/>
                  </a:cubicBezTo>
                  <a:cubicBezTo>
                    <a:pt x="398" y="6947"/>
                    <a:pt x="763" y="7474"/>
                    <a:pt x="1077" y="7851"/>
                  </a:cubicBezTo>
                  <a:cubicBezTo>
                    <a:pt x="1778" y="9803"/>
                    <a:pt x="3513" y="11125"/>
                    <a:pt x="5411" y="11180"/>
                  </a:cubicBezTo>
                  <a:cubicBezTo>
                    <a:pt x="5454" y="11181"/>
                    <a:pt x="5496" y="11182"/>
                    <a:pt x="5538" y="11182"/>
                  </a:cubicBezTo>
                  <a:cubicBezTo>
                    <a:pt x="7540" y="11182"/>
                    <a:pt x="8838" y="9764"/>
                    <a:pt x="9034" y="9541"/>
                  </a:cubicBezTo>
                  <a:lnTo>
                    <a:pt x="7550" y="8999"/>
                  </a:lnTo>
                  <a:lnTo>
                    <a:pt x="7550" y="8999"/>
                  </a:lnTo>
                  <a:cubicBezTo>
                    <a:pt x="8085" y="9186"/>
                    <a:pt x="8616" y="9376"/>
                    <a:pt x="9151" y="9562"/>
                  </a:cubicBezTo>
                  <a:cubicBezTo>
                    <a:pt x="9941" y="8896"/>
                    <a:pt x="9972" y="7809"/>
                    <a:pt x="9451" y="7281"/>
                  </a:cubicBezTo>
                  <a:cubicBezTo>
                    <a:pt x="9251" y="7081"/>
                    <a:pt x="8989" y="6981"/>
                    <a:pt x="8709" y="6957"/>
                  </a:cubicBezTo>
                  <a:cubicBezTo>
                    <a:pt x="7929" y="7772"/>
                    <a:pt x="7137" y="8419"/>
                    <a:pt x="6924" y="8419"/>
                  </a:cubicBezTo>
                  <a:cubicBezTo>
                    <a:pt x="6909" y="8419"/>
                    <a:pt x="6897" y="8416"/>
                    <a:pt x="6888" y="8409"/>
                  </a:cubicBezTo>
                  <a:cubicBezTo>
                    <a:pt x="6774" y="8327"/>
                    <a:pt x="7022" y="7623"/>
                    <a:pt x="7550" y="7257"/>
                  </a:cubicBezTo>
                  <a:cubicBezTo>
                    <a:pt x="7853" y="7058"/>
                    <a:pt x="8210" y="6952"/>
                    <a:pt x="8571" y="6952"/>
                  </a:cubicBezTo>
                  <a:cubicBezTo>
                    <a:pt x="8617" y="6952"/>
                    <a:pt x="8663" y="6953"/>
                    <a:pt x="8709" y="6957"/>
                  </a:cubicBezTo>
                  <a:cubicBezTo>
                    <a:pt x="9731" y="5891"/>
                    <a:pt x="10735" y="4538"/>
                    <a:pt x="10400" y="3959"/>
                  </a:cubicBezTo>
                  <a:cubicBezTo>
                    <a:pt x="10248" y="3695"/>
                    <a:pt x="9799" y="3560"/>
                    <a:pt x="9211" y="3560"/>
                  </a:cubicBezTo>
                  <a:cubicBezTo>
                    <a:pt x="8368" y="3560"/>
                    <a:pt x="7241" y="3837"/>
                    <a:pt x="6298" y="4411"/>
                  </a:cubicBezTo>
                  <a:cubicBezTo>
                    <a:pt x="6622" y="3814"/>
                    <a:pt x="6963" y="3148"/>
                    <a:pt x="7305" y="2441"/>
                  </a:cubicBezTo>
                  <a:cubicBezTo>
                    <a:pt x="7616" y="1792"/>
                    <a:pt x="7912" y="1054"/>
                    <a:pt x="7702" y="364"/>
                  </a:cubicBezTo>
                  <a:cubicBezTo>
                    <a:pt x="7674" y="253"/>
                    <a:pt x="7619" y="153"/>
                    <a:pt x="7540" y="77"/>
                  </a:cubicBezTo>
                  <a:cubicBezTo>
                    <a:pt x="7474" y="21"/>
                    <a:pt x="7391" y="1"/>
                    <a:pt x="73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312792" y="3456438"/>
              <a:ext cx="904690" cy="1147972"/>
            </a:xfrm>
            <a:custGeom>
              <a:avLst/>
              <a:gdLst/>
              <a:ahLst/>
              <a:cxnLst/>
              <a:rect l="l" t="t" r="r" b="b"/>
              <a:pathLst>
                <a:path w="7601" h="9645" extrusionOk="0">
                  <a:moveTo>
                    <a:pt x="3264" y="4559"/>
                  </a:moveTo>
                  <a:cubicBezTo>
                    <a:pt x="3082" y="4891"/>
                    <a:pt x="2895" y="5221"/>
                    <a:pt x="2702" y="5548"/>
                  </a:cubicBezTo>
                  <a:cubicBezTo>
                    <a:pt x="2430" y="6003"/>
                    <a:pt x="2154" y="6469"/>
                    <a:pt x="1819" y="6883"/>
                  </a:cubicBezTo>
                  <a:cubicBezTo>
                    <a:pt x="1764" y="6952"/>
                    <a:pt x="1660" y="7110"/>
                    <a:pt x="1567" y="7131"/>
                  </a:cubicBezTo>
                  <a:cubicBezTo>
                    <a:pt x="1563" y="7132"/>
                    <a:pt x="1559" y="7133"/>
                    <a:pt x="1555" y="7133"/>
                  </a:cubicBezTo>
                  <a:cubicBezTo>
                    <a:pt x="1527" y="7133"/>
                    <a:pt x="1529" y="7098"/>
                    <a:pt x="1526" y="7055"/>
                  </a:cubicBezTo>
                  <a:cubicBezTo>
                    <a:pt x="1526" y="6921"/>
                    <a:pt x="1574" y="6779"/>
                    <a:pt x="1612" y="6652"/>
                  </a:cubicBezTo>
                  <a:cubicBezTo>
                    <a:pt x="1836" y="5958"/>
                    <a:pt x="2257" y="5344"/>
                    <a:pt x="2820" y="4882"/>
                  </a:cubicBezTo>
                  <a:cubicBezTo>
                    <a:pt x="2961" y="4766"/>
                    <a:pt x="3110" y="4658"/>
                    <a:pt x="3264" y="4559"/>
                  </a:cubicBezTo>
                  <a:close/>
                  <a:moveTo>
                    <a:pt x="5604" y="7035"/>
                  </a:moveTo>
                  <a:cubicBezTo>
                    <a:pt x="5636" y="7035"/>
                    <a:pt x="5669" y="7036"/>
                    <a:pt x="5701" y="7038"/>
                  </a:cubicBezTo>
                  <a:lnTo>
                    <a:pt x="5701" y="7038"/>
                  </a:lnTo>
                  <a:cubicBezTo>
                    <a:pt x="5445" y="7302"/>
                    <a:pt x="5178" y="7555"/>
                    <a:pt x="4900" y="7797"/>
                  </a:cubicBezTo>
                  <a:cubicBezTo>
                    <a:pt x="4666" y="8004"/>
                    <a:pt x="4424" y="8215"/>
                    <a:pt x="4155" y="8370"/>
                  </a:cubicBezTo>
                  <a:cubicBezTo>
                    <a:pt x="4125" y="8388"/>
                    <a:pt x="4036" y="8446"/>
                    <a:pt x="3984" y="8446"/>
                  </a:cubicBezTo>
                  <a:cubicBezTo>
                    <a:pt x="3977" y="8446"/>
                    <a:pt x="3971" y="8445"/>
                    <a:pt x="3965" y="8442"/>
                  </a:cubicBezTo>
                  <a:cubicBezTo>
                    <a:pt x="3924" y="8418"/>
                    <a:pt x="3958" y="8287"/>
                    <a:pt x="3969" y="8242"/>
                  </a:cubicBezTo>
                  <a:cubicBezTo>
                    <a:pt x="4017" y="8087"/>
                    <a:pt x="4089" y="7939"/>
                    <a:pt x="4183" y="7804"/>
                  </a:cubicBezTo>
                  <a:cubicBezTo>
                    <a:pt x="4491" y="7339"/>
                    <a:pt x="5045" y="7035"/>
                    <a:pt x="5604" y="7035"/>
                  </a:cubicBezTo>
                  <a:close/>
                  <a:moveTo>
                    <a:pt x="4324" y="1"/>
                  </a:moveTo>
                  <a:cubicBezTo>
                    <a:pt x="4126" y="1"/>
                    <a:pt x="3914" y="107"/>
                    <a:pt x="3758" y="207"/>
                  </a:cubicBezTo>
                  <a:cubicBezTo>
                    <a:pt x="3351" y="476"/>
                    <a:pt x="2989" y="803"/>
                    <a:pt x="2678" y="1180"/>
                  </a:cubicBezTo>
                  <a:cubicBezTo>
                    <a:pt x="2081" y="1876"/>
                    <a:pt x="1591" y="2673"/>
                    <a:pt x="1184" y="3495"/>
                  </a:cubicBezTo>
                  <a:cubicBezTo>
                    <a:pt x="591" y="4688"/>
                    <a:pt x="194" y="5972"/>
                    <a:pt x="4" y="7297"/>
                  </a:cubicBezTo>
                  <a:cubicBezTo>
                    <a:pt x="0" y="7322"/>
                    <a:pt x="22" y="7338"/>
                    <a:pt x="41" y="7338"/>
                  </a:cubicBezTo>
                  <a:cubicBezTo>
                    <a:pt x="54" y="7338"/>
                    <a:pt x="65" y="7331"/>
                    <a:pt x="66" y="7314"/>
                  </a:cubicBezTo>
                  <a:lnTo>
                    <a:pt x="70" y="7317"/>
                  </a:lnTo>
                  <a:cubicBezTo>
                    <a:pt x="308" y="5668"/>
                    <a:pt x="870" y="4081"/>
                    <a:pt x="1726" y="2649"/>
                  </a:cubicBezTo>
                  <a:cubicBezTo>
                    <a:pt x="2181" y="1890"/>
                    <a:pt x="2706" y="1138"/>
                    <a:pt x="3389" y="569"/>
                  </a:cubicBezTo>
                  <a:cubicBezTo>
                    <a:pt x="3614" y="380"/>
                    <a:pt x="3970" y="71"/>
                    <a:pt x="4304" y="71"/>
                  </a:cubicBezTo>
                  <a:cubicBezTo>
                    <a:pt x="4349" y="71"/>
                    <a:pt x="4394" y="77"/>
                    <a:pt x="4438" y="89"/>
                  </a:cubicBezTo>
                  <a:cubicBezTo>
                    <a:pt x="4652" y="151"/>
                    <a:pt x="4724" y="393"/>
                    <a:pt x="4762" y="590"/>
                  </a:cubicBezTo>
                  <a:cubicBezTo>
                    <a:pt x="4793" y="769"/>
                    <a:pt x="4800" y="952"/>
                    <a:pt x="4779" y="1131"/>
                  </a:cubicBezTo>
                  <a:cubicBezTo>
                    <a:pt x="4738" y="1507"/>
                    <a:pt x="4607" y="1866"/>
                    <a:pt x="4455" y="2208"/>
                  </a:cubicBezTo>
                  <a:cubicBezTo>
                    <a:pt x="4276" y="2608"/>
                    <a:pt x="4079" y="2998"/>
                    <a:pt x="3879" y="3388"/>
                  </a:cubicBezTo>
                  <a:cubicBezTo>
                    <a:pt x="3703" y="3736"/>
                    <a:pt x="3523" y="4082"/>
                    <a:pt x="3337" y="4425"/>
                  </a:cubicBezTo>
                  <a:lnTo>
                    <a:pt x="3337" y="4425"/>
                  </a:lnTo>
                  <a:cubicBezTo>
                    <a:pt x="2851" y="4721"/>
                    <a:pt x="2420" y="5096"/>
                    <a:pt x="2092" y="5551"/>
                  </a:cubicBezTo>
                  <a:cubicBezTo>
                    <a:pt x="1854" y="5886"/>
                    <a:pt x="1667" y="6258"/>
                    <a:pt x="1543" y="6652"/>
                  </a:cubicBezTo>
                  <a:cubicBezTo>
                    <a:pt x="1516" y="6738"/>
                    <a:pt x="1364" y="7148"/>
                    <a:pt x="1522" y="7200"/>
                  </a:cubicBezTo>
                  <a:cubicBezTo>
                    <a:pt x="1531" y="7203"/>
                    <a:pt x="1539" y="7204"/>
                    <a:pt x="1548" y="7204"/>
                  </a:cubicBezTo>
                  <a:cubicBezTo>
                    <a:pt x="1623" y="7204"/>
                    <a:pt x="1700" y="7116"/>
                    <a:pt x="1743" y="7073"/>
                  </a:cubicBezTo>
                  <a:cubicBezTo>
                    <a:pt x="1878" y="6924"/>
                    <a:pt x="2002" y="6765"/>
                    <a:pt x="2112" y="6596"/>
                  </a:cubicBezTo>
                  <a:cubicBezTo>
                    <a:pt x="2516" y="6017"/>
                    <a:pt x="2868" y="5399"/>
                    <a:pt x="3213" y="4782"/>
                  </a:cubicBezTo>
                  <a:cubicBezTo>
                    <a:pt x="3267" y="4685"/>
                    <a:pt x="3321" y="4588"/>
                    <a:pt x="3374" y="4490"/>
                  </a:cubicBezTo>
                  <a:lnTo>
                    <a:pt x="3374" y="4490"/>
                  </a:lnTo>
                  <a:cubicBezTo>
                    <a:pt x="3748" y="4263"/>
                    <a:pt x="4152" y="4083"/>
                    <a:pt x="4566" y="3947"/>
                  </a:cubicBezTo>
                  <a:cubicBezTo>
                    <a:pt x="5110" y="3766"/>
                    <a:pt x="5684" y="3650"/>
                    <a:pt x="6259" y="3650"/>
                  </a:cubicBezTo>
                  <a:cubicBezTo>
                    <a:pt x="6267" y="3650"/>
                    <a:pt x="6275" y="3650"/>
                    <a:pt x="6284" y="3650"/>
                  </a:cubicBezTo>
                  <a:cubicBezTo>
                    <a:pt x="6632" y="3650"/>
                    <a:pt x="7126" y="3677"/>
                    <a:pt x="7378" y="3964"/>
                  </a:cubicBezTo>
                  <a:cubicBezTo>
                    <a:pt x="7560" y="4174"/>
                    <a:pt x="7481" y="4488"/>
                    <a:pt x="7391" y="4719"/>
                  </a:cubicBezTo>
                  <a:cubicBezTo>
                    <a:pt x="7250" y="5096"/>
                    <a:pt x="7022" y="5437"/>
                    <a:pt x="6788" y="5755"/>
                  </a:cubicBezTo>
                  <a:cubicBezTo>
                    <a:pt x="6471" y="6184"/>
                    <a:pt x="6127" y="6592"/>
                    <a:pt x="5758" y="6978"/>
                  </a:cubicBezTo>
                  <a:lnTo>
                    <a:pt x="5758" y="6978"/>
                  </a:lnTo>
                  <a:cubicBezTo>
                    <a:pt x="5715" y="6974"/>
                    <a:pt x="5672" y="6972"/>
                    <a:pt x="5629" y="6972"/>
                  </a:cubicBezTo>
                  <a:cubicBezTo>
                    <a:pt x="5494" y="6972"/>
                    <a:pt x="5359" y="6989"/>
                    <a:pt x="5228" y="7017"/>
                  </a:cubicBezTo>
                  <a:cubicBezTo>
                    <a:pt x="4880" y="7086"/>
                    <a:pt x="4559" y="7266"/>
                    <a:pt x="4314" y="7524"/>
                  </a:cubicBezTo>
                  <a:cubicBezTo>
                    <a:pt x="4117" y="7738"/>
                    <a:pt x="3893" y="8056"/>
                    <a:pt x="3879" y="8363"/>
                  </a:cubicBezTo>
                  <a:cubicBezTo>
                    <a:pt x="3874" y="8470"/>
                    <a:pt x="3916" y="8506"/>
                    <a:pt x="3977" y="8506"/>
                  </a:cubicBezTo>
                  <a:cubicBezTo>
                    <a:pt x="4075" y="8506"/>
                    <a:pt x="4221" y="8411"/>
                    <a:pt x="4290" y="8366"/>
                  </a:cubicBezTo>
                  <a:cubicBezTo>
                    <a:pt x="4604" y="8163"/>
                    <a:pt x="4886" y="7907"/>
                    <a:pt x="5162" y="7652"/>
                  </a:cubicBezTo>
                  <a:cubicBezTo>
                    <a:pt x="5374" y="7455"/>
                    <a:pt x="5579" y="7253"/>
                    <a:pt x="5779" y="7045"/>
                  </a:cubicBezTo>
                  <a:lnTo>
                    <a:pt x="5779" y="7045"/>
                  </a:lnTo>
                  <a:cubicBezTo>
                    <a:pt x="5874" y="7056"/>
                    <a:pt x="5970" y="7076"/>
                    <a:pt x="6063" y="7107"/>
                  </a:cubicBezTo>
                  <a:cubicBezTo>
                    <a:pt x="6729" y="7324"/>
                    <a:pt x="6932" y="8083"/>
                    <a:pt x="6756" y="8708"/>
                  </a:cubicBezTo>
                  <a:cubicBezTo>
                    <a:pt x="6656" y="9053"/>
                    <a:pt x="6456" y="9357"/>
                    <a:pt x="6180" y="9588"/>
                  </a:cubicBezTo>
                  <a:cubicBezTo>
                    <a:pt x="6156" y="9612"/>
                    <a:pt x="6178" y="9645"/>
                    <a:pt x="6205" y="9645"/>
                  </a:cubicBezTo>
                  <a:cubicBezTo>
                    <a:pt x="6213" y="9645"/>
                    <a:pt x="6221" y="9642"/>
                    <a:pt x="6229" y="9636"/>
                  </a:cubicBezTo>
                  <a:cubicBezTo>
                    <a:pt x="6750" y="9188"/>
                    <a:pt x="7039" y="8446"/>
                    <a:pt x="6808" y="7773"/>
                  </a:cubicBezTo>
                  <a:cubicBezTo>
                    <a:pt x="6715" y="7480"/>
                    <a:pt x="6505" y="7235"/>
                    <a:pt x="6225" y="7100"/>
                  </a:cubicBezTo>
                  <a:cubicBezTo>
                    <a:pt x="6102" y="7040"/>
                    <a:pt x="5970" y="7004"/>
                    <a:pt x="5835" y="6986"/>
                  </a:cubicBezTo>
                  <a:lnTo>
                    <a:pt x="5835" y="6986"/>
                  </a:lnTo>
                  <a:cubicBezTo>
                    <a:pt x="5971" y="6842"/>
                    <a:pt x="6105" y="6695"/>
                    <a:pt x="6235" y="6545"/>
                  </a:cubicBezTo>
                  <a:cubicBezTo>
                    <a:pt x="6570" y="6175"/>
                    <a:pt x="6870" y="5779"/>
                    <a:pt x="7139" y="5361"/>
                  </a:cubicBezTo>
                  <a:cubicBezTo>
                    <a:pt x="7326" y="5058"/>
                    <a:pt x="7522" y="4713"/>
                    <a:pt x="7550" y="4350"/>
                  </a:cubicBezTo>
                  <a:cubicBezTo>
                    <a:pt x="7600" y="3720"/>
                    <a:pt x="6917" y="3580"/>
                    <a:pt x="6309" y="3580"/>
                  </a:cubicBezTo>
                  <a:cubicBezTo>
                    <a:pt x="6037" y="3580"/>
                    <a:pt x="5781" y="3608"/>
                    <a:pt x="5611" y="3633"/>
                  </a:cubicBezTo>
                  <a:cubicBezTo>
                    <a:pt x="4874" y="3735"/>
                    <a:pt x="4113" y="3976"/>
                    <a:pt x="3445" y="4361"/>
                  </a:cubicBezTo>
                  <a:lnTo>
                    <a:pt x="3445" y="4361"/>
                  </a:lnTo>
                  <a:cubicBezTo>
                    <a:pt x="3821" y="3671"/>
                    <a:pt x="4183" y="2969"/>
                    <a:pt x="4507" y="2253"/>
                  </a:cubicBezTo>
                  <a:cubicBezTo>
                    <a:pt x="4662" y="1908"/>
                    <a:pt x="4797" y="1542"/>
                    <a:pt x="4842" y="1162"/>
                  </a:cubicBezTo>
                  <a:cubicBezTo>
                    <a:pt x="4866" y="986"/>
                    <a:pt x="4862" y="807"/>
                    <a:pt x="4838" y="631"/>
                  </a:cubicBezTo>
                  <a:cubicBezTo>
                    <a:pt x="4811" y="455"/>
                    <a:pt x="4762" y="245"/>
                    <a:pt x="4628" y="117"/>
                  </a:cubicBezTo>
                  <a:cubicBezTo>
                    <a:pt x="4539" y="33"/>
                    <a:pt x="4434" y="1"/>
                    <a:pt x="4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994850" y="947125"/>
            <a:ext cx="3710100" cy="974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highlight>
                  <a:schemeClr val="accent2"/>
                </a:highlight>
              </a:defRPr>
            </a:lvl2pPr>
            <a:lvl3pPr lvl="2" rtl="0">
              <a:spcBef>
                <a:spcPts val="0"/>
              </a:spcBef>
              <a:spcAft>
                <a:spcPts val="0"/>
              </a:spcAft>
              <a:buSzPts val="3500"/>
              <a:buNone/>
              <a:defRPr>
                <a:highlight>
                  <a:schemeClr val="accent2"/>
                </a:highlight>
              </a:defRPr>
            </a:lvl3pPr>
            <a:lvl4pPr lvl="3" rtl="0">
              <a:spcBef>
                <a:spcPts val="0"/>
              </a:spcBef>
              <a:spcAft>
                <a:spcPts val="0"/>
              </a:spcAft>
              <a:buSzPts val="3500"/>
              <a:buNone/>
              <a:defRPr>
                <a:highlight>
                  <a:schemeClr val="accent2"/>
                </a:highlight>
              </a:defRPr>
            </a:lvl4pPr>
            <a:lvl5pPr lvl="4" rtl="0">
              <a:spcBef>
                <a:spcPts val="0"/>
              </a:spcBef>
              <a:spcAft>
                <a:spcPts val="0"/>
              </a:spcAft>
              <a:buSzPts val="3500"/>
              <a:buNone/>
              <a:defRPr>
                <a:highlight>
                  <a:schemeClr val="accent2"/>
                </a:highlight>
              </a:defRPr>
            </a:lvl5pPr>
            <a:lvl6pPr lvl="5" rtl="0">
              <a:spcBef>
                <a:spcPts val="0"/>
              </a:spcBef>
              <a:spcAft>
                <a:spcPts val="0"/>
              </a:spcAft>
              <a:buSzPts val="3500"/>
              <a:buNone/>
              <a:defRPr>
                <a:highlight>
                  <a:schemeClr val="accent2"/>
                </a:highlight>
              </a:defRPr>
            </a:lvl6pPr>
            <a:lvl7pPr lvl="6" rtl="0">
              <a:spcBef>
                <a:spcPts val="0"/>
              </a:spcBef>
              <a:spcAft>
                <a:spcPts val="0"/>
              </a:spcAft>
              <a:buSzPts val="3500"/>
              <a:buNone/>
              <a:defRPr>
                <a:highlight>
                  <a:schemeClr val="accent2"/>
                </a:highlight>
              </a:defRPr>
            </a:lvl7pPr>
            <a:lvl8pPr lvl="7" rtl="0">
              <a:spcBef>
                <a:spcPts val="0"/>
              </a:spcBef>
              <a:spcAft>
                <a:spcPts val="0"/>
              </a:spcAft>
              <a:buSzPts val="3500"/>
              <a:buNone/>
              <a:defRPr>
                <a:highlight>
                  <a:schemeClr val="accent2"/>
                </a:highlight>
              </a:defRPr>
            </a:lvl8pPr>
            <a:lvl9pPr lvl="8" rtl="0">
              <a:spcBef>
                <a:spcPts val="0"/>
              </a:spcBef>
              <a:spcAft>
                <a:spcPts val="0"/>
              </a:spcAft>
              <a:buSzPts val="3500"/>
              <a:buNone/>
              <a:defRPr>
                <a:highlight>
                  <a:schemeClr val="accent2"/>
                </a:highlight>
              </a:defRPr>
            </a:lvl9pPr>
          </a:lstStyle>
          <a:p>
            <a:endParaRPr/>
          </a:p>
        </p:txBody>
      </p:sp>
      <p:sp>
        <p:nvSpPr>
          <p:cNvPr id="62" name="Google Shape;62;p7"/>
          <p:cNvSpPr txBox="1">
            <a:spLocks noGrp="1"/>
          </p:cNvSpPr>
          <p:nvPr>
            <p:ph type="subTitle" idx="1"/>
          </p:nvPr>
        </p:nvSpPr>
        <p:spPr>
          <a:xfrm>
            <a:off x="1006475" y="2256150"/>
            <a:ext cx="3932700" cy="21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3" name="Google Shape;63;p7"/>
          <p:cNvSpPr/>
          <p:nvPr/>
        </p:nvSpPr>
        <p:spPr>
          <a:xfrm>
            <a:off x="8223325" y="37009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5740600" y="44576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7709400" y="46085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8659675" y="40967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7423250" y="48188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8719000" y="15702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7252925" y="4111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8308550" y="2399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445075" y="3104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3665925" y="1079800"/>
            <a:ext cx="4288200" cy="2287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4" name="Google Shape;74;p8"/>
          <p:cNvSpPr/>
          <p:nvPr/>
        </p:nvSpPr>
        <p:spPr>
          <a:xfrm>
            <a:off x="6144250" y="4389948"/>
            <a:ext cx="1133231" cy="485424"/>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4020500" y="4577113"/>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5676550" y="46548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8490625" y="4540035"/>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116975" y="318473"/>
            <a:ext cx="1133231" cy="485424"/>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551125" y="9330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2167300" y="1643663"/>
            <a:ext cx="4809300" cy="56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2" name="Google Shape;82;p9"/>
          <p:cNvSpPr txBox="1">
            <a:spLocks noGrp="1"/>
          </p:cNvSpPr>
          <p:nvPr>
            <p:ph type="subTitle" idx="1"/>
          </p:nvPr>
        </p:nvSpPr>
        <p:spPr>
          <a:xfrm>
            <a:off x="2167300" y="2335438"/>
            <a:ext cx="48093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3" name="Google Shape;83;p9"/>
          <p:cNvSpPr/>
          <p:nvPr/>
        </p:nvSpPr>
        <p:spPr>
          <a:xfrm>
            <a:off x="2270850" y="4081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715875" y="4043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818625" y="4457175"/>
            <a:ext cx="1035003" cy="443352"/>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7124350" y="46438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5504465" y="212550"/>
            <a:ext cx="1327862" cy="568798"/>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321525" y="966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386650" y="42471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277850" y="27881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8788275" y="28314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9"/>
          <p:cNvGrpSpPr/>
          <p:nvPr/>
        </p:nvGrpSpPr>
        <p:grpSpPr>
          <a:xfrm rot="10800000" flipH="1">
            <a:off x="575728" y="-366014"/>
            <a:ext cx="1523727" cy="1938980"/>
            <a:chOff x="2298078" y="2174373"/>
            <a:chExt cx="1523727" cy="1938980"/>
          </a:xfrm>
        </p:grpSpPr>
        <p:sp>
          <p:nvSpPr>
            <p:cNvPr id="93" name="Google Shape;93;p9"/>
            <p:cNvSpPr/>
            <p:nvPr/>
          </p:nvSpPr>
          <p:spPr>
            <a:xfrm>
              <a:off x="2298078" y="2362298"/>
              <a:ext cx="792238" cy="1702342"/>
            </a:xfrm>
            <a:custGeom>
              <a:avLst/>
              <a:gdLst/>
              <a:ahLst/>
              <a:cxnLst/>
              <a:rect l="l" t="t" r="r" b="b"/>
              <a:pathLst>
                <a:path w="6977" h="14992" extrusionOk="0">
                  <a:moveTo>
                    <a:pt x="4908" y="0"/>
                  </a:moveTo>
                  <a:cubicBezTo>
                    <a:pt x="4127" y="0"/>
                    <a:pt x="2396" y="1563"/>
                    <a:pt x="1725" y="3549"/>
                  </a:cubicBezTo>
                  <a:cubicBezTo>
                    <a:pt x="0" y="8671"/>
                    <a:pt x="5874" y="14992"/>
                    <a:pt x="6615" y="14992"/>
                  </a:cubicBezTo>
                  <a:cubicBezTo>
                    <a:pt x="6631" y="14992"/>
                    <a:pt x="6645" y="14989"/>
                    <a:pt x="6656" y="14983"/>
                  </a:cubicBezTo>
                  <a:cubicBezTo>
                    <a:pt x="6977" y="14807"/>
                    <a:pt x="4869" y="12254"/>
                    <a:pt x="4579" y="7627"/>
                  </a:cubicBezTo>
                  <a:cubicBezTo>
                    <a:pt x="4303" y="3266"/>
                    <a:pt x="5848" y="412"/>
                    <a:pt x="5096" y="40"/>
                  </a:cubicBezTo>
                  <a:cubicBezTo>
                    <a:pt x="5042" y="13"/>
                    <a:pt x="4979" y="0"/>
                    <a:pt x="49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2511211" y="2804800"/>
              <a:ext cx="1310594" cy="902950"/>
            </a:xfrm>
            <a:custGeom>
              <a:avLst/>
              <a:gdLst/>
              <a:ahLst/>
              <a:cxnLst/>
              <a:rect l="l" t="t" r="r" b="b"/>
              <a:pathLst>
                <a:path w="11542" h="7952" extrusionOk="0">
                  <a:moveTo>
                    <a:pt x="10464" y="0"/>
                  </a:moveTo>
                  <a:cubicBezTo>
                    <a:pt x="9360" y="0"/>
                    <a:pt x="7477" y="1431"/>
                    <a:pt x="5189" y="3195"/>
                  </a:cubicBezTo>
                  <a:cubicBezTo>
                    <a:pt x="1729" y="5862"/>
                    <a:pt x="0" y="7194"/>
                    <a:pt x="249" y="7680"/>
                  </a:cubicBezTo>
                  <a:cubicBezTo>
                    <a:pt x="343" y="7863"/>
                    <a:pt x="698" y="7951"/>
                    <a:pt x="1227" y="7951"/>
                  </a:cubicBezTo>
                  <a:cubicBezTo>
                    <a:pt x="3846" y="7951"/>
                    <a:pt x="10737" y="5784"/>
                    <a:pt x="11417" y="2170"/>
                  </a:cubicBezTo>
                  <a:cubicBezTo>
                    <a:pt x="11531" y="1560"/>
                    <a:pt x="11541" y="521"/>
                    <a:pt x="10982" y="145"/>
                  </a:cubicBezTo>
                  <a:cubicBezTo>
                    <a:pt x="10836" y="46"/>
                    <a:pt x="10663" y="0"/>
                    <a:pt x="1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2601710" y="2575657"/>
              <a:ext cx="924297" cy="1215212"/>
            </a:xfrm>
            <a:custGeom>
              <a:avLst/>
              <a:gdLst/>
              <a:ahLst/>
              <a:cxnLst/>
              <a:rect l="l" t="t" r="r" b="b"/>
              <a:pathLst>
                <a:path w="8140" h="10702" extrusionOk="0">
                  <a:moveTo>
                    <a:pt x="6873" y="0"/>
                  </a:moveTo>
                  <a:cubicBezTo>
                    <a:pt x="6114" y="0"/>
                    <a:pt x="4827" y="533"/>
                    <a:pt x="3854" y="1256"/>
                  </a:cubicBezTo>
                  <a:cubicBezTo>
                    <a:pt x="0" y="4123"/>
                    <a:pt x="300" y="10540"/>
                    <a:pt x="873" y="10699"/>
                  </a:cubicBezTo>
                  <a:cubicBezTo>
                    <a:pt x="880" y="10701"/>
                    <a:pt x="887" y="10702"/>
                    <a:pt x="894" y="10702"/>
                  </a:cubicBezTo>
                  <a:cubicBezTo>
                    <a:pt x="1122" y="10702"/>
                    <a:pt x="1421" y="9727"/>
                    <a:pt x="3185" y="7442"/>
                  </a:cubicBezTo>
                  <a:cubicBezTo>
                    <a:pt x="3571" y="6942"/>
                    <a:pt x="3796" y="6676"/>
                    <a:pt x="4020" y="6400"/>
                  </a:cubicBezTo>
                  <a:cubicBezTo>
                    <a:pt x="5055" y="5123"/>
                    <a:pt x="8139" y="1018"/>
                    <a:pt x="7415" y="179"/>
                  </a:cubicBezTo>
                  <a:cubicBezTo>
                    <a:pt x="7309" y="56"/>
                    <a:pt x="7119" y="0"/>
                    <a:pt x="6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2314883" y="2174373"/>
              <a:ext cx="1328989" cy="1938980"/>
            </a:xfrm>
            <a:custGeom>
              <a:avLst/>
              <a:gdLst/>
              <a:ahLst/>
              <a:cxnLst/>
              <a:rect l="l" t="t" r="r" b="b"/>
              <a:pathLst>
                <a:path w="11704" h="17076" extrusionOk="0">
                  <a:moveTo>
                    <a:pt x="11704" y="1"/>
                  </a:moveTo>
                  <a:cubicBezTo>
                    <a:pt x="10928" y="177"/>
                    <a:pt x="10162" y="401"/>
                    <a:pt x="9416" y="674"/>
                  </a:cubicBezTo>
                  <a:lnTo>
                    <a:pt x="9099" y="2202"/>
                  </a:lnTo>
                  <a:lnTo>
                    <a:pt x="8671" y="956"/>
                  </a:lnTo>
                  <a:cubicBezTo>
                    <a:pt x="8119" y="1181"/>
                    <a:pt x="7526" y="1446"/>
                    <a:pt x="6918" y="1767"/>
                  </a:cubicBezTo>
                  <a:cubicBezTo>
                    <a:pt x="7043" y="2164"/>
                    <a:pt x="7163" y="2557"/>
                    <a:pt x="7288" y="2954"/>
                  </a:cubicBezTo>
                  <a:cubicBezTo>
                    <a:pt x="7063" y="2613"/>
                    <a:pt x="6839" y="2271"/>
                    <a:pt x="6611" y="1933"/>
                  </a:cubicBezTo>
                  <a:cubicBezTo>
                    <a:pt x="6256" y="2126"/>
                    <a:pt x="5897" y="2340"/>
                    <a:pt x="5542" y="2571"/>
                  </a:cubicBezTo>
                  <a:lnTo>
                    <a:pt x="5832" y="3499"/>
                  </a:lnTo>
                  <a:lnTo>
                    <a:pt x="5124" y="2851"/>
                  </a:lnTo>
                  <a:cubicBezTo>
                    <a:pt x="4641" y="3189"/>
                    <a:pt x="4179" y="3551"/>
                    <a:pt x="3737" y="3944"/>
                  </a:cubicBezTo>
                  <a:cubicBezTo>
                    <a:pt x="3937" y="4272"/>
                    <a:pt x="4138" y="4603"/>
                    <a:pt x="4338" y="4931"/>
                  </a:cubicBezTo>
                  <a:cubicBezTo>
                    <a:pt x="4058" y="4676"/>
                    <a:pt x="3779" y="4417"/>
                    <a:pt x="3499" y="4162"/>
                  </a:cubicBezTo>
                  <a:cubicBezTo>
                    <a:pt x="3254" y="4396"/>
                    <a:pt x="3013" y="4641"/>
                    <a:pt x="2782" y="4900"/>
                  </a:cubicBezTo>
                  <a:lnTo>
                    <a:pt x="3178" y="5804"/>
                  </a:lnTo>
                  <a:lnTo>
                    <a:pt x="3178" y="5804"/>
                  </a:lnTo>
                  <a:lnTo>
                    <a:pt x="2450" y="5283"/>
                  </a:lnTo>
                  <a:cubicBezTo>
                    <a:pt x="2188" y="5597"/>
                    <a:pt x="1943" y="5928"/>
                    <a:pt x="1719" y="6273"/>
                  </a:cubicBezTo>
                  <a:lnTo>
                    <a:pt x="2999" y="7774"/>
                  </a:lnTo>
                  <a:lnTo>
                    <a:pt x="1250" y="7067"/>
                  </a:lnTo>
                  <a:cubicBezTo>
                    <a:pt x="1174" y="7208"/>
                    <a:pt x="1098" y="7353"/>
                    <a:pt x="1029" y="7505"/>
                  </a:cubicBezTo>
                  <a:cubicBezTo>
                    <a:pt x="925" y="7719"/>
                    <a:pt x="829" y="7940"/>
                    <a:pt x="742" y="8167"/>
                  </a:cubicBezTo>
                  <a:lnTo>
                    <a:pt x="2178" y="8868"/>
                  </a:lnTo>
                  <a:lnTo>
                    <a:pt x="591" y="8578"/>
                  </a:lnTo>
                  <a:cubicBezTo>
                    <a:pt x="501" y="8847"/>
                    <a:pt x="415" y="9123"/>
                    <a:pt x="346" y="9413"/>
                  </a:cubicBezTo>
                  <a:lnTo>
                    <a:pt x="970" y="9717"/>
                  </a:lnTo>
                  <a:lnTo>
                    <a:pt x="970" y="9717"/>
                  </a:lnTo>
                  <a:lnTo>
                    <a:pt x="301" y="9592"/>
                  </a:lnTo>
                  <a:cubicBezTo>
                    <a:pt x="256" y="9786"/>
                    <a:pt x="215" y="9982"/>
                    <a:pt x="180" y="10182"/>
                  </a:cubicBezTo>
                  <a:cubicBezTo>
                    <a:pt x="149" y="10351"/>
                    <a:pt x="125" y="10520"/>
                    <a:pt x="104" y="10690"/>
                  </a:cubicBezTo>
                  <a:lnTo>
                    <a:pt x="1619" y="11004"/>
                  </a:lnTo>
                  <a:lnTo>
                    <a:pt x="70" y="10993"/>
                  </a:lnTo>
                  <a:cubicBezTo>
                    <a:pt x="18" y="11500"/>
                    <a:pt x="1" y="12014"/>
                    <a:pt x="18" y="12529"/>
                  </a:cubicBezTo>
                  <a:lnTo>
                    <a:pt x="1219" y="12615"/>
                  </a:lnTo>
                  <a:lnTo>
                    <a:pt x="52" y="13194"/>
                  </a:lnTo>
                  <a:cubicBezTo>
                    <a:pt x="177" y="14692"/>
                    <a:pt x="546" y="16030"/>
                    <a:pt x="922" y="17076"/>
                  </a:cubicBezTo>
                  <a:cubicBezTo>
                    <a:pt x="1384" y="16344"/>
                    <a:pt x="1847" y="15610"/>
                    <a:pt x="2309" y="14878"/>
                  </a:cubicBezTo>
                  <a:cubicBezTo>
                    <a:pt x="2102" y="14716"/>
                    <a:pt x="1895" y="14554"/>
                    <a:pt x="1688" y="14395"/>
                  </a:cubicBezTo>
                  <a:lnTo>
                    <a:pt x="1688" y="14395"/>
                  </a:lnTo>
                  <a:lnTo>
                    <a:pt x="2402" y="14733"/>
                  </a:lnTo>
                  <a:lnTo>
                    <a:pt x="3013" y="13767"/>
                  </a:lnTo>
                  <a:lnTo>
                    <a:pt x="2457" y="13060"/>
                  </a:lnTo>
                  <a:lnTo>
                    <a:pt x="3303" y="13308"/>
                  </a:lnTo>
                  <a:lnTo>
                    <a:pt x="3806" y="12508"/>
                  </a:lnTo>
                  <a:lnTo>
                    <a:pt x="2878" y="11780"/>
                  </a:lnTo>
                  <a:lnTo>
                    <a:pt x="3979" y="12239"/>
                  </a:lnTo>
                  <a:cubicBezTo>
                    <a:pt x="4186" y="11907"/>
                    <a:pt x="4393" y="11580"/>
                    <a:pt x="4603" y="11252"/>
                  </a:cubicBezTo>
                  <a:cubicBezTo>
                    <a:pt x="4182" y="10928"/>
                    <a:pt x="3765" y="10603"/>
                    <a:pt x="3347" y="10276"/>
                  </a:cubicBezTo>
                  <a:lnTo>
                    <a:pt x="3347" y="10276"/>
                  </a:lnTo>
                  <a:cubicBezTo>
                    <a:pt x="3827" y="10503"/>
                    <a:pt x="4307" y="10731"/>
                    <a:pt x="4786" y="10959"/>
                  </a:cubicBezTo>
                  <a:cubicBezTo>
                    <a:pt x="5173" y="10348"/>
                    <a:pt x="5559" y="9737"/>
                    <a:pt x="5945" y="9127"/>
                  </a:cubicBezTo>
                  <a:lnTo>
                    <a:pt x="5407" y="8706"/>
                  </a:lnTo>
                  <a:lnTo>
                    <a:pt x="6077" y="8920"/>
                  </a:lnTo>
                  <a:cubicBezTo>
                    <a:pt x="6315" y="8537"/>
                    <a:pt x="6556" y="8157"/>
                    <a:pt x="6798" y="7778"/>
                  </a:cubicBezTo>
                  <a:cubicBezTo>
                    <a:pt x="6453" y="7508"/>
                    <a:pt x="6108" y="7243"/>
                    <a:pt x="5763" y="6974"/>
                  </a:cubicBezTo>
                  <a:lnTo>
                    <a:pt x="5763" y="6974"/>
                  </a:lnTo>
                  <a:lnTo>
                    <a:pt x="7263" y="7036"/>
                  </a:lnTo>
                  <a:cubicBezTo>
                    <a:pt x="7812" y="6170"/>
                    <a:pt x="8361" y="5300"/>
                    <a:pt x="8906" y="4434"/>
                  </a:cubicBezTo>
                  <a:lnTo>
                    <a:pt x="7947" y="4034"/>
                  </a:lnTo>
                  <a:lnTo>
                    <a:pt x="9127" y="4082"/>
                  </a:lnTo>
                  <a:cubicBezTo>
                    <a:pt x="9986" y="2723"/>
                    <a:pt x="10845" y="1364"/>
                    <a:pt x="1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2755683" y="2993632"/>
              <a:ext cx="577515" cy="682549"/>
            </a:xfrm>
            <a:custGeom>
              <a:avLst/>
              <a:gdLst/>
              <a:ahLst/>
              <a:cxnLst/>
              <a:rect l="l" t="t" r="r" b="b"/>
              <a:pathLst>
                <a:path w="5086" h="6011" fill="none" extrusionOk="0">
                  <a:moveTo>
                    <a:pt x="5086" y="0"/>
                  </a:moveTo>
                  <a:cubicBezTo>
                    <a:pt x="4206" y="514"/>
                    <a:pt x="3395" y="1139"/>
                    <a:pt x="2678" y="1863"/>
                  </a:cubicBezTo>
                  <a:cubicBezTo>
                    <a:pt x="1504" y="3043"/>
                    <a:pt x="594" y="4454"/>
                    <a:pt x="0" y="6010"/>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3187399" y="2901090"/>
              <a:ext cx="85844" cy="166237"/>
            </a:xfrm>
            <a:custGeom>
              <a:avLst/>
              <a:gdLst/>
              <a:ahLst/>
              <a:cxnLst/>
              <a:rect l="l" t="t" r="r" b="b"/>
              <a:pathLst>
                <a:path w="756" h="1464" extrusionOk="0">
                  <a:moveTo>
                    <a:pt x="519" y="1"/>
                  </a:moveTo>
                  <a:cubicBezTo>
                    <a:pt x="472" y="1"/>
                    <a:pt x="416" y="14"/>
                    <a:pt x="370" y="35"/>
                  </a:cubicBezTo>
                  <a:cubicBezTo>
                    <a:pt x="242" y="94"/>
                    <a:pt x="187" y="222"/>
                    <a:pt x="163" y="280"/>
                  </a:cubicBezTo>
                  <a:cubicBezTo>
                    <a:pt x="0" y="656"/>
                    <a:pt x="332" y="1422"/>
                    <a:pt x="352" y="1464"/>
                  </a:cubicBezTo>
                  <a:cubicBezTo>
                    <a:pt x="673" y="601"/>
                    <a:pt x="756" y="118"/>
                    <a:pt x="594" y="18"/>
                  </a:cubicBezTo>
                  <a:cubicBezTo>
                    <a:pt x="575" y="6"/>
                    <a:pt x="549"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3305264" y="2894504"/>
              <a:ext cx="138077" cy="119228"/>
            </a:xfrm>
            <a:custGeom>
              <a:avLst/>
              <a:gdLst/>
              <a:ahLst/>
              <a:cxnLst/>
              <a:rect l="l" t="t" r="r" b="b"/>
              <a:pathLst>
                <a:path w="1216" h="1050" extrusionOk="0">
                  <a:moveTo>
                    <a:pt x="887" y="1"/>
                  </a:moveTo>
                  <a:cubicBezTo>
                    <a:pt x="796" y="1"/>
                    <a:pt x="716" y="35"/>
                    <a:pt x="674" y="55"/>
                  </a:cubicBezTo>
                  <a:cubicBezTo>
                    <a:pt x="298" y="218"/>
                    <a:pt x="18" y="1001"/>
                    <a:pt x="1" y="1049"/>
                  </a:cubicBezTo>
                  <a:cubicBezTo>
                    <a:pt x="829" y="639"/>
                    <a:pt x="1215" y="342"/>
                    <a:pt x="1167" y="159"/>
                  </a:cubicBezTo>
                  <a:cubicBezTo>
                    <a:pt x="1153" y="104"/>
                    <a:pt x="1070" y="45"/>
                    <a:pt x="991" y="17"/>
                  </a:cubicBezTo>
                  <a:cubicBezTo>
                    <a:pt x="956" y="5"/>
                    <a:pt x="920" y="1"/>
                    <a:pt x="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3089860" y="2974442"/>
              <a:ext cx="85844" cy="166124"/>
            </a:xfrm>
            <a:custGeom>
              <a:avLst/>
              <a:gdLst/>
              <a:ahLst/>
              <a:cxnLst/>
              <a:rect l="l" t="t" r="r" b="b"/>
              <a:pathLst>
                <a:path w="756" h="1463" extrusionOk="0">
                  <a:moveTo>
                    <a:pt x="518" y="0"/>
                  </a:moveTo>
                  <a:cubicBezTo>
                    <a:pt x="470" y="0"/>
                    <a:pt x="414" y="13"/>
                    <a:pt x="369" y="35"/>
                  </a:cubicBezTo>
                  <a:cubicBezTo>
                    <a:pt x="242" y="93"/>
                    <a:pt x="187" y="217"/>
                    <a:pt x="162" y="280"/>
                  </a:cubicBezTo>
                  <a:cubicBezTo>
                    <a:pt x="0" y="652"/>
                    <a:pt x="331" y="1422"/>
                    <a:pt x="352" y="1463"/>
                  </a:cubicBezTo>
                  <a:cubicBezTo>
                    <a:pt x="673" y="600"/>
                    <a:pt x="756" y="117"/>
                    <a:pt x="594" y="17"/>
                  </a:cubicBezTo>
                  <a:cubicBezTo>
                    <a:pt x="575" y="5"/>
                    <a:pt x="548" y="0"/>
                    <a:pt x="5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234750" y="3011914"/>
              <a:ext cx="167032" cy="65064"/>
            </a:xfrm>
            <a:custGeom>
              <a:avLst/>
              <a:gdLst/>
              <a:ahLst/>
              <a:cxnLst/>
              <a:rect l="l" t="t" r="r" b="b"/>
              <a:pathLst>
                <a:path w="1471" h="573" extrusionOk="0">
                  <a:moveTo>
                    <a:pt x="1239" y="0"/>
                  </a:moveTo>
                  <a:cubicBezTo>
                    <a:pt x="1008" y="0"/>
                    <a:pt x="595" y="127"/>
                    <a:pt x="1" y="381"/>
                  </a:cubicBezTo>
                  <a:cubicBezTo>
                    <a:pt x="35" y="394"/>
                    <a:pt x="507" y="573"/>
                    <a:pt x="889" y="573"/>
                  </a:cubicBezTo>
                  <a:cubicBezTo>
                    <a:pt x="1004" y="573"/>
                    <a:pt x="1110" y="557"/>
                    <a:pt x="1195" y="515"/>
                  </a:cubicBezTo>
                  <a:cubicBezTo>
                    <a:pt x="1253" y="488"/>
                    <a:pt x="1377" y="429"/>
                    <a:pt x="1429" y="298"/>
                  </a:cubicBezTo>
                  <a:cubicBezTo>
                    <a:pt x="1460" y="222"/>
                    <a:pt x="1471" y="119"/>
                    <a:pt x="1436" y="70"/>
                  </a:cubicBezTo>
                  <a:cubicBezTo>
                    <a:pt x="1404" y="24"/>
                    <a:pt x="1338" y="0"/>
                    <a:pt x="1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918287" y="3342229"/>
              <a:ext cx="168508" cy="62112"/>
            </a:xfrm>
            <a:custGeom>
              <a:avLst/>
              <a:gdLst/>
              <a:ahLst/>
              <a:cxnLst/>
              <a:rect l="l" t="t" r="r" b="b"/>
              <a:pathLst>
                <a:path w="1484" h="547" extrusionOk="0">
                  <a:moveTo>
                    <a:pt x="1185" y="1"/>
                  </a:moveTo>
                  <a:cubicBezTo>
                    <a:pt x="943" y="1"/>
                    <a:pt x="548" y="87"/>
                    <a:pt x="0" y="260"/>
                  </a:cubicBezTo>
                  <a:cubicBezTo>
                    <a:pt x="35" y="280"/>
                    <a:pt x="570" y="547"/>
                    <a:pt x="967" y="547"/>
                  </a:cubicBezTo>
                  <a:cubicBezTo>
                    <a:pt x="1042" y="547"/>
                    <a:pt x="1112" y="537"/>
                    <a:pt x="1173" y="515"/>
                  </a:cubicBezTo>
                  <a:cubicBezTo>
                    <a:pt x="1235" y="491"/>
                    <a:pt x="1363" y="442"/>
                    <a:pt x="1428" y="318"/>
                  </a:cubicBezTo>
                  <a:cubicBezTo>
                    <a:pt x="1466" y="246"/>
                    <a:pt x="1484" y="142"/>
                    <a:pt x="1456" y="94"/>
                  </a:cubicBezTo>
                  <a:cubicBezTo>
                    <a:pt x="1421" y="32"/>
                    <a:pt x="1331" y="1"/>
                    <a:pt x="1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2951102" y="3092647"/>
              <a:ext cx="73467" cy="166691"/>
            </a:xfrm>
            <a:custGeom>
              <a:avLst/>
              <a:gdLst/>
              <a:ahLst/>
              <a:cxnLst/>
              <a:rect l="l" t="t" r="r" b="b"/>
              <a:pathLst>
                <a:path w="647" h="1468" extrusionOk="0">
                  <a:moveTo>
                    <a:pt x="398" y="0"/>
                  </a:moveTo>
                  <a:cubicBezTo>
                    <a:pt x="342" y="0"/>
                    <a:pt x="266" y="34"/>
                    <a:pt x="211" y="77"/>
                  </a:cubicBezTo>
                  <a:cubicBezTo>
                    <a:pt x="101" y="163"/>
                    <a:pt x="80" y="298"/>
                    <a:pt x="70" y="363"/>
                  </a:cubicBezTo>
                  <a:cubicBezTo>
                    <a:pt x="1" y="767"/>
                    <a:pt x="508" y="1429"/>
                    <a:pt x="539" y="1467"/>
                  </a:cubicBezTo>
                  <a:cubicBezTo>
                    <a:pt x="646" y="553"/>
                    <a:pt x="608" y="67"/>
                    <a:pt x="429" y="5"/>
                  </a:cubicBezTo>
                  <a:cubicBezTo>
                    <a:pt x="419" y="2"/>
                    <a:pt x="409" y="0"/>
                    <a:pt x="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845388" y="3222661"/>
              <a:ext cx="73353" cy="166691"/>
            </a:xfrm>
            <a:custGeom>
              <a:avLst/>
              <a:gdLst/>
              <a:ahLst/>
              <a:cxnLst/>
              <a:rect l="l" t="t" r="r" b="b"/>
              <a:pathLst>
                <a:path w="646" h="1468" extrusionOk="0">
                  <a:moveTo>
                    <a:pt x="397" y="1"/>
                  </a:moveTo>
                  <a:cubicBezTo>
                    <a:pt x="342" y="1"/>
                    <a:pt x="265" y="34"/>
                    <a:pt x="211" y="77"/>
                  </a:cubicBezTo>
                  <a:cubicBezTo>
                    <a:pt x="104" y="164"/>
                    <a:pt x="80" y="298"/>
                    <a:pt x="69" y="364"/>
                  </a:cubicBezTo>
                  <a:cubicBezTo>
                    <a:pt x="0" y="767"/>
                    <a:pt x="507" y="1430"/>
                    <a:pt x="539" y="1468"/>
                  </a:cubicBezTo>
                  <a:cubicBezTo>
                    <a:pt x="645" y="554"/>
                    <a:pt x="608" y="67"/>
                    <a:pt x="428" y="5"/>
                  </a:cubicBezTo>
                  <a:cubicBezTo>
                    <a:pt x="419" y="2"/>
                    <a:pt x="409"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3029111" y="3077545"/>
              <a:ext cx="56094" cy="123769"/>
            </a:xfrm>
            <a:custGeom>
              <a:avLst/>
              <a:gdLst/>
              <a:ahLst/>
              <a:cxnLst/>
              <a:rect l="l" t="t" r="r" b="b"/>
              <a:pathLst>
                <a:path w="494" h="1090" extrusionOk="0">
                  <a:moveTo>
                    <a:pt x="333" y="0"/>
                  </a:moveTo>
                  <a:cubicBezTo>
                    <a:pt x="294" y="0"/>
                    <a:pt x="243" y="18"/>
                    <a:pt x="204" y="44"/>
                  </a:cubicBezTo>
                  <a:cubicBezTo>
                    <a:pt x="138" y="93"/>
                    <a:pt x="94" y="165"/>
                    <a:pt x="80" y="244"/>
                  </a:cubicBezTo>
                  <a:cubicBezTo>
                    <a:pt x="0" y="538"/>
                    <a:pt x="328" y="1059"/>
                    <a:pt x="345" y="1090"/>
                  </a:cubicBezTo>
                  <a:cubicBezTo>
                    <a:pt x="487" y="424"/>
                    <a:pt x="494" y="65"/>
                    <a:pt x="366" y="6"/>
                  </a:cubicBezTo>
                  <a:cubicBezTo>
                    <a:pt x="357" y="2"/>
                    <a:pt x="345"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2915448" y="3198816"/>
              <a:ext cx="54277" cy="123202"/>
            </a:xfrm>
            <a:custGeom>
              <a:avLst/>
              <a:gdLst/>
              <a:ahLst/>
              <a:cxnLst/>
              <a:rect l="l" t="t" r="r" b="b"/>
              <a:pathLst>
                <a:path w="478" h="1085" extrusionOk="0">
                  <a:moveTo>
                    <a:pt x="293" y="1"/>
                  </a:moveTo>
                  <a:cubicBezTo>
                    <a:pt x="252" y="1"/>
                    <a:pt x="196" y="25"/>
                    <a:pt x="160" y="56"/>
                  </a:cubicBezTo>
                  <a:cubicBezTo>
                    <a:pt x="97" y="111"/>
                    <a:pt x="60" y="187"/>
                    <a:pt x="53" y="267"/>
                  </a:cubicBezTo>
                  <a:cubicBezTo>
                    <a:pt x="1" y="567"/>
                    <a:pt x="377" y="1057"/>
                    <a:pt x="398" y="1084"/>
                  </a:cubicBezTo>
                  <a:cubicBezTo>
                    <a:pt x="477" y="408"/>
                    <a:pt x="449" y="49"/>
                    <a:pt x="318" y="5"/>
                  </a:cubicBezTo>
                  <a:cubicBezTo>
                    <a:pt x="311" y="2"/>
                    <a:pt x="303"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2814389" y="3321109"/>
              <a:ext cx="64383" cy="116048"/>
            </a:xfrm>
            <a:custGeom>
              <a:avLst/>
              <a:gdLst/>
              <a:ahLst/>
              <a:cxnLst/>
              <a:rect l="l" t="t" r="r" b="b"/>
              <a:pathLst>
                <a:path w="567" h="1022" extrusionOk="0">
                  <a:moveTo>
                    <a:pt x="201" y="1"/>
                  </a:moveTo>
                  <a:cubicBezTo>
                    <a:pt x="159" y="1"/>
                    <a:pt x="97" y="45"/>
                    <a:pt x="59" y="94"/>
                  </a:cubicBezTo>
                  <a:cubicBezTo>
                    <a:pt x="18" y="163"/>
                    <a:pt x="1" y="246"/>
                    <a:pt x="15" y="328"/>
                  </a:cubicBezTo>
                  <a:cubicBezTo>
                    <a:pt x="46" y="628"/>
                    <a:pt x="539" y="998"/>
                    <a:pt x="567" y="1022"/>
                  </a:cubicBezTo>
                  <a:cubicBezTo>
                    <a:pt x="463" y="349"/>
                    <a:pt x="339" y="7"/>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3152880" y="3106728"/>
              <a:ext cx="124678" cy="44285"/>
            </a:xfrm>
            <a:custGeom>
              <a:avLst/>
              <a:gdLst/>
              <a:ahLst/>
              <a:cxnLst/>
              <a:rect l="l" t="t" r="r" b="b"/>
              <a:pathLst>
                <a:path w="1098" h="390" extrusionOk="0">
                  <a:moveTo>
                    <a:pt x="759" y="0"/>
                  </a:moveTo>
                  <a:cubicBezTo>
                    <a:pt x="579" y="0"/>
                    <a:pt x="326" y="31"/>
                    <a:pt x="1" y="91"/>
                  </a:cubicBezTo>
                  <a:cubicBezTo>
                    <a:pt x="29" y="107"/>
                    <a:pt x="456" y="390"/>
                    <a:pt x="754" y="390"/>
                  </a:cubicBezTo>
                  <a:cubicBezTo>
                    <a:pt x="784" y="390"/>
                    <a:pt x="812" y="387"/>
                    <a:pt x="839" y="381"/>
                  </a:cubicBezTo>
                  <a:cubicBezTo>
                    <a:pt x="919" y="367"/>
                    <a:pt x="991" y="326"/>
                    <a:pt x="1043" y="263"/>
                  </a:cubicBezTo>
                  <a:cubicBezTo>
                    <a:pt x="1077" y="212"/>
                    <a:pt x="1098" y="139"/>
                    <a:pt x="1084" y="101"/>
                  </a:cubicBezTo>
                  <a:cubicBezTo>
                    <a:pt x="1058" y="34"/>
                    <a:pt x="949" y="0"/>
                    <a:pt x="7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087930" y="3163502"/>
              <a:ext cx="124678" cy="44512"/>
            </a:xfrm>
            <a:custGeom>
              <a:avLst/>
              <a:gdLst/>
              <a:ahLst/>
              <a:cxnLst/>
              <a:rect l="l" t="t" r="r" b="b"/>
              <a:pathLst>
                <a:path w="1098" h="392" extrusionOk="0">
                  <a:moveTo>
                    <a:pt x="757" y="1"/>
                  </a:moveTo>
                  <a:cubicBezTo>
                    <a:pt x="578" y="1"/>
                    <a:pt x="326" y="31"/>
                    <a:pt x="0" y="91"/>
                  </a:cubicBezTo>
                  <a:cubicBezTo>
                    <a:pt x="25" y="110"/>
                    <a:pt x="448" y="391"/>
                    <a:pt x="748" y="391"/>
                  </a:cubicBezTo>
                  <a:cubicBezTo>
                    <a:pt x="780" y="391"/>
                    <a:pt x="810" y="388"/>
                    <a:pt x="838" y="381"/>
                  </a:cubicBezTo>
                  <a:cubicBezTo>
                    <a:pt x="918" y="371"/>
                    <a:pt x="990" y="326"/>
                    <a:pt x="1042" y="264"/>
                  </a:cubicBezTo>
                  <a:cubicBezTo>
                    <a:pt x="1076" y="212"/>
                    <a:pt x="1097" y="140"/>
                    <a:pt x="1083" y="102"/>
                  </a:cubicBezTo>
                  <a:cubicBezTo>
                    <a:pt x="1055" y="34"/>
                    <a:pt x="947" y="1"/>
                    <a:pt x="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031041" y="3219028"/>
              <a:ext cx="160787" cy="57343"/>
            </a:xfrm>
            <a:custGeom>
              <a:avLst/>
              <a:gdLst/>
              <a:ahLst/>
              <a:cxnLst/>
              <a:rect l="l" t="t" r="r" b="b"/>
              <a:pathLst>
                <a:path w="1416" h="505" extrusionOk="0">
                  <a:moveTo>
                    <a:pt x="977" y="0"/>
                  </a:moveTo>
                  <a:cubicBezTo>
                    <a:pt x="746" y="0"/>
                    <a:pt x="421" y="39"/>
                    <a:pt x="1" y="116"/>
                  </a:cubicBezTo>
                  <a:cubicBezTo>
                    <a:pt x="35" y="141"/>
                    <a:pt x="584" y="505"/>
                    <a:pt x="969" y="505"/>
                  </a:cubicBezTo>
                  <a:cubicBezTo>
                    <a:pt x="1008" y="505"/>
                    <a:pt x="1046" y="501"/>
                    <a:pt x="1081" y="492"/>
                  </a:cubicBezTo>
                  <a:cubicBezTo>
                    <a:pt x="1139" y="475"/>
                    <a:pt x="1267" y="448"/>
                    <a:pt x="1343" y="337"/>
                  </a:cubicBezTo>
                  <a:cubicBezTo>
                    <a:pt x="1384" y="272"/>
                    <a:pt x="1415" y="178"/>
                    <a:pt x="1395" y="130"/>
                  </a:cubicBezTo>
                  <a:cubicBezTo>
                    <a:pt x="1359" y="43"/>
                    <a:pt x="1220" y="0"/>
                    <a:pt x="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2973131" y="3274213"/>
              <a:ext cx="124224" cy="45534"/>
            </a:xfrm>
            <a:custGeom>
              <a:avLst/>
              <a:gdLst/>
              <a:ahLst/>
              <a:cxnLst/>
              <a:rect l="l" t="t" r="r" b="b"/>
              <a:pathLst>
                <a:path w="1094" h="401" extrusionOk="0">
                  <a:moveTo>
                    <a:pt x="868" y="0"/>
                  </a:moveTo>
                  <a:cubicBezTo>
                    <a:pt x="689" y="0"/>
                    <a:pt x="399" y="61"/>
                    <a:pt x="0" y="182"/>
                  </a:cubicBezTo>
                  <a:cubicBezTo>
                    <a:pt x="26" y="194"/>
                    <a:pt x="427" y="400"/>
                    <a:pt x="720" y="400"/>
                  </a:cubicBezTo>
                  <a:cubicBezTo>
                    <a:pt x="772" y="400"/>
                    <a:pt x="820" y="394"/>
                    <a:pt x="863" y="379"/>
                  </a:cubicBezTo>
                  <a:cubicBezTo>
                    <a:pt x="939" y="355"/>
                    <a:pt x="1008" y="303"/>
                    <a:pt x="1049" y="234"/>
                  </a:cubicBezTo>
                  <a:cubicBezTo>
                    <a:pt x="1080" y="182"/>
                    <a:pt x="1094" y="106"/>
                    <a:pt x="1073" y="72"/>
                  </a:cubicBezTo>
                  <a:cubicBezTo>
                    <a:pt x="1048" y="24"/>
                    <a:pt x="979"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2866962" y="3418421"/>
              <a:ext cx="123883" cy="46783"/>
            </a:xfrm>
            <a:custGeom>
              <a:avLst/>
              <a:gdLst/>
              <a:ahLst/>
              <a:cxnLst/>
              <a:rect l="l" t="t" r="r" b="b"/>
              <a:pathLst>
                <a:path w="1091" h="412" extrusionOk="0">
                  <a:moveTo>
                    <a:pt x="897" y="0"/>
                  </a:moveTo>
                  <a:cubicBezTo>
                    <a:pt x="722" y="0"/>
                    <a:pt x="423" y="78"/>
                    <a:pt x="0" y="234"/>
                  </a:cubicBezTo>
                  <a:cubicBezTo>
                    <a:pt x="28" y="245"/>
                    <a:pt x="400" y="411"/>
                    <a:pt x="688" y="411"/>
                  </a:cubicBezTo>
                  <a:cubicBezTo>
                    <a:pt x="756" y="411"/>
                    <a:pt x="820" y="402"/>
                    <a:pt x="873" y="379"/>
                  </a:cubicBezTo>
                  <a:cubicBezTo>
                    <a:pt x="952" y="355"/>
                    <a:pt x="1014" y="299"/>
                    <a:pt x="1056" y="227"/>
                  </a:cubicBezTo>
                  <a:cubicBezTo>
                    <a:pt x="1080" y="172"/>
                    <a:pt x="1090" y="96"/>
                    <a:pt x="1070" y="61"/>
                  </a:cubicBezTo>
                  <a:cubicBezTo>
                    <a:pt x="1044" y="21"/>
                    <a:pt x="987" y="0"/>
                    <a:pt x="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587630" y="2702151"/>
              <a:ext cx="304428" cy="840838"/>
            </a:xfrm>
            <a:custGeom>
              <a:avLst/>
              <a:gdLst/>
              <a:ahLst/>
              <a:cxnLst/>
              <a:rect l="l" t="t" r="r" b="b"/>
              <a:pathLst>
                <a:path w="2681" h="7405" fill="none" extrusionOk="0">
                  <a:moveTo>
                    <a:pt x="2681" y="0"/>
                  </a:moveTo>
                  <a:cubicBezTo>
                    <a:pt x="2032" y="787"/>
                    <a:pt x="1491" y="1656"/>
                    <a:pt x="1066" y="2584"/>
                  </a:cubicBezTo>
                  <a:cubicBezTo>
                    <a:pt x="380" y="4099"/>
                    <a:pt x="17" y="5741"/>
                    <a:pt x="0" y="7404"/>
                  </a:cubicBezTo>
                </a:path>
              </a:pathLst>
            </a:custGeom>
            <a:noFill/>
            <a:ln w="1125" cap="flat" cmpd="sng">
              <a:solidFill>
                <a:srgbClr val="EEC860"/>
              </a:solidFill>
              <a:prstDash val="solid"/>
              <a:miter lim="3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2748643" y="2644354"/>
              <a:ext cx="69833" cy="164080"/>
            </a:xfrm>
            <a:custGeom>
              <a:avLst/>
              <a:gdLst/>
              <a:ahLst/>
              <a:cxnLst/>
              <a:rect l="l" t="t" r="r" b="b"/>
              <a:pathLst>
                <a:path w="615" h="1445" extrusionOk="0">
                  <a:moveTo>
                    <a:pt x="322" y="1"/>
                  </a:moveTo>
                  <a:cubicBezTo>
                    <a:pt x="266" y="1"/>
                    <a:pt x="184" y="45"/>
                    <a:pt x="131" y="99"/>
                  </a:cubicBezTo>
                  <a:cubicBezTo>
                    <a:pt x="31" y="199"/>
                    <a:pt x="24" y="333"/>
                    <a:pt x="21" y="399"/>
                  </a:cubicBezTo>
                  <a:cubicBezTo>
                    <a:pt x="0" y="806"/>
                    <a:pt x="580" y="1410"/>
                    <a:pt x="614" y="1444"/>
                  </a:cubicBezTo>
                  <a:cubicBezTo>
                    <a:pt x="614" y="523"/>
                    <a:pt x="521" y="40"/>
                    <a:pt x="338" y="2"/>
                  </a:cubicBezTo>
                  <a:cubicBezTo>
                    <a:pt x="333" y="1"/>
                    <a:pt x="328"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2871618" y="2581789"/>
              <a:ext cx="102763" cy="148637"/>
            </a:xfrm>
            <a:custGeom>
              <a:avLst/>
              <a:gdLst/>
              <a:ahLst/>
              <a:cxnLst/>
              <a:rect l="l" t="t" r="r" b="b"/>
              <a:pathLst>
                <a:path w="905" h="1309" extrusionOk="0">
                  <a:moveTo>
                    <a:pt x="594" y="1"/>
                  </a:moveTo>
                  <a:cubicBezTo>
                    <a:pt x="589" y="1"/>
                    <a:pt x="585" y="1"/>
                    <a:pt x="580" y="1"/>
                  </a:cubicBezTo>
                  <a:cubicBezTo>
                    <a:pt x="442" y="4"/>
                    <a:pt x="342" y="98"/>
                    <a:pt x="294" y="142"/>
                  </a:cubicBezTo>
                  <a:cubicBezTo>
                    <a:pt x="0" y="425"/>
                    <a:pt x="11" y="1260"/>
                    <a:pt x="11" y="1309"/>
                  </a:cubicBezTo>
                  <a:cubicBezTo>
                    <a:pt x="642" y="639"/>
                    <a:pt x="904" y="225"/>
                    <a:pt x="797" y="70"/>
                  </a:cubicBezTo>
                  <a:cubicBezTo>
                    <a:pt x="765" y="28"/>
                    <a:pt x="674" y="1"/>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82330" y="2746662"/>
              <a:ext cx="69947" cy="163966"/>
            </a:xfrm>
            <a:custGeom>
              <a:avLst/>
              <a:gdLst/>
              <a:ahLst/>
              <a:cxnLst/>
              <a:rect l="l" t="t" r="r" b="b"/>
              <a:pathLst>
                <a:path w="616" h="1444" extrusionOk="0">
                  <a:moveTo>
                    <a:pt x="322" y="0"/>
                  </a:moveTo>
                  <a:cubicBezTo>
                    <a:pt x="264" y="0"/>
                    <a:pt x="185" y="45"/>
                    <a:pt x="132" y="98"/>
                  </a:cubicBezTo>
                  <a:cubicBezTo>
                    <a:pt x="32" y="198"/>
                    <a:pt x="25" y="336"/>
                    <a:pt x="22" y="398"/>
                  </a:cubicBezTo>
                  <a:cubicBezTo>
                    <a:pt x="1" y="809"/>
                    <a:pt x="581" y="1409"/>
                    <a:pt x="615" y="1444"/>
                  </a:cubicBezTo>
                  <a:cubicBezTo>
                    <a:pt x="615" y="522"/>
                    <a:pt x="525" y="43"/>
                    <a:pt x="339" y="2"/>
                  </a:cubicBezTo>
                  <a:cubicBezTo>
                    <a:pt x="334" y="1"/>
                    <a:pt x="328"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2821088" y="2701470"/>
              <a:ext cx="148637" cy="92430"/>
            </a:xfrm>
            <a:custGeom>
              <a:avLst/>
              <a:gdLst/>
              <a:ahLst/>
              <a:cxnLst/>
              <a:rect l="l" t="t" r="r" b="b"/>
              <a:pathLst>
                <a:path w="1309" h="814" extrusionOk="0">
                  <a:moveTo>
                    <a:pt x="1152" y="0"/>
                  </a:moveTo>
                  <a:cubicBezTo>
                    <a:pt x="956" y="0"/>
                    <a:pt x="573" y="271"/>
                    <a:pt x="0" y="814"/>
                  </a:cubicBezTo>
                  <a:cubicBezTo>
                    <a:pt x="3" y="814"/>
                    <a:pt x="6" y="814"/>
                    <a:pt x="12" y="814"/>
                  </a:cubicBezTo>
                  <a:cubicBezTo>
                    <a:pt x="123" y="814"/>
                    <a:pt x="896" y="807"/>
                    <a:pt x="1163" y="527"/>
                  </a:cubicBezTo>
                  <a:cubicBezTo>
                    <a:pt x="1208" y="479"/>
                    <a:pt x="1305" y="379"/>
                    <a:pt x="1308" y="241"/>
                  </a:cubicBezTo>
                  <a:cubicBezTo>
                    <a:pt x="1308" y="158"/>
                    <a:pt x="1280" y="58"/>
                    <a:pt x="1236" y="23"/>
                  </a:cubicBezTo>
                  <a:cubicBezTo>
                    <a:pt x="1213" y="8"/>
                    <a:pt x="1185"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2634185" y="3121830"/>
              <a:ext cx="155677" cy="81415"/>
            </a:xfrm>
            <a:custGeom>
              <a:avLst/>
              <a:gdLst/>
              <a:ahLst/>
              <a:cxnLst/>
              <a:rect l="l" t="t" r="r" b="b"/>
              <a:pathLst>
                <a:path w="1371" h="717" extrusionOk="0">
                  <a:moveTo>
                    <a:pt x="1205" y="1"/>
                  </a:moveTo>
                  <a:cubicBezTo>
                    <a:pt x="999" y="1"/>
                    <a:pt x="599" y="234"/>
                    <a:pt x="1" y="696"/>
                  </a:cubicBezTo>
                  <a:cubicBezTo>
                    <a:pt x="21" y="699"/>
                    <a:pt x="173" y="716"/>
                    <a:pt x="368" y="716"/>
                  </a:cubicBezTo>
                  <a:cubicBezTo>
                    <a:pt x="644" y="716"/>
                    <a:pt x="1005" y="682"/>
                    <a:pt x="1187" y="524"/>
                  </a:cubicBezTo>
                  <a:cubicBezTo>
                    <a:pt x="1239" y="482"/>
                    <a:pt x="1343" y="393"/>
                    <a:pt x="1360" y="255"/>
                  </a:cubicBezTo>
                  <a:cubicBezTo>
                    <a:pt x="1370" y="172"/>
                    <a:pt x="1353" y="68"/>
                    <a:pt x="1312" y="34"/>
                  </a:cubicBezTo>
                  <a:cubicBezTo>
                    <a:pt x="1285" y="12"/>
                    <a:pt x="1250" y="1"/>
                    <a:pt x="1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2585586" y="2911650"/>
              <a:ext cx="98107" cy="151362"/>
            </a:xfrm>
            <a:custGeom>
              <a:avLst/>
              <a:gdLst/>
              <a:ahLst/>
              <a:cxnLst/>
              <a:rect l="l" t="t" r="r" b="b"/>
              <a:pathLst>
                <a:path w="864" h="1333" extrusionOk="0">
                  <a:moveTo>
                    <a:pt x="254" y="1"/>
                  </a:moveTo>
                  <a:cubicBezTo>
                    <a:pt x="252" y="1"/>
                    <a:pt x="251" y="1"/>
                    <a:pt x="249" y="1"/>
                  </a:cubicBezTo>
                  <a:cubicBezTo>
                    <a:pt x="194" y="1"/>
                    <a:pt x="115" y="70"/>
                    <a:pt x="73" y="143"/>
                  </a:cubicBezTo>
                  <a:cubicBezTo>
                    <a:pt x="1" y="260"/>
                    <a:pt x="25" y="394"/>
                    <a:pt x="39" y="460"/>
                  </a:cubicBezTo>
                  <a:cubicBezTo>
                    <a:pt x="115" y="860"/>
                    <a:pt x="822" y="1309"/>
                    <a:pt x="863" y="1333"/>
                  </a:cubicBezTo>
                  <a:cubicBezTo>
                    <a:pt x="644" y="443"/>
                    <a:pt x="442"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2531536" y="3070392"/>
              <a:ext cx="98107" cy="151362"/>
            </a:xfrm>
            <a:custGeom>
              <a:avLst/>
              <a:gdLst/>
              <a:ahLst/>
              <a:cxnLst/>
              <a:rect l="l" t="t" r="r" b="b"/>
              <a:pathLst>
                <a:path w="864" h="1333" extrusionOk="0">
                  <a:moveTo>
                    <a:pt x="253" y="0"/>
                  </a:moveTo>
                  <a:cubicBezTo>
                    <a:pt x="252" y="0"/>
                    <a:pt x="251" y="0"/>
                    <a:pt x="249" y="0"/>
                  </a:cubicBezTo>
                  <a:cubicBezTo>
                    <a:pt x="194" y="0"/>
                    <a:pt x="118" y="69"/>
                    <a:pt x="73" y="142"/>
                  </a:cubicBezTo>
                  <a:cubicBezTo>
                    <a:pt x="1" y="259"/>
                    <a:pt x="25" y="394"/>
                    <a:pt x="39" y="459"/>
                  </a:cubicBezTo>
                  <a:cubicBezTo>
                    <a:pt x="114" y="860"/>
                    <a:pt x="822" y="1305"/>
                    <a:pt x="863" y="1332"/>
                  </a:cubicBezTo>
                  <a:cubicBezTo>
                    <a:pt x="644" y="445"/>
                    <a:pt x="442" y="0"/>
                    <a:pt x="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2652240" y="2872589"/>
              <a:ext cx="63588" cy="116389"/>
            </a:xfrm>
            <a:custGeom>
              <a:avLst/>
              <a:gdLst/>
              <a:ahLst/>
              <a:cxnLst/>
              <a:rect l="l" t="t" r="r" b="b"/>
              <a:pathLst>
                <a:path w="560" h="1025" extrusionOk="0">
                  <a:moveTo>
                    <a:pt x="200" y="0"/>
                  </a:moveTo>
                  <a:cubicBezTo>
                    <a:pt x="162" y="0"/>
                    <a:pt x="100" y="45"/>
                    <a:pt x="62" y="93"/>
                  </a:cubicBezTo>
                  <a:cubicBezTo>
                    <a:pt x="18" y="162"/>
                    <a:pt x="0" y="245"/>
                    <a:pt x="14" y="324"/>
                  </a:cubicBezTo>
                  <a:cubicBezTo>
                    <a:pt x="42" y="625"/>
                    <a:pt x="532" y="1001"/>
                    <a:pt x="559" y="1025"/>
                  </a:cubicBezTo>
                  <a:cubicBezTo>
                    <a:pt x="463" y="352"/>
                    <a:pt x="342" y="10"/>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2584791" y="3027697"/>
              <a:ext cx="71877" cy="111733"/>
            </a:xfrm>
            <a:custGeom>
              <a:avLst/>
              <a:gdLst/>
              <a:ahLst/>
              <a:cxnLst/>
              <a:rect l="l" t="t" r="r" b="b"/>
              <a:pathLst>
                <a:path w="633" h="984" extrusionOk="0">
                  <a:moveTo>
                    <a:pt x="182" y="0"/>
                  </a:moveTo>
                  <a:cubicBezTo>
                    <a:pt x="182" y="0"/>
                    <a:pt x="181" y="0"/>
                    <a:pt x="180" y="0"/>
                  </a:cubicBezTo>
                  <a:cubicBezTo>
                    <a:pt x="139" y="0"/>
                    <a:pt x="80" y="52"/>
                    <a:pt x="49" y="104"/>
                  </a:cubicBezTo>
                  <a:cubicBezTo>
                    <a:pt x="11" y="176"/>
                    <a:pt x="1" y="263"/>
                    <a:pt x="25" y="338"/>
                  </a:cubicBezTo>
                  <a:cubicBezTo>
                    <a:pt x="80" y="635"/>
                    <a:pt x="601" y="966"/>
                    <a:pt x="632" y="984"/>
                  </a:cubicBezTo>
                  <a:cubicBezTo>
                    <a:pt x="471" y="328"/>
                    <a:pt x="320"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527221" y="3181216"/>
              <a:ext cx="92543" cy="94587"/>
            </a:xfrm>
            <a:custGeom>
              <a:avLst/>
              <a:gdLst/>
              <a:ahLst/>
              <a:cxnLst/>
              <a:rect l="l" t="t" r="r" b="b"/>
              <a:pathLst>
                <a:path w="815" h="833" extrusionOk="0">
                  <a:moveTo>
                    <a:pt x="142" y="0"/>
                  </a:moveTo>
                  <a:cubicBezTo>
                    <a:pt x="133" y="0"/>
                    <a:pt x="123" y="2"/>
                    <a:pt x="115" y="4"/>
                  </a:cubicBezTo>
                  <a:cubicBezTo>
                    <a:pt x="77" y="18"/>
                    <a:pt x="35" y="84"/>
                    <a:pt x="18" y="142"/>
                  </a:cubicBezTo>
                  <a:cubicBezTo>
                    <a:pt x="1" y="222"/>
                    <a:pt x="14" y="304"/>
                    <a:pt x="56" y="373"/>
                  </a:cubicBezTo>
                  <a:cubicBezTo>
                    <a:pt x="190" y="646"/>
                    <a:pt x="780" y="822"/>
                    <a:pt x="815" y="832"/>
                  </a:cubicBezTo>
                  <a:cubicBezTo>
                    <a:pt x="505" y="278"/>
                    <a:pt x="280" y="0"/>
                    <a:pt x="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2765449" y="2834550"/>
              <a:ext cx="119568" cy="53141"/>
            </a:xfrm>
            <a:custGeom>
              <a:avLst/>
              <a:gdLst/>
              <a:ahLst/>
              <a:cxnLst/>
              <a:rect l="l" t="t" r="r" b="b"/>
              <a:pathLst>
                <a:path w="1053" h="468" extrusionOk="0">
                  <a:moveTo>
                    <a:pt x="919" y="1"/>
                  </a:moveTo>
                  <a:cubicBezTo>
                    <a:pt x="760" y="1"/>
                    <a:pt x="455" y="134"/>
                    <a:pt x="0" y="404"/>
                  </a:cubicBezTo>
                  <a:cubicBezTo>
                    <a:pt x="24" y="411"/>
                    <a:pt x="272" y="468"/>
                    <a:pt x="513" y="468"/>
                  </a:cubicBezTo>
                  <a:cubicBezTo>
                    <a:pt x="655" y="468"/>
                    <a:pt x="795" y="448"/>
                    <a:pt x="887" y="387"/>
                  </a:cubicBezTo>
                  <a:cubicBezTo>
                    <a:pt x="960" y="345"/>
                    <a:pt x="1011" y="280"/>
                    <a:pt x="1039" y="204"/>
                  </a:cubicBezTo>
                  <a:cubicBezTo>
                    <a:pt x="1053" y="142"/>
                    <a:pt x="1049" y="66"/>
                    <a:pt x="1022" y="35"/>
                  </a:cubicBezTo>
                  <a:cubicBezTo>
                    <a:pt x="1000" y="12"/>
                    <a:pt x="966" y="1"/>
                    <a:pt x="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724344" y="2910401"/>
              <a:ext cx="119568" cy="53255"/>
            </a:xfrm>
            <a:custGeom>
              <a:avLst/>
              <a:gdLst/>
              <a:ahLst/>
              <a:cxnLst/>
              <a:rect l="l" t="t" r="r" b="b"/>
              <a:pathLst>
                <a:path w="1053" h="469" extrusionOk="0">
                  <a:moveTo>
                    <a:pt x="916" y="1"/>
                  </a:moveTo>
                  <a:cubicBezTo>
                    <a:pt x="758" y="1"/>
                    <a:pt x="453" y="136"/>
                    <a:pt x="0" y="405"/>
                  </a:cubicBezTo>
                  <a:cubicBezTo>
                    <a:pt x="22" y="410"/>
                    <a:pt x="271" y="468"/>
                    <a:pt x="515" y="468"/>
                  </a:cubicBezTo>
                  <a:cubicBezTo>
                    <a:pt x="656" y="468"/>
                    <a:pt x="795" y="449"/>
                    <a:pt x="887" y="388"/>
                  </a:cubicBezTo>
                  <a:cubicBezTo>
                    <a:pt x="959" y="347"/>
                    <a:pt x="1011" y="281"/>
                    <a:pt x="1035" y="205"/>
                  </a:cubicBezTo>
                  <a:cubicBezTo>
                    <a:pt x="1052" y="143"/>
                    <a:pt x="1049" y="67"/>
                    <a:pt x="1018" y="36"/>
                  </a:cubicBezTo>
                  <a:cubicBezTo>
                    <a:pt x="997" y="13"/>
                    <a:pt x="963" y="1"/>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91414" y="2971717"/>
              <a:ext cx="153633" cy="68471"/>
            </a:xfrm>
            <a:custGeom>
              <a:avLst/>
              <a:gdLst/>
              <a:ahLst/>
              <a:cxnLst/>
              <a:rect l="l" t="t" r="r" b="b"/>
              <a:pathLst>
                <a:path w="1353" h="603" extrusionOk="0">
                  <a:moveTo>
                    <a:pt x="1181" y="0"/>
                  </a:moveTo>
                  <a:cubicBezTo>
                    <a:pt x="976" y="0"/>
                    <a:pt x="582" y="174"/>
                    <a:pt x="0" y="521"/>
                  </a:cubicBezTo>
                  <a:cubicBezTo>
                    <a:pt x="29" y="527"/>
                    <a:pt x="348" y="603"/>
                    <a:pt x="661" y="603"/>
                  </a:cubicBezTo>
                  <a:cubicBezTo>
                    <a:pt x="844" y="603"/>
                    <a:pt x="1024" y="577"/>
                    <a:pt x="1142" y="497"/>
                  </a:cubicBezTo>
                  <a:cubicBezTo>
                    <a:pt x="1194" y="462"/>
                    <a:pt x="1301" y="390"/>
                    <a:pt x="1336" y="262"/>
                  </a:cubicBezTo>
                  <a:cubicBezTo>
                    <a:pt x="1353" y="186"/>
                    <a:pt x="1349" y="86"/>
                    <a:pt x="1311" y="45"/>
                  </a:cubicBezTo>
                  <a:cubicBezTo>
                    <a:pt x="1284" y="15"/>
                    <a:pt x="1241" y="0"/>
                    <a:pt x="1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2658826" y="3052564"/>
              <a:ext cx="115707" cy="59273"/>
            </a:xfrm>
            <a:custGeom>
              <a:avLst/>
              <a:gdLst/>
              <a:ahLst/>
              <a:cxnLst/>
              <a:rect l="l" t="t" r="r" b="b"/>
              <a:pathLst>
                <a:path w="1019" h="522" extrusionOk="0">
                  <a:moveTo>
                    <a:pt x="892" y="0"/>
                  </a:moveTo>
                  <a:cubicBezTo>
                    <a:pt x="740" y="0"/>
                    <a:pt x="442" y="168"/>
                    <a:pt x="1" y="502"/>
                  </a:cubicBezTo>
                  <a:cubicBezTo>
                    <a:pt x="16" y="505"/>
                    <a:pt x="143" y="521"/>
                    <a:pt x="300" y="521"/>
                  </a:cubicBezTo>
                  <a:cubicBezTo>
                    <a:pt x="501" y="521"/>
                    <a:pt x="751" y="495"/>
                    <a:pt x="881" y="385"/>
                  </a:cubicBezTo>
                  <a:cubicBezTo>
                    <a:pt x="946" y="340"/>
                    <a:pt x="991" y="268"/>
                    <a:pt x="1008" y="188"/>
                  </a:cubicBezTo>
                  <a:cubicBezTo>
                    <a:pt x="1019" y="126"/>
                    <a:pt x="1005" y="50"/>
                    <a:pt x="974" y="26"/>
                  </a:cubicBezTo>
                  <a:cubicBezTo>
                    <a:pt x="954" y="9"/>
                    <a:pt x="927" y="0"/>
                    <a:pt x="8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2611475" y="3224251"/>
              <a:ext cx="112982" cy="63474"/>
            </a:xfrm>
            <a:custGeom>
              <a:avLst/>
              <a:gdLst/>
              <a:ahLst/>
              <a:cxnLst/>
              <a:rect l="l" t="t" r="r" b="b"/>
              <a:pathLst>
                <a:path w="995" h="559" extrusionOk="0">
                  <a:moveTo>
                    <a:pt x="874" y="1"/>
                  </a:moveTo>
                  <a:cubicBezTo>
                    <a:pt x="723" y="1"/>
                    <a:pt x="433" y="184"/>
                    <a:pt x="0" y="553"/>
                  </a:cubicBezTo>
                  <a:cubicBezTo>
                    <a:pt x="11" y="554"/>
                    <a:pt x="71" y="558"/>
                    <a:pt x="155" y="558"/>
                  </a:cubicBezTo>
                  <a:cubicBezTo>
                    <a:pt x="361" y="558"/>
                    <a:pt x="716" y="535"/>
                    <a:pt x="870" y="388"/>
                  </a:cubicBezTo>
                  <a:cubicBezTo>
                    <a:pt x="936" y="336"/>
                    <a:pt x="977" y="264"/>
                    <a:pt x="987" y="181"/>
                  </a:cubicBezTo>
                  <a:cubicBezTo>
                    <a:pt x="994" y="122"/>
                    <a:pt x="977" y="46"/>
                    <a:pt x="946" y="22"/>
                  </a:cubicBezTo>
                  <a:cubicBezTo>
                    <a:pt x="927" y="8"/>
                    <a:pt x="903" y="1"/>
                    <a:pt x="8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9"/>
          <p:cNvGrpSpPr/>
          <p:nvPr/>
        </p:nvGrpSpPr>
        <p:grpSpPr>
          <a:xfrm>
            <a:off x="7203482" y="3412937"/>
            <a:ext cx="1316147" cy="1763960"/>
            <a:chOff x="10116232" y="1789612"/>
            <a:chExt cx="1316147" cy="1763960"/>
          </a:xfrm>
        </p:grpSpPr>
        <p:sp>
          <p:nvSpPr>
            <p:cNvPr id="130" name="Google Shape;130;p9"/>
            <p:cNvSpPr/>
            <p:nvPr/>
          </p:nvSpPr>
          <p:spPr>
            <a:xfrm>
              <a:off x="10116232" y="1939762"/>
              <a:ext cx="433197" cy="470631"/>
            </a:xfrm>
            <a:custGeom>
              <a:avLst/>
              <a:gdLst/>
              <a:ahLst/>
              <a:cxnLst/>
              <a:rect l="l" t="t" r="r" b="b"/>
              <a:pathLst>
                <a:path w="3113" h="3382" extrusionOk="0">
                  <a:moveTo>
                    <a:pt x="390" y="0"/>
                  </a:moveTo>
                  <a:lnTo>
                    <a:pt x="369" y="59"/>
                  </a:lnTo>
                  <a:cubicBezTo>
                    <a:pt x="0" y="1160"/>
                    <a:pt x="311" y="2319"/>
                    <a:pt x="1108" y="2930"/>
                  </a:cubicBezTo>
                  <a:cubicBezTo>
                    <a:pt x="1595" y="3306"/>
                    <a:pt x="2145" y="3382"/>
                    <a:pt x="2522" y="3382"/>
                  </a:cubicBezTo>
                  <a:cubicBezTo>
                    <a:pt x="2650" y="3382"/>
                    <a:pt x="2758" y="3373"/>
                    <a:pt x="2836" y="3364"/>
                  </a:cubicBezTo>
                  <a:cubicBezTo>
                    <a:pt x="2878" y="3361"/>
                    <a:pt x="2912" y="3354"/>
                    <a:pt x="2933" y="3350"/>
                  </a:cubicBezTo>
                  <a:cubicBezTo>
                    <a:pt x="3023" y="3071"/>
                    <a:pt x="3112" y="2622"/>
                    <a:pt x="2926" y="2195"/>
                  </a:cubicBezTo>
                  <a:cubicBezTo>
                    <a:pt x="2754" y="1801"/>
                    <a:pt x="2436" y="1615"/>
                    <a:pt x="2091" y="1384"/>
                  </a:cubicBezTo>
                  <a:cubicBezTo>
                    <a:pt x="1484" y="973"/>
                    <a:pt x="915" y="507"/>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10116232" y="1947833"/>
              <a:ext cx="394790" cy="462560"/>
            </a:xfrm>
            <a:custGeom>
              <a:avLst/>
              <a:gdLst/>
              <a:ahLst/>
              <a:cxnLst/>
              <a:rect l="l" t="t" r="r" b="b"/>
              <a:pathLst>
                <a:path w="2837" h="3324" extrusionOk="0">
                  <a:moveTo>
                    <a:pt x="369" y="1"/>
                  </a:moveTo>
                  <a:lnTo>
                    <a:pt x="369" y="1"/>
                  </a:lnTo>
                  <a:cubicBezTo>
                    <a:pt x="0" y="1102"/>
                    <a:pt x="311" y="2261"/>
                    <a:pt x="1108" y="2872"/>
                  </a:cubicBezTo>
                  <a:cubicBezTo>
                    <a:pt x="1595" y="3248"/>
                    <a:pt x="2145" y="3324"/>
                    <a:pt x="2522" y="3324"/>
                  </a:cubicBezTo>
                  <a:cubicBezTo>
                    <a:pt x="2650" y="3324"/>
                    <a:pt x="2758" y="3315"/>
                    <a:pt x="2836" y="3306"/>
                  </a:cubicBezTo>
                  <a:cubicBezTo>
                    <a:pt x="2284" y="3148"/>
                    <a:pt x="1601" y="2820"/>
                    <a:pt x="1073" y="2137"/>
                  </a:cubicBezTo>
                  <a:cubicBezTo>
                    <a:pt x="459" y="1347"/>
                    <a:pt x="366" y="487"/>
                    <a:pt x="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10935310" y="1849867"/>
              <a:ext cx="456297" cy="267043"/>
            </a:xfrm>
            <a:custGeom>
              <a:avLst/>
              <a:gdLst/>
              <a:ahLst/>
              <a:cxnLst/>
              <a:rect l="l" t="t" r="r" b="b"/>
              <a:pathLst>
                <a:path w="3279" h="1919" extrusionOk="0">
                  <a:moveTo>
                    <a:pt x="1813" y="0"/>
                  </a:moveTo>
                  <a:cubicBezTo>
                    <a:pt x="1525" y="0"/>
                    <a:pt x="1241" y="66"/>
                    <a:pt x="984" y="201"/>
                  </a:cubicBezTo>
                  <a:cubicBezTo>
                    <a:pt x="107" y="660"/>
                    <a:pt x="7" y="1678"/>
                    <a:pt x="0" y="1747"/>
                  </a:cubicBezTo>
                  <a:cubicBezTo>
                    <a:pt x="381" y="1871"/>
                    <a:pt x="683" y="1919"/>
                    <a:pt x="925" y="1919"/>
                  </a:cubicBezTo>
                  <a:cubicBezTo>
                    <a:pt x="1255" y="1919"/>
                    <a:pt x="1473" y="1829"/>
                    <a:pt x="1622" y="1719"/>
                  </a:cubicBezTo>
                  <a:cubicBezTo>
                    <a:pt x="1933" y="1492"/>
                    <a:pt x="1977" y="1157"/>
                    <a:pt x="2402" y="888"/>
                  </a:cubicBezTo>
                  <a:cubicBezTo>
                    <a:pt x="2667" y="729"/>
                    <a:pt x="2971" y="646"/>
                    <a:pt x="3278" y="646"/>
                  </a:cubicBezTo>
                  <a:cubicBezTo>
                    <a:pt x="2878" y="222"/>
                    <a:pt x="2340" y="0"/>
                    <a:pt x="1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10935310" y="1921672"/>
              <a:ext cx="456297" cy="195238"/>
            </a:xfrm>
            <a:custGeom>
              <a:avLst/>
              <a:gdLst/>
              <a:ahLst/>
              <a:cxnLst/>
              <a:rect l="l" t="t" r="r" b="b"/>
              <a:pathLst>
                <a:path w="3279" h="1403" extrusionOk="0">
                  <a:moveTo>
                    <a:pt x="2575" y="0"/>
                  </a:moveTo>
                  <a:cubicBezTo>
                    <a:pt x="2329" y="0"/>
                    <a:pt x="2147" y="59"/>
                    <a:pt x="2012" y="130"/>
                  </a:cubicBezTo>
                  <a:cubicBezTo>
                    <a:pt x="1639" y="323"/>
                    <a:pt x="1584" y="631"/>
                    <a:pt x="1184" y="910"/>
                  </a:cubicBezTo>
                  <a:cubicBezTo>
                    <a:pt x="807" y="1173"/>
                    <a:pt x="383" y="1232"/>
                    <a:pt x="58" y="1232"/>
                  </a:cubicBezTo>
                  <a:cubicBezTo>
                    <a:pt x="39" y="1232"/>
                    <a:pt x="19" y="1231"/>
                    <a:pt x="0" y="1231"/>
                  </a:cubicBezTo>
                  <a:lnTo>
                    <a:pt x="0" y="1231"/>
                  </a:lnTo>
                  <a:cubicBezTo>
                    <a:pt x="381" y="1355"/>
                    <a:pt x="683" y="1403"/>
                    <a:pt x="925" y="1403"/>
                  </a:cubicBezTo>
                  <a:cubicBezTo>
                    <a:pt x="1255" y="1403"/>
                    <a:pt x="1473" y="1313"/>
                    <a:pt x="1622" y="1203"/>
                  </a:cubicBezTo>
                  <a:cubicBezTo>
                    <a:pt x="1933" y="976"/>
                    <a:pt x="1977" y="641"/>
                    <a:pt x="2402" y="372"/>
                  </a:cubicBezTo>
                  <a:cubicBezTo>
                    <a:pt x="2667" y="213"/>
                    <a:pt x="2971" y="130"/>
                    <a:pt x="3278" y="130"/>
                  </a:cubicBezTo>
                  <a:cubicBezTo>
                    <a:pt x="2999" y="36"/>
                    <a:pt x="2767" y="0"/>
                    <a:pt x="25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10821480" y="2188435"/>
              <a:ext cx="491783" cy="365149"/>
            </a:xfrm>
            <a:custGeom>
              <a:avLst/>
              <a:gdLst/>
              <a:ahLst/>
              <a:cxnLst/>
              <a:rect l="l" t="t" r="r" b="b"/>
              <a:pathLst>
                <a:path w="3534" h="2624" extrusionOk="0">
                  <a:moveTo>
                    <a:pt x="3441" y="0"/>
                  </a:moveTo>
                  <a:lnTo>
                    <a:pt x="3441" y="0"/>
                  </a:lnTo>
                  <a:cubicBezTo>
                    <a:pt x="3020" y="308"/>
                    <a:pt x="2654" y="415"/>
                    <a:pt x="2392" y="456"/>
                  </a:cubicBezTo>
                  <a:cubicBezTo>
                    <a:pt x="2297" y="470"/>
                    <a:pt x="2213" y="475"/>
                    <a:pt x="2133" y="475"/>
                  </a:cubicBezTo>
                  <a:cubicBezTo>
                    <a:pt x="1977" y="475"/>
                    <a:pt x="1840" y="456"/>
                    <a:pt x="1688" y="456"/>
                  </a:cubicBezTo>
                  <a:cubicBezTo>
                    <a:pt x="1559" y="456"/>
                    <a:pt x="1419" y="470"/>
                    <a:pt x="1246" y="518"/>
                  </a:cubicBezTo>
                  <a:cubicBezTo>
                    <a:pt x="1122" y="553"/>
                    <a:pt x="829" y="635"/>
                    <a:pt x="587" y="846"/>
                  </a:cubicBezTo>
                  <a:cubicBezTo>
                    <a:pt x="1" y="1353"/>
                    <a:pt x="108" y="2271"/>
                    <a:pt x="125" y="2405"/>
                  </a:cubicBezTo>
                  <a:cubicBezTo>
                    <a:pt x="196" y="2438"/>
                    <a:pt x="621" y="2624"/>
                    <a:pt x="1173" y="2624"/>
                  </a:cubicBezTo>
                  <a:cubicBezTo>
                    <a:pt x="1503" y="2624"/>
                    <a:pt x="1880" y="2557"/>
                    <a:pt x="2254" y="2350"/>
                  </a:cubicBezTo>
                  <a:cubicBezTo>
                    <a:pt x="3064" y="1902"/>
                    <a:pt x="3534" y="973"/>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10838736" y="2188435"/>
              <a:ext cx="474527" cy="365149"/>
            </a:xfrm>
            <a:custGeom>
              <a:avLst/>
              <a:gdLst/>
              <a:ahLst/>
              <a:cxnLst/>
              <a:rect l="l" t="t" r="r" b="b"/>
              <a:pathLst>
                <a:path w="3410" h="2624" extrusionOk="0">
                  <a:moveTo>
                    <a:pt x="3317" y="0"/>
                  </a:moveTo>
                  <a:cubicBezTo>
                    <a:pt x="2792" y="1394"/>
                    <a:pt x="1488" y="2340"/>
                    <a:pt x="1" y="2405"/>
                  </a:cubicBezTo>
                  <a:cubicBezTo>
                    <a:pt x="72" y="2438"/>
                    <a:pt x="497" y="2624"/>
                    <a:pt x="1049" y="2624"/>
                  </a:cubicBezTo>
                  <a:cubicBezTo>
                    <a:pt x="1379" y="2624"/>
                    <a:pt x="1756" y="2557"/>
                    <a:pt x="2130" y="2350"/>
                  </a:cubicBezTo>
                  <a:cubicBezTo>
                    <a:pt x="2940" y="1902"/>
                    <a:pt x="3410" y="973"/>
                    <a:pt x="33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10786412" y="2628171"/>
              <a:ext cx="383796" cy="251458"/>
            </a:xfrm>
            <a:custGeom>
              <a:avLst/>
              <a:gdLst/>
              <a:ahLst/>
              <a:cxnLst/>
              <a:rect l="l" t="t" r="r" b="b"/>
              <a:pathLst>
                <a:path w="2758" h="1807" extrusionOk="0">
                  <a:moveTo>
                    <a:pt x="1603" y="1"/>
                  </a:moveTo>
                  <a:cubicBezTo>
                    <a:pt x="1177" y="1"/>
                    <a:pt x="778" y="151"/>
                    <a:pt x="501" y="432"/>
                  </a:cubicBezTo>
                  <a:cubicBezTo>
                    <a:pt x="1" y="939"/>
                    <a:pt x="94" y="1688"/>
                    <a:pt x="108" y="1792"/>
                  </a:cubicBezTo>
                  <a:cubicBezTo>
                    <a:pt x="201" y="1802"/>
                    <a:pt x="294" y="1807"/>
                    <a:pt x="388" y="1807"/>
                  </a:cubicBezTo>
                  <a:cubicBezTo>
                    <a:pt x="489" y="1807"/>
                    <a:pt x="591" y="1801"/>
                    <a:pt x="691" y="1788"/>
                  </a:cubicBezTo>
                  <a:cubicBezTo>
                    <a:pt x="1850" y="1640"/>
                    <a:pt x="2554" y="688"/>
                    <a:pt x="2758" y="384"/>
                  </a:cubicBezTo>
                  <a:cubicBezTo>
                    <a:pt x="2396" y="124"/>
                    <a:pt x="1988" y="1"/>
                    <a:pt x="1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10801302" y="2681468"/>
              <a:ext cx="368907" cy="198160"/>
            </a:xfrm>
            <a:custGeom>
              <a:avLst/>
              <a:gdLst/>
              <a:ahLst/>
              <a:cxnLst/>
              <a:rect l="l" t="t" r="r" b="b"/>
              <a:pathLst>
                <a:path w="2651" h="1424" extrusionOk="0">
                  <a:moveTo>
                    <a:pt x="2651" y="1"/>
                  </a:moveTo>
                  <a:lnTo>
                    <a:pt x="2651" y="1"/>
                  </a:lnTo>
                  <a:cubicBezTo>
                    <a:pt x="1840" y="598"/>
                    <a:pt x="950" y="1070"/>
                    <a:pt x="1" y="1409"/>
                  </a:cubicBezTo>
                  <a:cubicBezTo>
                    <a:pt x="94" y="1419"/>
                    <a:pt x="187" y="1424"/>
                    <a:pt x="281" y="1424"/>
                  </a:cubicBezTo>
                  <a:cubicBezTo>
                    <a:pt x="382" y="1424"/>
                    <a:pt x="484" y="1418"/>
                    <a:pt x="584" y="1405"/>
                  </a:cubicBezTo>
                  <a:cubicBezTo>
                    <a:pt x="1743" y="1257"/>
                    <a:pt x="2447" y="305"/>
                    <a:pt x="26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0689003" y="1876863"/>
              <a:ext cx="126912" cy="1676709"/>
            </a:xfrm>
            <a:custGeom>
              <a:avLst/>
              <a:gdLst/>
              <a:ahLst/>
              <a:cxnLst/>
              <a:rect l="l" t="t" r="r" b="b"/>
              <a:pathLst>
                <a:path w="912" h="12049" extrusionOk="0">
                  <a:moveTo>
                    <a:pt x="528" y="0"/>
                  </a:moveTo>
                  <a:lnTo>
                    <a:pt x="483" y="11"/>
                  </a:lnTo>
                  <a:cubicBezTo>
                    <a:pt x="815" y="1353"/>
                    <a:pt x="863" y="2626"/>
                    <a:pt x="621" y="3796"/>
                  </a:cubicBezTo>
                  <a:cubicBezTo>
                    <a:pt x="566" y="4072"/>
                    <a:pt x="501" y="4320"/>
                    <a:pt x="428" y="4586"/>
                  </a:cubicBezTo>
                  <a:cubicBezTo>
                    <a:pt x="287" y="5114"/>
                    <a:pt x="138" y="5662"/>
                    <a:pt x="59" y="6473"/>
                  </a:cubicBezTo>
                  <a:cubicBezTo>
                    <a:pt x="31" y="6756"/>
                    <a:pt x="0" y="7287"/>
                    <a:pt x="59" y="8584"/>
                  </a:cubicBezTo>
                  <a:cubicBezTo>
                    <a:pt x="111" y="9723"/>
                    <a:pt x="207" y="10889"/>
                    <a:pt x="349" y="12049"/>
                  </a:cubicBezTo>
                  <a:lnTo>
                    <a:pt x="397" y="12042"/>
                  </a:lnTo>
                  <a:cubicBezTo>
                    <a:pt x="256" y="10882"/>
                    <a:pt x="159" y="9720"/>
                    <a:pt x="107" y="8581"/>
                  </a:cubicBezTo>
                  <a:cubicBezTo>
                    <a:pt x="49" y="7287"/>
                    <a:pt x="80" y="6759"/>
                    <a:pt x="107" y="6476"/>
                  </a:cubicBezTo>
                  <a:cubicBezTo>
                    <a:pt x="187" y="5669"/>
                    <a:pt x="335" y="5124"/>
                    <a:pt x="477" y="4596"/>
                  </a:cubicBezTo>
                  <a:cubicBezTo>
                    <a:pt x="546" y="4330"/>
                    <a:pt x="615" y="4082"/>
                    <a:pt x="670" y="3806"/>
                  </a:cubicBezTo>
                  <a:cubicBezTo>
                    <a:pt x="911" y="2629"/>
                    <a:pt x="863" y="1349"/>
                    <a:pt x="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10307295" y="2183147"/>
              <a:ext cx="411628" cy="488443"/>
            </a:xfrm>
            <a:custGeom>
              <a:avLst/>
              <a:gdLst/>
              <a:ahLst/>
              <a:cxnLst/>
              <a:rect l="l" t="t" r="r" b="b"/>
              <a:pathLst>
                <a:path w="2958" h="3510" extrusionOk="0">
                  <a:moveTo>
                    <a:pt x="35" y="1"/>
                  </a:moveTo>
                  <a:lnTo>
                    <a:pt x="0" y="35"/>
                  </a:lnTo>
                  <a:cubicBezTo>
                    <a:pt x="711" y="697"/>
                    <a:pt x="1367" y="1415"/>
                    <a:pt x="1967" y="2181"/>
                  </a:cubicBezTo>
                  <a:cubicBezTo>
                    <a:pt x="2298" y="2605"/>
                    <a:pt x="2619" y="3054"/>
                    <a:pt x="2916" y="3509"/>
                  </a:cubicBezTo>
                  <a:lnTo>
                    <a:pt x="2957" y="3482"/>
                  </a:lnTo>
                  <a:cubicBezTo>
                    <a:pt x="2661" y="3026"/>
                    <a:pt x="2340" y="2578"/>
                    <a:pt x="2005" y="2150"/>
                  </a:cubicBezTo>
                  <a:cubicBezTo>
                    <a:pt x="1405" y="1384"/>
                    <a:pt x="746" y="663"/>
                    <a:pt x="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10779315" y="1913740"/>
              <a:ext cx="392285" cy="474110"/>
            </a:xfrm>
            <a:custGeom>
              <a:avLst/>
              <a:gdLst/>
              <a:ahLst/>
              <a:cxnLst/>
              <a:rect l="l" t="t" r="r" b="b"/>
              <a:pathLst>
                <a:path w="2819" h="3407" extrusionOk="0">
                  <a:moveTo>
                    <a:pt x="2798" y="1"/>
                  </a:moveTo>
                  <a:cubicBezTo>
                    <a:pt x="1387" y="629"/>
                    <a:pt x="349" y="1885"/>
                    <a:pt x="0" y="3393"/>
                  </a:cubicBezTo>
                  <a:lnTo>
                    <a:pt x="48" y="3406"/>
                  </a:lnTo>
                  <a:lnTo>
                    <a:pt x="48" y="3403"/>
                  </a:lnTo>
                  <a:cubicBezTo>
                    <a:pt x="393" y="1912"/>
                    <a:pt x="1418" y="667"/>
                    <a:pt x="2819" y="46"/>
                  </a:cubicBez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0699579" y="2324809"/>
              <a:ext cx="374612" cy="436537"/>
            </a:xfrm>
            <a:custGeom>
              <a:avLst/>
              <a:gdLst/>
              <a:ahLst/>
              <a:cxnLst/>
              <a:rect l="l" t="t" r="r" b="b"/>
              <a:pathLst>
                <a:path w="2692" h="3137" extrusionOk="0">
                  <a:moveTo>
                    <a:pt x="2667" y="0"/>
                  </a:moveTo>
                  <a:cubicBezTo>
                    <a:pt x="1446" y="701"/>
                    <a:pt x="504" y="1801"/>
                    <a:pt x="0" y="3116"/>
                  </a:cubicBezTo>
                  <a:lnTo>
                    <a:pt x="45" y="3137"/>
                  </a:lnTo>
                  <a:cubicBezTo>
                    <a:pt x="545" y="1832"/>
                    <a:pt x="1480" y="739"/>
                    <a:pt x="2691" y="42"/>
                  </a:cubicBezTo>
                  <a:lnTo>
                    <a:pt x="2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0673139" y="2249386"/>
              <a:ext cx="76537" cy="295988"/>
            </a:xfrm>
            <a:custGeom>
              <a:avLst/>
              <a:gdLst/>
              <a:ahLst/>
              <a:cxnLst/>
              <a:rect l="l" t="t" r="r" b="b"/>
              <a:pathLst>
                <a:path w="550" h="2127" extrusionOk="0">
                  <a:moveTo>
                    <a:pt x="32" y="1"/>
                  </a:moveTo>
                  <a:cubicBezTo>
                    <a:pt x="1" y="739"/>
                    <a:pt x="166" y="1470"/>
                    <a:pt x="508" y="2126"/>
                  </a:cubicBezTo>
                  <a:lnTo>
                    <a:pt x="549" y="2102"/>
                  </a:lnTo>
                  <a:cubicBezTo>
                    <a:pt x="214" y="1453"/>
                    <a:pt x="52" y="729"/>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10561813" y="2668109"/>
              <a:ext cx="134009" cy="194125"/>
            </a:xfrm>
            <a:custGeom>
              <a:avLst/>
              <a:gdLst/>
              <a:ahLst/>
              <a:cxnLst/>
              <a:rect l="l" t="t" r="r" b="b"/>
              <a:pathLst>
                <a:path w="963" h="1395" extrusionOk="0">
                  <a:moveTo>
                    <a:pt x="45" y="0"/>
                  </a:moveTo>
                  <a:lnTo>
                    <a:pt x="0" y="18"/>
                  </a:lnTo>
                  <a:cubicBezTo>
                    <a:pt x="200" y="542"/>
                    <a:pt x="518" y="1011"/>
                    <a:pt x="928" y="1394"/>
                  </a:cubicBezTo>
                  <a:lnTo>
                    <a:pt x="963" y="1360"/>
                  </a:lnTo>
                  <a:cubicBezTo>
                    <a:pt x="559" y="984"/>
                    <a:pt x="245" y="518"/>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10699579" y="2741584"/>
              <a:ext cx="278037" cy="380874"/>
            </a:xfrm>
            <a:custGeom>
              <a:avLst/>
              <a:gdLst/>
              <a:ahLst/>
              <a:cxnLst/>
              <a:rect l="l" t="t" r="r" b="b"/>
              <a:pathLst>
                <a:path w="1998" h="2737" extrusionOk="0">
                  <a:moveTo>
                    <a:pt x="1981" y="0"/>
                  </a:moveTo>
                  <a:cubicBezTo>
                    <a:pt x="1622" y="152"/>
                    <a:pt x="1291" y="366"/>
                    <a:pt x="1008" y="635"/>
                  </a:cubicBezTo>
                  <a:cubicBezTo>
                    <a:pt x="256" y="1353"/>
                    <a:pt x="56" y="2257"/>
                    <a:pt x="0" y="2733"/>
                  </a:cubicBezTo>
                  <a:lnTo>
                    <a:pt x="49" y="2736"/>
                  </a:lnTo>
                  <a:cubicBezTo>
                    <a:pt x="104" y="2267"/>
                    <a:pt x="300" y="1377"/>
                    <a:pt x="1042" y="666"/>
                  </a:cubicBezTo>
                  <a:cubicBezTo>
                    <a:pt x="1322" y="404"/>
                    <a:pt x="1646" y="193"/>
                    <a:pt x="1998" y="45"/>
                  </a:cubicBezTo>
                  <a:lnTo>
                    <a:pt x="19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10491678" y="2536467"/>
              <a:ext cx="93792" cy="149455"/>
            </a:xfrm>
            <a:custGeom>
              <a:avLst/>
              <a:gdLst/>
              <a:ahLst/>
              <a:cxnLst/>
              <a:rect l="l" t="t" r="r" b="b"/>
              <a:pathLst>
                <a:path w="674" h="1074" extrusionOk="0">
                  <a:moveTo>
                    <a:pt x="421" y="1"/>
                  </a:moveTo>
                  <a:cubicBezTo>
                    <a:pt x="114" y="180"/>
                    <a:pt x="0" y="525"/>
                    <a:pt x="118" y="777"/>
                  </a:cubicBezTo>
                  <a:cubicBezTo>
                    <a:pt x="235" y="1026"/>
                    <a:pt x="542" y="1070"/>
                    <a:pt x="566" y="1074"/>
                  </a:cubicBezTo>
                  <a:cubicBezTo>
                    <a:pt x="621" y="1005"/>
                    <a:pt x="656" y="919"/>
                    <a:pt x="666" y="829"/>
                  </a:cubicBezTo>
                  <a:cubicBezTo>
                    <a:pt x="673" y="701"/>
                    <a:pt x="618" y="612"/>
                    <a:pt x="566" y="505"/>
                  </a:cubicBezTo>
                  <a:cubicBezTo>
                    <a:pt x="494" y="346"/>
                    <a:pt x="445" y="177"/>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10639602" y="2054010"/>
              <a:ext cx="82660" cy="214303"/>
            </a:xfrm>
            <a:custGeom>
              <a:avLst/>
              <a:gdLst/>
              <a:ahLst/>
              <a:cxnLst/>
              <a:rect l="l" t="t" r="r" b="b"/>
              <a:pathLst>
                <a:path w="594" h="1540" extrusionOk="0">
                  <a:moveTo>
                    <a:pt x="297" y="0"/>
                  </a:moveTo>
                  <a:cubicBezTo>
                    <a:pt x="100" y="235"/>
                    <a:pt x="0" y="535"/>
                    <a:pt x="17" y="842"/>
                  </a:cubicBezTo>
                  <a:cubicBezTo>
                    <a:pt x="35" y="1098"/>
                    <a:pt x="135" y="1343"/>
                    <a:pt x="297" y="1539"/>
                  </a:cubicBezTo>
                  <a:cubicBezTo>
                    <a:pt x="493" y="1305"/>
                    <a:pt x="593" y="1004"/>
                    <a:pt x="580" y="701"/>
                  </a:cubicBezTo>
                  <a:cubicBezTo>
                    <a:pt x="562" y="442"/>
                    <a:pt x="466" y="197"/>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10706258" y="1789612"/>
              <a:ext cx="126494" cy="183827"/>
            </a:xfrm>
            <a:custGeom>
              <a:avLst/>
              <a:gdLst/>
              <a:ahLst/>
              <a:cxnLst/>
              <a:rect l="l" t="t" r="r" b="b"/>
              <a:pathLst>
                <a:path w="909" h="1321" extrusionOk="0">
                  <a:moveTo>
                    <a:pt x="97" y="0"/>
                  </a:moveTo>
                  <a:cubicBezTo>
                    <a:pt x="65" y="0"/>
                    <a:pt x="33" y="2"/>
                    <a:pt x="1" y="6"/>
                  </a:cubicBezTo>
                  <a:cubicBezTo>
                    <a:pt x="94" y="158"/>
                    <a:pt x="152" y="327"/>
                    <a:pt x="170" y="503"/>
                  </a:cubicBezTo>
                  <a:cubicBezTo>
                    <a:pt x="194" y="696"/>
                    <a:pt x="149" y="786"/>
                    <a:pt x="197" y="934"/>
                  </a:cubicBezTo>
                  <a:cubicBezTo>
                    <a:pt x="232" y="1055"/>
                    <a:pt x="325" y="1193"/>
                    <a:pt x="535" y="1321"/>
                  </a:cubicBezTo>
                  <a:cubicBezTo>
                    <a:pt x="836" y="1076"/>
                    <a:pt x="908" y="662"/>
                    <a:pt x="732" y="358"/>
                  </a:cubicBezTo>
                  <a:cubicBezTo>
                    <a:pt x="597" y="134"/>
                    <a:pt x="355"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0566544" y="2054984"/>
              <a:ext cx="126355" cy="108265"/>
            </a:xfrm>
            <a:custGeom>
              <a:avLst/>
              <a:gdLst/>
              <a:ahLst/>
              <a:cxnLst/>
              <a:rect l="l" t="t" r="r" b="b"/>
              <a:pathLst>
                <a:path w="908" h="778" extrusionOk="0">
                  <a:moveTo>
                    <a:pt x="518" y="0"/>
                  </a:moveTo>
                  <a:cubicBezTo>
                    <a:pt x="173" y="0"/>
                    <a:pt x="1" y="418"/>
                    <a:pt x="242" y="663"/>
                  </a:cubicBezTo>
                  <a:cubicBezTo>
                    <a:pt x="322" y="742"/>
                    <a:pt x="419" y="778"/>
                    <a:pt x="515" y="778"/>
                  </a:cubicBezTo>
                  <a:cubicBezTo>
                    <a:pt x="714" y="778"/>
                    <a:pt x="906" y="623"/>
                    <a:pt x="908" y="390"/>
                  </a:cubicBezTo>
                  <a:cubicBezTo>
                    <a:pt x="908" y="176"/>
                    <a:pt x="735"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10884379" y="2407886"/>
              <a:ext cx="261338" cy="237681"/>
            </a:xfrm>
            <a:custGeom>
              <a:avLst/>
              <a:gdLst/>
              <a:ahLst/>
              <a:cxnLst/>
              <a:rect l="l" t="t" r="r" b="b"/>
              <a:pathLst>
                <a:path w="1878" h="1708" extrusionOk="0">
                  <a:moveTo>
                    <a:pt x="939" y="0"/>
                  </a:moveTo>
                  <a:cubicBezTo>
                    <a:pt x="721" y="0"/>
                    <a:pt x="503" y="83"/>
                    <a:pt x="335" y="249"/>
                  </a:cubicBezTo>
                  <a:cubicBezTo>
                    <a:pt x="1" y="583"/>
                    <a:pt x="1" y="1125"/>
                    <a:pt x="335" y="1456"/>
                  </a:cubicBezTo>
                  <a:cubicBezTo>
                    <a:pt x="503" y="1624"/>
                    <a:pt x="721" y="1707"/>
                    <a:pt x="939" y="1707"/>
                  </a:cubicBezTo>
                  <a:cubicBezTo>
                    <a:pt x="1157" y="1707"/>
                    <a:pt x="1376" y="1624"/>
                    <a:pt x="1543" y="1456"/>
                  </a:cubicBezTo>
                  <a:cubicBezTo>
                    <a:pt x="1878" y="1125"/>
                    <a:pt x="1878" y="583"/>
                    <a:pt x="1543" y="249"/>
                  </a:cubicBezTo>
                  <a:cubicBezTo>
                    <a:pt x="1376" y="83"/>
                    <a:pt x="1157"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11160884" y="1817304"/>
              <a:ext cx="237820" cy="237820"/>
            </a:xfrm>
            <a:custGeom>
              <a:avLst/>
              <a:gdLst/>
              <a:ahLst/>
              <a:cxnLst/>
              <a:rect l="l" t="t" r="r" b="b"/>
              <a:pathLst>
                <a:path w="1709" h="1709" extrusionOk="0">
                  <a:moveTo>
                    <a:pt x="853" y="0"/>
                  </a:moveTo>
                  <a:cubicBezTo>
                    <a:pt x="384" y="0"/>
                    <a:pt x="1" y="383"/>
                    <a:pt x="1" y="856"/>
                  </a:cubicBezTo>
                  <a:cubicBezTo>
                    <a:pt x="1" y="1325"/>
                    <a:pt x="384" y="1708"/>
                    <a:pt x="853" y="1708"/>
                  </a:cubicBezTo>
                  <a:cubicBezTo>
                    <a:pt x="1326" y="1708"/>
                    <a:pt x="1709" y="1325"/>
                    <a:pt x="1709" y="856"/>
                  </a:cubicBezTo>
                  <a:cubicBezTo>
                    <a:pt x="1709" y="383"/>
                    <a:pt x="1326" y="0"/>
                    <a:pt x="8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11343875" y="1817304"/>
              <a:ext cx="88504" cy="88504"/>
            </a:xfrm>
            <a:custGeom>
              <a:avLst/>
              <a:gdLst/>
              <a:ahLst/>
              <a:cxnLst/>
              <a:rect l="l" t="t" r="r" b="b"/>
              <a:pathLst>
                <a:path w="636" h="636" extrusionOk="0">
                  <a:moveTo>
                    <a:pt x="318" y="0"/>
                  </a:moveTo>
                  <a:cubicBezTo>
                    <a:pt x="145" y="0"/>
                    <a:pt x="1" y="142"/>
                    <a:pt x="1" y="318"/>
                  </a:cubicBezTo>
                  <a:cubicBezTo>
                    <a:pt x="1" y="494"/>
                    <a:pt x="145" y="635"/>
                    <a:pt x="318" y="635"/>
                  </a:cubicBezTo>
                  <a:cubicBezTo>
                    <a:pt x="494" y="635"/>
                    <a:pt x="635" y="494"/>
                    <a:pt x="635" y="318"/>
                  </a:cubicBezTo>
                  <a:cubicBezTo>
                    <a:pt x="635" y="142"/>
                    <a:pt x="494" y="0"/>
                    <a:pt x="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10170504" y="2271929"/>
              <a:ext cx="156135" cy="156274"/>
            </a:xfrm>
            <a:custGeom>
              <a:avLst/>
              <a:gdLst/>
              <a:ahLst/>
              <a:cxnLst/>
              <a:rect l="l" t="t" r="r" b="b"/>
              <a:pathLst>
                <a:path w="1122" h="1123" extrusionOk="0">
                  <a:moveTo>
                    <a:pt x="559" y="1"/>
                  </a:moveTo>
                  <a:cubicBezTo>
                    <a:pt x="249" y="1"/>
                    <a:pt x="0" y="253"/>
                    <a:pt x="0" y="563"/>
                  </a:cubicBezTo>
                  <a:cubicBezTo>
                    <a:pt x="0" y="870"/>
                    <a:pt x="249" y="1122"/>
                    <a:pt x="559" y="1122"/>
                  </a:cubicBezTo>
                  <a:cubicBezTo>
                    <a:pt x="870" y="1122"/>
                    <a:pt x="1121" y="870"/>
                    <a:pt x="1121" y="563"/>
                  </a:cubicBezTo>
                  <a:cubicBezTo>
                    <a:pt x="1121" y="253"/>
                    <a:pt x="870"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2418450" y="3717275"/>
            <a:ext cx="4307100" cy="8913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500"/>
              <a:buNone/>
              <a:defRPr sz="3500" b="1">
                <a:solidFill>
                  <a:schemeClr val="dk1"/>
                </a:solidFill>
                <a:latin typeface="Chivo"/>
                <a:ea typeface="Chivo"/>
                <a:cs typeface="Chivo"/>
                <a:sym typeface="Chivo"/>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5"/>
        <p:cNvGrpSpPr/>
        <p:nvPr/>
      </p:nvGrpSpPr>
      <p:grpSpPr>
        <a:xfrm>
          <a:off x="0" y="0"/>
          <a:ext cx="0" cy="0"/>
          <a:chOff x="0" y="0"/>
          <a:chExt cx="0" cy="0"/>
        </a:xfrm>
      </p:grpSpPr>
      <p:sp>
        <p:nvSpPr>
          <p:cNvPr id="156" name="Google Shape;156;p11"/>
          <p:cNvSpPr txBox="1">
            <a:spLocks noGrp="1"/>
          </p:cNvSpPr>
          <p:nvPr>
            <p:ph type="title" hasCustomPrompt="1"/>
          </p:nvPr>
        </p:nvSpPr>
        <p:spPr>
          <a:xfrm>
            <a:off x="621100" y="1780600"/>
            <a:ext cx="4738500" cy="9783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6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7" name="Google Shape;157;p11"/>
          <p:cNvSpPr txBox="1">
            <a:spLocks noGrp="1"/>
          </p:cNvSpPr>
          <p:nvPr>
            <p:ph type="subTitle" idx="1"/>
          </p:nvPr>
        </p:nvSpPr>
        <p:spPr>
          <a:xfrm>
            <a:off x="621100" y="2934798"/>
            <a:ext cx="4738500" cy="42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1"/>
          <p:cNvSpPr/>
          <p:nvPr/>
        </p:nvSpPr>
        <p:spPr>
          <a:xfrm>
            <a:off x="4523050" y="46085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09400" y="927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1908575" y="1919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296600" y="11297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1976650" y="46085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205500" y="45032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5719538" y="1284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8105925" y="3772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8223325" y="41723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8659438" y="35432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Chivo"/>
              <a:buNone/>
              <a:defRPr sz="3500" b="1">
                <a:solidFill>
                  <a:schemeClr val="dk1"/>
                </a:solidFill>
                <a:latin typeface="Chivo"/>
                <a:ea typeface="Chivo"/>
                <a:cs typeface="Chivo"/>
                <a:sym typeface="Chivo"/>
              </a:defRPr>
            </a:lvl1pPr>
            <a:lvl2pPr lvl="1">
              <a:spcBef>
                <a:spcPts val="0"/>
              </a:spcBef>
              <a:spcAft>
                <a:spcPts val="0"/>
              </a:spcAft>
              <a:buClr>
                <a:schemeClr val="dk1"/>
              </a:buClr>
              <a:buSzPts val="3500"/>
              <a:buFont typeface="Chivo"/>
              <a:buNone/>
              <a:defRPr sz="3500" b="1">
                <a:solidFill>
                  <a:schemeClr val="dk1"/>
                </a:solidFill>
                <a:latin typeface="Chivo"/>
                <a:ea typeface="Chivo"/>
                <a:cs typeface="Chivo"/>
                <a:sym typeface="Chivo"/>
              </a:defRPr>
            </a:lvl2pPr>
            <a:lvl3pPr lvl="2">
              <a:spcBef>
                <a:spcPts val="0"/>
              </a:spcBef>
              <a:spcAft>
                <a:spcPts val="0"/>
              </a:spcAft>
              <a:buClr>
                <a:schemeClr val="dk1"/>
              </a:buClr>
              <a:buSzPts val="3500"/>
              <a:buFont typeface="Chivo"/>
              <a:buNone/>
              <a:defRPr sz="3500" b="1">
                <a:solidFill>
                  <a:schemeClr val="dk1"/>
                </a:solidFill>
                <a:latin typeface="Chivo"/>
                <a:ea typeface="Chivo"/>
                <a:cs typeface="Chivo"/>
                <a:sym typeface="Chivo"/>
              </a:defRPr>
            </a:lvl3pPr>
            <a:lvl4pPr lvl="3">
              <a:spcBef>
                <a:spcPts val="0"/>
              </a:spcBef>
              <a:spcAft>
                <a:spcPts val="0"/>
              </a:spcAft>
              <a:buClr>
                <a:schemeClr val="dk1"/>
              </a:buClr>
              <a:buSzPts val="3500"/>
              <a:buFont typeface="Chivo"/>
              <a:buNone/>
              <a:defRPr sz="3500" b="1">
                <a:solidFill>
                  <a:schemeClr val="dk1"/>
                </a:solidFill>
                <a:latin typeface="Chivo"/>
                <a:ea typeface="Chivo"/>
                <a:cs typeface="Chivo"/>
                <a:sym typeface="Chivo"/>
              </a:defRPr>
            </a:lvl4pPr>
            <a:lvl5pPr lvl="4">
              <a:spcBef>
                <a:spcPts val="0"/>
              </a:spcBef>
              <a:spcAft>
                <a:spcPts val="0"/>
              </a:spcAft>
              <a:buClr>
                <a:schemeClr val="dk1"/>
              </a:buClr>
              <a:buSzPts val="3500"/>
              <a:buFont typeface="Chivo"/>
              <a:buNone/>
              <a:defRPr sz="3500" b="1">
                <a:solidFill>
                  <a:schemeClr val="dk1"/>
                </a:solidFill>
                <a:latin typeface="Chivo"/>
                <a:ea typeface="Chivo"/>
                <a:cs typeface="Chivo"/>
                <a:sym typeface="Chivo"/>
              </a:defRPr>
            </a:lvl5pPr>
            <a:lvl6pPr lvl="5">
              <a:spcBef>
                <a:spcPts val="0"/>
              </a:spcBef>
              <a:spcAft>
                <a:spcPts val="0"/>
              </a:spcAft>
              <a:buClr>
                <a:schemeClr val="dk1"/>
              </a:buClr>
              <a:buSzPts val="3500"/>
              <a:buFont typeface="Chivo"/>
              <a:buNone/>
              <a:defRPr sz="3500" b="1">
                <a:solidFill>
                  <a:schemeClr val="dk1"/>
                </a:solidFill>
                <a:latin typeface="Chivo"/>
                <a:ea typeface="Chivo"/>
                <a:cs typeface="Chivo"/>
                <a:sym typeface="Chivo"/>
              </a:defRPr>
            </a:lvl6pPr>
            <a:lvl7pPr lvl="6">
              <a:spcBef>
                <a:spcPts val="0"/>
              </a:spcBef>
              <a:spcAft>
                <a:spcPts val="0"/>
              </a:spcAft>
              <a:buClr>
                <a:schemeClr val="dk1"/>
              </a:buClr>
              <a:buSzPts val="3500"/>
              <a:buFont typeface="Chivo"/>
              <a:buNone/>
              <a:defRPr sz="3500" b="1">
                <a:solidFill>
                  <a:schemeClr val="dk1"/>
                </a:solidFill>
                <a:latin typeface="Chivo"/>
                <a:ea typeface="Chivo"/>
                <a:cs typeface="Chivo"/>
                <a:sym typeface="Chivo"/>
              </a:defRPr>
            </a:lvl7pPr>
            <a:lvl8pPr lvl="7">
              <a:spcBef>
                <a:spcPts val="0"/>
              </a:spcBef>
              <a:spcAft>
                <a:spcPts val="0"/>
              </a:spcAft>
              <a:buClr>
                <a:schemeClr val="dk1"/>
              </a:buClr>
              <a:buSzPts val="3500"/>
              <a:buFont typeface="Chivo"/>
              <a:buNone/>
              <a:defRPr sz="3500" b="1">
                <a:solidFill>
                  <a:schemeClr val="dk1"/>
                </a:solidFill>
                <a:latin typeface="Chivo"/>
                <a:ea typeface="Chivo"/>
                <a:cs typeface="Chivo"/>
                <a:sym typeface="Chivo"/>
              </a:defRPr>
            </a:lvl8pPr>
            <a:lvl9pPr lvl="8">
              <a:spcBef>
                <a:spcPts val="0"/>
              </a:spcBef>
              <a:spcAft>
                <a:spcPts val="0"/>
              </a:spcAft>
              <a:buClr>
                <a:schemeClr val="dk1"/>
              </a:buClr>
              <a:buSzPts val="3500"/>
              <a:buFont typeface="Chivo"/>
              <a:buNone/>
              <a:defRPr sz="3500" b="1">
                <a:solidFill>
                  <a:schemeClr val="dk1"/>
                </a:solidFill>
                <a:latin typeface="Chivo"/>
                <a:ea typeface="Chivo"/>
                <a:cs typeface="Chivo"/>
                <a:sym typeface="Chivo"/>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4.jp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rinichristy/2022-fuel-consumption-rating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cleantechnica.com/2018/09/10/autolist-study-shows-environmental-concerns-have-little-impact-on-car-buying-decis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grpSp>
        <p:nvGrpSpPr>
          <p:cNvPr id="755" name="Google Shape;755;p33"/>
          <p:cNvGrpSpPr/>
          <p:nvPr/>
        </p:nvGrpSpPr>
        <p:grpSpPr>
          <a:xfrm>
            <a:off x="-299543" y="799487"/>
            <a:ext cx="1316147" cy="1763960"/>
            <a:chOff x="10116232" y="1789612"/>
            <a:chExt cx="1316147" cy="1763960"/>
          </a:xfrm>
        </p:grpSpPr>
        <p:sp>
          <p:nvSpPr>
            <p:cNvPr id="756" name="Google Shape;756;p33"/>
            <p:cNvSpPr/>
            <p:nvPr/>
          </p:nvSpPr>
          <p:spPr>
            <a:xfrm>
              <a:off x="10116232" y="1939762"/>
              <a:ext cx="433197" cy="470631"/>
            </a:xfrm>
            <a:custGeom>
              <a:avLst/>
              <a:gdLst/>
              <a:ahLst/>
              <a:cxnLst/>
              <a:rect l="l" t="t" r="r" b="b"/>
              <a:pathLst>
                <a:path w="3113" h="3382" extrusionOk="0">
                  <a:moveTo>
                    <a:pt x="390" y="0"/>
                  </a:moveTo>
                  <a:lnTo>
                    <a:pt x="369" y="59"/>
                  </a:lnTo>
                  <a:cubicBezTo>
                    <a:pt x="0" y="1160"/>
                    <a:pt x="311" y="2319"/>
                    <a:pt x="1108" y="2930"/>
                  </a:cubicBezTo>
                  <a:cubicBezTo>
                    <a:pt x="1595" y="3306"/>
                    <a:pt x="2145" y="3382"/>
                    <a:pt x="2522" y="3382"/>
                  </a:cubicBezTo>
                  <a:cubicBezTo>
                    <a:pt x="2650" y="3382"/>
                    <a:pt x="2758" y="3373"/>
                    <a:pt x="2836" y="3364"/>
                  </a:cubicBezTo>
                  <a:cubicBezTo>
                    <a:pt x="2878" y="3361"/>
                    <a:pt x="2912" y="3354"/>
                    <a:pt x="2933" y="3350"/>
                  </a:cubicBezTo>
                  <a:cubicBezTo>
                    <a:pt x="3023" y="3071"/>
                    <a:pt x="3112" y="2622"/>
                    <a:pt x="2926" y="2195"/>
                  </a:cubicBezTo>
                  <a:cubicBezTo>
                    <a:pt x="2754" y="1801"/>
                    <a:pt x="2436" y="1615"/>
                    <a:pt x="2091" y="1384"/>
                  </a:cubicBezTo>
                  <a:cubicBezTo>
                    <a:pt x="1484" y="973"/>
                    <a:pt x="915" y="507"/>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10116232" y="1947833"/>
              <a:ext cx="394790" cy="462560"/>
            </a:xfrm>
            <a:custGeom>
              <a:avLst/>
              <a:gdLst/>
              <a:ahLst/>
              <a:cxnLst/>
              <a:rect l="l" t="t" r="r" b="b"/>
              <a:pathLst>
                <a:path w="2837" h="3324" extrusionOk="0">
                  <a:moveTo>
                    <a:pt x="369" y="1"/>
                  </a:moveTo>
                  <a:lnTo>
                    <a:pt x="369" y="1"/>
                  </a:lnTo>
                  <a:cubicBezTo>
                    <a:pt x="0" y="1102"/>
                    <a:pt x="311" y="2261"/>
                    <a:pt x="1108" y="2872"/>
                  </a:cubicBezTo>
                  <a:cubicBezTo>
                    <a:pt x="1595" y="3248"/>
                    <a:pt x="2145" y="3324"/>
                    <a:pt x="2522" y="3324"/>
                  </a:cubicBezTo>
                  <a:cubicBezTo>
                    <a:pt x="2650" y="3324"/>
                    <a:pt x="2758" y="3315"/>
                    <a:pt x="2836" y="3306"/>
                  </a:cubicBezTo>
                  <a:cubicBezTo>
                    <a:pt x="2284" y="3148"/>
                    <a:pt x="1601" y="2820"/>
                    <a:pt x="1073" y="2137"/>
                  </a:cubicBezTo>
                  <a:cubicBezTo>
                    <a:pt x="459" y="1347"/>
                    <a:pt x="366" y="487"/>
                    <a:pt x="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10935310" y="1849867"/>
              <a:ext cx="456297" cy="267043"/>
            </a:xfrm>
            <a:custGeom>
              <a:avLst/>
              <a:gdLst/>
              <a:ahLst/>
              <a:cxnLst/>
              <a:rect l="l" t="t" r="r" b="b"/>
              <a:pathLst>
                <a:path w="3279" h="1919" extrusionOk="0">
                  <a:moveTo>
                    <a:pt x="1813" y="0"/>
                  </a:moveTo>
                  <a:cubicBezTo>
                    <a:pt x="1525" y="0"/>
                    <a:pt x="1241" y="66"/>
                    <a:pt x="984" y="201"/>
                  </a:cubicBezTo>
                  <a:cubicBezTo>
                    <a:pt x="107" y="660"/>
                    <a:pt x="7" y="1678"/>
                    <a:pt x="0" y="1747"/>
                  </a:cubicBezTo>
                  <a:cubicBezTo>
                    <a:pt x="381" y="1871"/>
                    <a:pt x="683" y="1919"/>
                    <a:pt x="925" y="1919"/>
                  </a:cubicBezTo>
                  <a:cubicBezTo>
                    <a:pt x="1255" y="1919"/>
                    <a:pt x="1473" y="1829"/>
                    <a:pt x="1622" y="1719"/>
                  </a:cubicBezTo>
                  <a:cubicBezTo>
                    <a:pt x="1933" y="1492"/>
                    <a:pt x="1977" y="1157"/>
                    <a:pt x="2402" y="888"/>
                  </a:cubicBezTo>
                  <a:cubicBezTo>
                    <a:pt x="2667" y="729"/>
                    <a:pt x="2971" y="646"/>
                    <a:pt x="3278" y="646"/>
                  </a:cubicBezTo>
                  <a:cubicBezTo>
                    <a:pt x="2878" y="222"/>
                    <a:pt x="2340" y="0"/>
                    <a:pt x="1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10935310" y="1921672"/>
              <a:ext cx="456297" cy="195238"/>
            </a:xfrm>
            <a:custGeom>
              <a:avLst/>
              <a:gdLst/>
              <a:ahLst/>
              <a:cxnLst/>
              <a:rect l="l" t="t" r="r" b="b"/>
              <a:pathLst>
                <a:path w="3279" h="1403" extrusionOk="0">
                  <a:moveTo>
                    <a:pt x="2575" y="0"/>
                  </a:moveTo>
                  <a:cubicBezTo>
                    <a:pt x="2329" y="0"/>
                    <a:pt x="2147" y="59"/>
                    <a:pt x="2012" y="130"/>
                  </a:cubicBezTo>
                  <a:cubicBezTo>
                    <a:pt x="1639" y="323"/>
                    <a:pt x="1584" y="631"/>
                    <a:pt x="1184" y="910"/>
                  </a:cubicBezTo>
                  <a:cubicBezTo>
                    <a:pt x="807" y="1173"/>
                    <a:pt x="383" y="1232"/>
                    <a:pt x="58" y="1232"/>
                  </a:cubicBezTo>
                  <a:cubicBezTo>
                    <a:pt x="39" y="1232"/>
                    <a:pt x="19" y="1231"/>
                    <a:pt x="0" y="1231"/>
                  </a:cubicBezTo>
                  <a:lnTo>
                    <a:pt x="0" y="1231"/>
                  </a:lnTo>
                  <a:cubicBezTo>
                    <a:pt x="381" y="1355"/>
                    <a:pt x="683" y="1403"/>
                    <a:pt x="925" y="1403"/>
                  </a:cubicBezTo>
                  <a:cubicBezTo>
                    <a:pt x="1255" y="1403"/>
                    <a:pt x="1473" y="1313"/>
                    <a:pt x="1622" y="1203"/>
                  </a:cubicBezTo>
                  <a:cubicBezTo>
                    <a:pt x="1933" y="976"/>
                    <a:pt x="1977" y="641"/>
                    <a:pt x="2402" y="372"/>
                  </a:cubicBezTo>
                  <a:cubicBezTo>
                    <a:pt x="2667" y="213"/>
                    <a:pt x="2971" y="130"/>
                    <a:pt x="3278" y="130"/>
                  </a:cubicBezTo>
                  <a:cubicBezTo>
                    <a:pt x="2999" y="36"/>
                    <a:pt x="2767" y="0"/>
                    <a:pt x="25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10821480" y="2188435"/>
              <a:ext cx="491783" cy="365149"/>
            </a:xfrm>
            <a:custGeom>
              <a:avLst/>
              <a:gdLst/>
              <a:ahLst/>
              <a:cxnLst/>
              <a:rect l="l" t="t" r="r" b="b"/>
              <a:pathLst>
                <a:path w="3534" h="2624" extrusionOk="0">
                  <a:moveTo>
                    <a:pt x="3441" y="0"/>
                  </a:moveTo>
                  <a:lnTo>
                    <a:pt x="3441" y="0"/>
                  </a:lnTo>
                  <a:cubicBezTo>
                    <a:pt x="3020" y="308"/>
                    <a:pt x="2654" y="415"/>
                    <a:pt x="2392" y="456"/>
                  </a:cubicBezTo>
                  <a:cubicBezTo>
                    <a:pt x="2297" y="470"/>
                    <a:pt x="2213" y="475"/>
                    <a:pt x="2133" y="475"/>
                  </a:cubicBezTo>
                  <a:cubicBezTo>
                    <a:pt x="1977" y="475"/>
                    <a:pt x="1840" y="456"/>
                    <a:pt x="1688" y="456"/>
                  </a:cubicBezTo>
                  <a:cubicBezTo>
                    <a:pt x="1559" y="456"/>
                    <a:pt x="1419" y="470"/>
                    <a:pt x="1246" y="518"/>
                  </a:cubicBezTo>
                  <a:cubicBezTo>
                    <a:pt x="1122" y="553"/>
                    <a:pt x="829" y="635"/>
                    <a:pt x="587" y="846"/>
                  </a:cubicBezTo>
                  <a:cubicBezTo>
                    <a:pt x="1" y="1353"/>
                    <a:pt x="108" y="2271"/>
                    <a:pt x="125" y="2405"/>
                  </a:cubicBezTo>
                  <a:cubicBezTo>
                    <a:pt x="196" y="2438"/>
                    <a:pt x="621" y="2624"/>
                    <a:pt x="1173" y="2624"/>
                  </a:cubicBezTo>
                  <a:cubicBezTo>
                    <a:pt x="1503" y="2624"/>
                    <a:pt x="1880" y="2557"/>
                    <a:pt x="2254" y="2350"/>
                  </a:cubicBezTo>
                  <a:cubicBezTo>
                    <a:pt x="3064" y="1902"/>
                    <a:pt x="3534" y="973"/>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10838736" y="2188435"/>
              <a:ext cx="474527" cy="365149"/>
            </a:xfrm>
            <a:custGeom>
              <a:avLst/>
              <a:gdLst/>
              <a:ahLst/>
              <a:cxnLst/>
              <a:rect l="l" t="t" r="r" b="b"/>
              <a:pathLst>
                <a:path w="3410" h="2624" extrusionOk="0">
                  <a:moveTo>
                    <a:pt x="3317" y="0"/>
                  </a:moveTo>
                  <a:cubicBezTo>
                    <a:pt x="2792" y="1394"/>
                    <a:pt x="1488" y="2340"/>
                    <a:pt x="1" y="2405"/>
                  </a:cubicBezTo>
                  <a:cubicBezTo>
                    <a:pt x="72" y="2438"/>
                    <a:pt x="497" y="2624"/>
                    <a:pt x="1049" y="2624"/>
                  </a:cubicBezTo>
                  <a:cubicBezTo>
                    <a:pt x="1379" y="2624"/>
                    <a:pt x="1756" y="2557"/>
                    <a:pt x="2130" y="2350"/>
                  </a:cubicBezTo>
                  <a:cubicBezTo>
                    <a:pt x="2940" y="1902"/>
                    <a:pt x="3410" y="973"/>
                    <a:pt x="33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10786412" y="2628171"/>
              <a:ext cx="383796" cy="251458"/>
            </a:xfrm>
            <a:custGeom>
              <a:avLst/>
              <a:gdLst/>
              <a:ahLst/>
              <a:cxnLst/>
              <a:rect l="l" t="t" r="r" b="b"/>
              <a:pathLst>
                <a:path w="2758" h="1807" extrusionOk="0">
                  <a:moveTo>
                    <a:pt x="1603" y="1"/>
                  </a:moveTo>
                  <a:cubicBezTo>
                    <a:pt x="1177" y="1"/>
                    <a:pt x="778" y="151"/>
                    <a:pt x="501" y="432"/>
                  </a:cubicBezTo>
                  <a:cubicBezTo>
                    <a:pt x="1" y="939"/>
                    <a:pt x="94" y="1688"/>
                    <a:pt x="108" y="1792"/>
                  </a:cubicBezTo>
                  <a:cubicBezTo>
                    <a:pt x="201" y="1802"/>
                    <a:pt x="294" y="1807"/>
                    <a:pt x="388" y="1807"/>
                  </a:cubicBezTo>
                  <a:cubicBezTo>
                    <a:pt x="489" y="1807"/>
                    <a:pt x="591" y="1801"/>
                    <a:pt x="691" y="1788"/>
                  </a:cubicBezTo>
                  <a:cubicBezTo>
                    <a:pt x="1850" y="1640"/>
                    <a:pt x="2554" y="688"/>
                    <a:pt x="2758" y="384"/>
                  </a:cubicBezTo>
                  <a:cubicBezTo>
                    <a:pt x="2396" y="124"/>
                    <a:pt x="1988" y="1"/>
                    <a:pt x="1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10801302" y="2681468"/>
              <a:ext cx="368907" cy="198160"/>
            </a:xfrm>
            <a:custGeom>
              <a:avLst/>
              <a:gdLst/>
              <a:ahLst/>
              <a:cxnLst/>
              <a:rect l="l" t="t" r="r" b="b"/>
              <a:pathLst>
                <a:path w="2651" h="1424" extrusionOk="0">
                  <a:moveTo>
                    <a:pt x="2651" y="1"/>
                  </a:moveTo>
                  <a:lnTo>
                    <a:pt x="2651" y="1"/>
                  </a:lnTo>
                  <a:cubicBezTo>
                    <a:pt x="1840" y="598"/>
                    <a:pt x="950" y="1070"/>
                    <a:pt x="1" y="1409"/>
                  </a:cubicBezTo>
                  <a:cubicBezTo>
                    <a:pt x="94" y="1419"/>
                    <a:pt x="187" y="1424"/>
                    <a:pt x="281" y="1424"/>
                  </a:cubicBezTo>
                  <a:cubicBezTo>
                    <a:pt x="382" y="1424"/>
                    <a:pt x="484" y="1418"/>
                    <a:pt x="584" y="1405"/>
                  </a:cubicBezTo>
                  <a:cubicBezTo>
                    <a:pt x="1743" y="1257"/>
                    <a:pt x="2447" y="305"/>
                    <a:pt x="26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10689003" y="1876863"/>
              <a:ext cx="126912" cy="1676709"/>
            </a:xfrm>
            <a:custGeom>
              <a:avLst/>
              <a:gdLst/>
              <a:ahLst/>
              <a:cxnLst/>
              <a:rect l="l" t="t" r="r" b="b"/>
              <a:pathLst>
                <a:path w="912" h="12049" extrusionOk="0">
                  <a:moveTo>
                    <a:pt x="528" y="0"/>
                  </a:moveTo>
                  <a:lnTo>
                    <a:pt x="483" y="11"/>
                  </a:lnTo>
                  <a:cubicBezTo>
                    <a:pt x="815" y="1353"/>
                    <a:pt x="863" y="2626"/>
                    <a:pt x="621" y="3796"/>
                  </a:cubicBezTo>
                  <a:cubicBezTo>
                    <a:pt x="566" y="4072"/>
                    <a:pt x="501" y="4320"/>
                    <a:pt x="428" y="4586"/>
                  </a:cubicBezTo>
                  <a:cubicBezTo>
                    <a:pt x="287" y="5114"/>
                    <a:pt x="138" y="5662"/>
                    <a:pt x="59" y="6473"/>
                  </a:cubicBezTo>
                  <a:cubicBezTo>
                    <a:pt x="31" y="6756"/>
                    <a:pt x="0" y="7287"/>
                    <a:pt x="59" y="8584"/>
                  </a:cubicBezTo>
                  <a:cubicBezTo>
                    <a:pt x="111" y="9723"/>
                    <a:pt x="207" y="10889"/>
                    <a:pt x="349" y="12049"/>
                  </a:cubicBezTo>
                  <a:lnTo>
                    <a:pt x="397" y="12042"/>
                  </a:lnTo>
                  <a:cubicBezTo>
                    <a:pt x="256" y="10882"/>
                    <a:pt x="159" y="9720"/>
                    <a:pt x="107" y="8581"/>
                  </a:cubicBezTo>
                  <a:cubicBezTo>
                    <a:pt x="49" y="7287"/>
                    <a:pt x="80" y="6759"/>
                    <a:pt x="107" y="6476"/>
                  </a:cubicBezTo>
                  <a:cubicBezTo>
                    <a:pt x="187" y="5669"/>
                    <a:pt x="335" y="5124"/>
                    <a:pt x="477" y="4596"/>
                  </a:cubicBezTo>
                  <a:cubicBezTo>
                    <a:pt x="546" y="4330"/>
                    <a:pt x="615" y="4082"/>
                    <a:pt x="670" y="3806"/>
                  </a:cubicBezTo>
                  <a:cubicBezTo>
                    <a:pt x="911" y="2629"/>
                    <a:pt x="863" y="1349"/>
                    <a:pt x="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10307295" y="2183147"/>
              <a:ext cx="411628" cy="488443"/>
            </a:xfrm>
            <a:custGeom>
              <a:avLst/>
              <a:gdLst/>
              <a:ahLst/>
              <a:cxnLst/>
              <a:rect l="l" t="t" r="r" b="b"/>
              <a:pathLst>
                <a:path w="2958" h="3510" extrusionOk="0">
                  <a:moveTo>
                    <a:pt x="35" y="1"/>
                  </a:moveTo>
                  <a:lnTo>
                    <a:pt x="0" y="35"/>
                  </a:lnTo>
                  <a:cubicBezTo>
                    <a:pt x="711" y="697"/>
                    <a:pt x="1367" y="1415"/>
                    <a:pt x="1967" y="2181"/>
                  </a:cubicBezTo>
                  <a:cubicBezTo>
                    <a:pt x="2298" y="2605"/>
                    <a:pt x="2619" y="3054"/>
                    <a:pt x="2916" y="3509"/>
                  </a:cubicBezTo>
                  <a:lnTo>
                    <a:pt x="2957" y="3482"/>
                  </a:lnTo>
                  <a:cubicBezTo>
                    <a:pt x="2661" y="3026"/>
                    <a:pt x="2340" y="2578"/>
                    <a:pt x="2005" y="2150"/>
                  </a:cubicBezTo>
                  <a:cubicBezTo>
                    <a:pt x="1405" y="1384"/>
                    <a:pt x="746" y="663"/>
                    <a:pt x="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10779315" y="1913740"/>
              <a:ext cx="392285" cy="474110"/>
            </a:xfrm>
            <a:custGeom>
              <a:avLst/>
              <a:gdLst/>
              <a:ahLst/>
              <a:cxnLst/>
              <a:rect l="l" t="t" r="r" b="b"/>
              <a:pathLst>
                <a:path w="2819" h="3407" extrusionOk="0">
                  <a:moveTo>
                    <a:pt x="2798" y="1"/>
                  </a:moveTo>
                  <a:cubicBezTo>
                    <a:pt x="1387" y="629"/>
                    <a:pt x="349" y="1885"/>
                    <a:pt x="0" y="3393"/>
                  </a:cubicBezTo>
                  <a:lnTo>
                    <a:pt x="48" y="3406"/>
                  </a:lnTo>
                  <a:lnTo>
                    <a:pt x="48" y="3403"/>
                  </a:lnTo>
                  <a:cubicBezTo>
                    <a:pt x="393" y="1912"/>
                    <a:pt x="1418" y="667"/>
                    <a:pt x="2819" y="46"/>
                  </a:cubicBez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10699579" y="2324809"/>
              <a:ext cx="374612" cy="436537"/>
            </a:xfrm>
            <a:custGeom>
              <a:avLst/>
              <a:gdLst/>
              <a:ahLst/>
              <a:cxnLst/>
              <a:rect l="l" t="t" r="r" b="b"/>
              <a:pathLst>
                <a:path w="2692" h="3137" extrusionOk="0">
                  <a:moveTo>
                    <a:pt x="2667" y="0"/>
                  </a:moveTo>
                  <a:cubicBezTo>
                    <a:pt x="1446" y="701"/>
                    <a:pt x="504" y="1801"/>
                    <a:pt x="0" y="3116"/>
                  </a:cubicBezTo>
                  <a:lnTo>
                    <a:pt x="45" y="3137"/>
                  </a:lnTo>
                  <a:cubicBezTo>
                    <a:pt x="545" y="1832"/>
                    <a:pt x="1480" y="739"/>
                    <a:pt x="2691" y="42"/>
                  </a:cubicBezTo>
                  <a:lnTo>
                    <a:pt x="2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10673139" y="2249386"/>
              <a:ext cx="76537" cy="295988"/>
            </a:xfrm>
            <a:custGeom>
              <a:avLst/>
              <a:gdLst/>
              <a:ahLst/>
              <a:cxnLst/>
              <a:rect l="l" t="t" r="r" b="b"/>
              <a:pathLst>
                <a:path w="550" h="2127" extrusionOk="0">
                  <a:moveTo>
                    <a:pt x="32" y="1"/>
                  </a:moveTo>
                  <a:cubicBezTo>
                    <a:pt x="1" y="739"/>
                    <a:pt x="166" y="1470"/>
                    <a:pt x="508" y="2126"/>
                  </a:cubicBezTo>
                  <a:lnTo>
                    <a:pt x="549" y="2102"/>
                  </a:lnTo>
                  <a:cubicBezTo>
                    <a:pt x="214" y="1453"/>
                    <a:pt x="52" y="729"/>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10561813" y="2668109"/>
              <a:ext cx="134009" cy="194125"/>
            </a:xfrm>
            <a:custGeom>
              <a:avLst/>
              <a:gdLst/>
              <a:ahLst/>
              <a:cxnLst/>
              <a:rect l="l" t="t" r="r" b="b"/>
              <a:pathLst>
                <a:path w="963" h="1395" extrusionOk="0">
                  <a:moveTo>
                    <a:pt x="45" y="0"/>
                  </a:moveTo>
                  <a:lnTo>
                    <a:pt x="0" y="18"/>
                  </a:lnTo>
                  <a:cubicBezTo>
                    <a:pt x="200" y="542"/>
                    <a:pt x="518" y="1011"/>
                    <a:pt x="928" y="1394"/>
                  </a:cubicBezTo>
                  <a:lnTo>
                    <a:pt x="963" y="1360"/>
                  </a:lnTo>
                  <a:cubicBezTo>
                    <a:pt x="559" y="984"/>
                    <a:pt x="245" y="518"/>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10699579" y="2741584"/>
              <a:ext cx="278037" cy="380874"/>
            </a:xfrm>
            <a:custGeom>
              <a:avLst/>
              <a:gdLst/>
              <a:ahLst/>
              <a:cxnLst/>
              <a:rect l="l" t="t" r="r" b="b"/>
              <a:pathLst>
                <a:path w="1998" h="2737" extrusionOk="0">
                  <a:moveTo>
                    <a:pt x="1981" y="0"/>
                  </a:moveTo>
                  <a:cubicBezTo>
                    <a:pt x="1622" y="152"/>
                    <a:pt x="1291" y="366"/>
                    <a:pt x="1008" y="635"/>
                  </a:cubicBezTo>
                  <a:cubicBezTo>
                    <a:pt x="256" y="1353"/>
                    <a:pt x="56" y="2257"/>
                    <a:pt x="0" y="2733"/>
                  </a:cubicBezTo>
                  <a:lnTo>
                    <a:pt x="49" y="2736"/>
                  </a:lnTo>
                  <a:cubicBezTo>
                    <a:pt x="104" y="2267"/>
                    <a:pt x="300" y="1377"/>
                    <a:pt x="1042" y="666"/>
                  </a:cubicBezTo>
                  <a:cubicBezTo>
                    <a:pt x="1322" y="404"/>
                    <a:pt x="1646" y="193"/>
                    <a:pt x="1998" y="45"/>
                  </a:cubicBezTo>
                  <a:lnTo>
                    <a:pt x="19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10491678" y="2536467"/>
              <a:ext cx="93792" cy="149455"/>
            </a:xfrm>
            <a:custGeom>
              <a:avLst/>
              <a:gdLst/>
              <a:ahLst/>
              <a:cxnLst/>
              <a:rect l="l" t="t" r="r" b="b"/>
              <a:pathLst>
                <a:path w="674" h="1074" extrusionOk="0">
                  <a:moveTo>
                    <a:pt x="421" y="1"/>
                  </a:moveTo>
                  <a:cubicBezTo>
                    <a:pt x="114" y="180"/>
                    <a:pt x="0" y="525"/>
                    <a:pt x="118" y="777"/>
                  </a:cubicBezTo>
                  <a:cubicBezTo>
                    <a:pt x="235" y="1026"/>
                    <a:pt x="542" y="1070"/>
                    <a:pt x="566" y="1074"/>
                  </a:cubicBezTo>
                  <a:cubicBezTo>
                    <a:pt x="621" y="1005"/>
                    <a:pt x="656" y="919"/>
                    <a:pt x="666" y="829"/>
                  </a:cubicBezTo>
                  <a:cubicBezTo>
                    <a:pt x="673" y="701"/>
                    <a:pt x="618" y="612"/>
                    <a:pt x="566" y="505"/>
                  </a:cubicBezTo>
                  <a:cubicBezTo>
                    <a:pt x="494" y="346"/>
                    <a:pt x="445" y="177"/>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10639602" y="2054010"/>
              <a:ext cx="82660" cy="214303"/>
            </a:xfrm>
            <a:custGeom>
              <a:avLst/>
              <a:gdLst/>
              <a:ahLst/>
              <a:cxnLst/>
              <a:rect l="l" t="t" r="r" b="b"/>
              <a:pathLst>
                <a:path w="594" h="1540" extrusionOk="0">
                  <a:moveTo>
                    <a:pt x="297" y="0"/>
                  </a:moveTo>
                  <a:cubicBezTo>
                    <a:pt x="100" y="235"/>
                    <a:pt x="0" y="535"/>
                    <a:pt x="17" y="842"/>
                  </a:cubicBezTo>
                  <a:cubicBezTo>
                    <a:pt x="35" y="1098"/>
                    <a:pt x="135" y="1343"/>
                    <a:pt x="297" y="1539"/>
                  </a:cubicBezTo>
                  <a:cubicBezTo>
                    <a:pt x="493" y="1305"/>
                    <a:pt x="593" y="1004"/>
                    <a:pt x="580" y="701"/>
                  </a:cubicBezTo>
                  <a:cubicBezTo>
                    <a:pt x="562" y="442"/>
                    <a:pt x="466" y="197"/>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10706258" y="1789612"/>
              <a:ext cx="126494" cy="183827"/>
            </a:xfrm>
            <a:custGeom>
              <a:avLst/>
              <a:gdLst/>
              <a:ahLst/>
              <a:cxnLst/>
              <a:rect l="l" t="t" r="r" b="b"/>
              <a:pathLst>
                <a:path w="909" h="1321" extrusionOk="0">
                  <a:moveTo>
                    <a:pt x="97" y="0"/>
                  </a:moveTo>
                  <a:cubicBezTo>
                    <a:pt x="65" y="0"/>
                    <a:pt x="33" y="2"/>
                    <a:pt x="1" y="6"/>
                  </a:cubicBezTo>
                  <a:cubicBezTo>
                    <a:pt x="94" y="158"/>
                    <a:pt x="152" y="327"/>
                    <a:pt x="170" y="503"/>
                  </a:cubicBezTo>
                  <a:cubicBezTo>
                    <a:pt x="194" y="696"/>
                    <a:pt x="149" y="786"/>
                    <a:pt x="197" y="934"/>
                  </a:cubicBezTo>
                  <a:cubicBezTo>
                    <a:pt x="232" y="1055"/>
                    <a:pt x="325" y="1193"/>
                    <a:pt x="535" y="1321"/>
                  </a:cubicBezTo>
                  <a:cubicBezTo>
                    <a:pt x="836" y="1076"/>
                    <a:pt x="908" y="662"/>
                    <a:pt x="732" y="358"/>
                  </a:cubicBezTo>
                  <a:cubicBezTo>
                    <a:pt x="597" y="134"/>
                    <a:pt x="355"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10566544" y="2054984"/>
              <a:ext cx="126355" cy="108265"/>
            </a:xfrm>
            <a:custGeom>
              <a:avLst/>
              <a:gdLst/>
              <a:ahLst/>
              <a:cxnLst/>
              <a:rect l="l" t="t" r="r" b="b"/>
              <a:pathLst>
                <a:path w="908" h="778" extrusionOk="0">
                  <a:moveTo>
                    <a:pt x="518" y="0"/>
                  </a:moveTo>
                  <a:cubicBezTo>
                    <a:pt x="173" y="0"/>
                    <a:pt x="1" y="418"/>
                    <a:pt x="242" y="663"/>
                  </a:cubicBezTo>
                  <a:cubicBezTo>
                    <a:pt x="322" y="742"/>
                    <a:pt x="419" y="778"/>
                    <a:pt x="515" y="778"/>
                  </a:cubicBezTo>
                  <a:cubicBezTo>
                    <a:pt x="714" y="778"/>
                    <a:pt x="906" y="623"/>
                    <a:pt x="908" y="390"/>
                  </a:cubicBezTo>
                  <a:cubicBezTo>
                    <a:pt x="908" y="176"/>
                    <a:pt x="735"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10884379" y="2407886"/>
              <a:ext cx="261338" cy="237681"/>
            </a:xfrm>
            <a:custGeom>
              <a:avLst/>
              <a:gdLst/>
              <a:ahLst/>
              <a:cxnLst/>
              <a:rect l="l" t="t" r="r" b="b"/>
              <a:pathLst>
                <a:path w="1878" h="1708" extrusionOk="0">
                  <a:moveTo>
                    <a:pt x="939" y="0"/>
                  </a:moveTo>
                  <a:cubicBezTo>
                    <a:pt x="721" y="0"/>
                    <a:pt x="503" y="83"/>
                    <a:pt x="335" y="249"/>
                  </a:cubicBezTo>
                  <a:cubicBezTo>
                    <a:pt x="1" y="583"/>
                    <a:pt x="1" y="1125"/>
                    <a:pt x="335" y="1456"/>
                  </a:cubicBezTo>
                  <a:cubicBezTo>
                    <a:pt x="503" y="1624"/>
                    <a:pt x="721" y="1707"/>
                    <a:pt x="939" y="1707"/>
                  </a:cubicBezTo>
                  <a:cubicBezTo>
                    <a:pt x="1157" y="1707"/>
                    <a:pt x="1376" y="1624"/>
                    <a:pt x="1543" y="1456"/>
                  </a:cubicBezTo>
                  <a:cubicBezTo>
                    <a:pt x="1878" y="1125"/>
                    <a:pt x="1878" y="583"/>
                    <a:pt x="1543" y="249"/>
                  </a:cubicBezTo>
                  <a:cubicBezTo>
                    <a:pt x="1376" y="83"/>
                    <a:pt x="1157"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1160884" y="1817304"/>
              <a:ext cx="237820" cy="237820"/>
            </a:xfrm>
            <a:custGeom>
              <a:avLst/>
              <a:gdLst/>
              <a:ahLst/>
              <a:cxnLst/>
              <a:rect l="l" t="t" r="r" b="b"/>
              <a:pathLst>
                <a:path w="1709" h="1709" extrusionOk="0">
                  <a:moveTo>
                    <a:pt x="853" y="0"/>
                  </a:moveTo>
                  <a:cubicBezTo>
                    <a:pt x="384" y="0"/>
                    <a:pt x="1" y="383"/>
                    <a:pt x="1" y="856"/>
                  </a:cubicBezTo>
                  <a:cubicBezTo>
                    <a:pt x="1" y="1325"/>
                    <a:pt x="384" y="1708"/>
                    <a:pt x="853" y="1708"/>
                  </a:cubicBezTo>
                  <a:cubicBezTo>
                    <a:pt x="1326" y="1708"/>
                    <a:pt x="1709" y="1325"/>
                    <a:pt x="1709" y="856"/>
                  </a:cubicBezTo>
                  <a:cubicBezTo>
                    <a:pt x="1709" y="383"/>
                    <a:pt x="1326" y="0"/>
                    <a:pt x="8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11343875" y="1817304"/>
              <a:ext cx="88504" cy="88504"/>
            </a:xfrm>
            <a:custGeom>
              <a:avLst/>
              <a:gdLst/>
              <a:ahLst/>
              <a:cxnLst/>
              <a:rect l="l" t="t" r="r" b="b"/>
              <a:pathLst>
                <a:path w="636" h="636" extrusionOk="0">
                  <a:moveTo>
                    <a:pt x="318" y="0"/>
                  </a:moveTo>
                  <a:cubicBezTo>
                    <a:pt x="145" y="0"/>
                    <a:pt x="1" y="142"/>
                    <a:pt x="1" y="318"/>
                  </a:cubicBezTo>
                  <a:cubicBezTo>
                    <a:pt x="1" y="494"/>
                    <a:pt x="145" y="635"/>
                    <a:pt x="318" y="635"/>
                  </a:cubicBezTo>
                  <a:cubicBezTo>
                    <a:pt x="494" y="635"/>
                    <a:pt x="635" y="494"/>
                    <a:pt x="635" y="318"/>
                  </a:cubicBezTo>
                  <a:cubicBezTo>
                    <a:pt x="635" y="142"/>
                    <a:pt x="494" y="0"/>
                    <a:pt x="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10170504" y="2271929"/>
              <a:ext cx="156135" cy="156274"/>
            </a:xfrm>
            <a:custGeom>
              <a:avLst/>
              <a:gdLst/>
              <a:ahLst/>
              <a:cxnLst/>
              <a:rect l="l" t="t" r="r" b="b"/>
              <a:pathLst>
                <a:path w="1122" h="1123" extrusionOk="0">
                  <a:moveTo>
                    <a:pt x="559" y="1"/>
                  </a:moveTo>
                  <a:cubicBezTo>
                    <a:pt x="249" y="1"/>
                    <a:pt x="0" y="253"/>
                    <a:pt x="0" y="563"/>
                  </a:cubicBezTo>
                  <a:cubicBezTo>
                    <a:pt x="0" y="870"/>
                    <a:pt x="249" y="1122"/>
                    <a:pt x="559" y="1122"/>
                  </a:cubicBezTo>
                  <a:cubicBezTo>
                    <a:pt x="870" y="1122"/>
                    <a:pt x="1121" y="870"/>
                    <a:pt x="1121" y="563"/>
                  </a:cubicBezTo>
                  <a:cubicBezTo>
                    <a:pt x="1121" y="253"/>
                    <a:pt x="870"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3"/>
          <p:cNvSpPr/>
          <p:nvPr/>
        </p:nvSpPr>
        <p:spPr>
          <a:xfrm>
            <a:off x="-1295925" y="2135375"/>
            <a:ext cx="8479500" cy="2473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txBox="1">
            <a:spLocks noGrp="1"/>
          </p:cNvSpPr>
          <p:nvPr>
            <p:ph type="ctrTitle"/>
          </p:nvPr>
        </p:nvSpPr>
        <p:spPr>
          <a:xfrm>
            <a:off x="279250" y="2251738"/>
            <a:ext cx="6904200" cy="150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3900"/>
              <a:t>Vehicle Fuel Consumption Ratings</a:t>
            </a:r>
            <a:endParaRPr sz="3900"/>
          </a:p>
        </p:txBody>
      </p:sp>
      <p:sp>
        <p:nvSpPr>
          <p:cNvPr id="781" name="Google Shape;781;p33"/>
          <p:cNvSpPr txBox="1">
            <a:spLocks noGrp="1"/>
          </p:cNvSpPr>
          <p:nvPr>
            <p:ph type="subTitle" idx="1"/>
          </p:nvPr>
        </p:nvSpPr>
        <p:spPr>
          <a:xfrm>
            <a:off x="279250" y="3720475"/>
            <a:ext cx="5630100" cy="982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2"/>
              </a:buClr>
              <a:buSzPts val="1100"/>
              <a:buFont typeface="Arial"/>
              <a:buNone/>
            </a:pPr>
            <a:r>
              <a:rPr lang="en" sz="1200" b="1"/>
              <a:t>Team:</a:t>
            </a:r>
            <a:endParaRPr sz="1200" b="1"/>
          </a:p>
          <a:p>
            <a:pPr marL="0" lvl="0" indent="0" algn="l" rtl="0">
              <a:lnSpc>
                <a:spcPct val="115000"/>
              </a:lnSpc>
              <a:spcBef>
                <a:spcPts val="0"/>
              </a:spcBef>
              <a:spcAft>
                <a:spcPts val="0"/>
              </a:spcAft>
              <a:buClr>
                <a:schemeClr val="dk2"/>
              </a:buClr>
              <a:buSzPts val="1100"/>
              <a:buFont typeface="Arial"/>
              <a:buNone/>
            </a:pPr>
            <a:r>
              <a:rPr lang="en" sz="1200"/>
              <a:t>Anne Wesley (aewesley@indiana.edu)</a:t>
            </a:r>
            <a:endParaRPr sz="1200"/>
          </a:p>
          <a:p>
            <a:pPr marL="0" lvl="0" indent="0" algn="l" rtl="0">
              <a:lnSpc>
                <a:spcPct val="115000"/>
              </a:lnSpc>
              <a:spcBef>
                <a:spcPts val="0"/>
              </a:spcBef>
              <a:spcAft>
                <a:spcPts val="0"/>
              </a:spcAft>
              <a:buClr>
                <a:schemeClr val="dk2"/>
              </a:buClr>
              <a:buSzPts val="1100"/>
              <a:buFont typeface="Arial"/>
              <a:buNone/>
            </a:pPr>
            <a:r>
              <a:rPr lang="en" sz="1200"/>
              <a:t>Shubham Saurabh (ssaurab@iu.edu)</a:t>
            </a:r>
            <a:endParaRPr sz="1200"/>
          </a:p>
          <a:p>
            <a:pPr marL="0" lvl="0" indent="0" algn="l" rtl="0">
              <a:lnSpc>
                <a:spcPct val="115000"/>
              </a:lnSpc>
              <a:spcBef>
                <a:spcPts val="0"/>
              </a:spcBef>
              <a:spcAft>
                <a:spcPts val="0"/>
              </a:spcAft>
              <a:buClr>
                <a:schemeClr val="dk2"/>
              </a:buClr>
              <a:buSzPts val="1100"/>
              <a:buFont typeface="Arial"/>
              <a:buNone/>
            </a:pPr>
            <a:r>
              <a:rPr lang="en" sz="1200"/>
              <a:t>Varun Joshi (vajoshi@iu.edu)</a:t>
            </a:r>
            <a:endParaRPr sz="1200"/>
          </a:p>
          <a:p>
            <a:pPr marL="0" lvl="0" indent="0" algn="l" rtl="0">
              <a:spcBef>
                <a:spcPts val="0"/>
              </a:spcBef>
              <a:spcAft>
                <a:spcPts val="0"/>
              </a:spcAft>
              <a:buNone/>
            </a:pPr>
            <a:endParaRPr sz="1200"/>
          </a:p>
        </p:txBody>
      </p:sp>
      <p:sp>
        <p:nvSpPr>
          <p:cNvPr id="782" name="Google Shape;782;p33"/>
          <p:cNvSpPr/>
          <p:nvPr/>
        </p:nvSpPr>
        <p:spPr>
          <a:xfrm>
            <a:off x="2978779" y="1094075"/>
            <a:ext cx="1316146" cy="563779"/>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1282250" y="11741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8031925" y="37204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535775" y="6521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3209600" y="6521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5474700" y="5394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7043500" y="9088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5909350" y="47026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7499225" y="4448560"/>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33"/>
          <p:cNvGrpSpPr/>
          <p:nvPr/>
        </p:nvGrpSpPr>
        <p:grpSpPr>
          <a:xfrm>
            <a:off x="6029020" y="339549"/>
            <a:ext cx="3149611" cy="2942364"/>
            <a:chOff x="6066704" y="701825"/>
            <a:chExt cx="3356721" cy="3135846"/>
          </a:xfrm>
        </p:grpSpPr>
        <p:sp>
          <p:nvSpPr>
            <p:cNvPr id="792" name="Google Shape;792;p33"/>
            <p:cNvSpPr/>
            <p:nvPr/>
          </p:nvSpPr>
          <p:spPr>
            <a:xfrm flipH="1">
              <a:off x="7508101" y="1433662"/>
              <a:ext cx="128108" cy="1783321"/>
            </a:xfrm>
            <a:custGeom>
              <a:avLst/>
              <a:gdLst/>
              <a:ahLst/>
              <a:cxnLst/>
              <a:rect l="l" t="t" r="r" b="b"/>
              <a:pathLst>
                <a:path w="529" h="7364" extrusionOk="0">
                  <a:moveTo>
                    <a:pt x="446" y="1"/>
                  </a:moveTo>
                  <a:lnTo>
                    <a:pt x="1" y="4"/>
                  </a:lnTo>
                  <a:lnTo>
                    <a:pt x="80" y="7364"/>
                  </a:lnTo>
                  <a:lnTo>
                    <a:pt x="529" y="7360"/>
                  </a:lnTo>
                  <a:lnTo>
                    <a:pt x="4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flipH="1">
              <a:off x="7557262" y="1720391"/>
              <a:ext cx="504198" cy="643439"/>
            </a:xfrm>
            <a:custGeom>
              <a:avLst/>
              <a:gdLst/>
              <a:ahLst/>
              <a:cxnLst/>
              <a:rect l="l" t="t" r="r" b="b"/>
              <a:pathLst>
                <a:path w="2082" h="2657" extrusionOk="0">
                  <a:moveTo>
                    <a:pt x="142" y="0"/>
                  </a:moveTo>
                  <a:lnTo>
                    <a:pt x="1" y="107"/>
                  </a:lnTo>
                  <a:lnTo>
                    <a:pt x="1936" y="2657"/>
                  </a:lnTo>
                  <a:lnTo>
                    <a:pt x="2081" y="2550"/>
                  </a:lnTo>
                  <a:lnTo>
                    <a:pt x="1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flipH="1">
              <a:off x="6996638" y="1862303"/>
              <a:ext cx="592832" cy="621886"/>
            </a:xfrm>
            <a:custGeom>
              <a:avLst/>
              <a:gdLst/>
              <a:ahLst/>
              <a:cxnLst/>
              <a:rect l="l" t="t" r="r" b="b"/>
              <a:pathLst>
                <a:path w="2448" h="2568" extrusionOk="0">
                  <a:moveTo>
                    <a:pt x="2316" y="1"/>
                  </a:moveTo>
                  <a:lnTo>
                    <a:pt x="1" y="2447"/>
                  </a:lnTo>
                  <a:lnTo>
                    <a:pt x="129" y="2568"/>
                  </a:lnTo>
                  <a:lnTo>
                    <a:pt x="2447" y="125"/>
                  </a:lnTo>
                  <a:lnTo>
                    <a:pt x="2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flipH="1">
              <a:off x="6862233" y="2103019"/>
              <a:ext cx="494027" cy="158135"/>
            </a:xfrm>
            <a:custGeom>
              <a:avLst/>
              <a:gdLst/>
              <a:ahLst/>
              <a:cxnLst/>
              <a:rect l="l" t="t" r="r" b="b"/>
              <a:pathLst>
                <a:path w="2040" h="653" extrusionOk="0">
                  <a:moveTo>
                    <a:pt x="1998" y="0"/>
                  </a:moveTo>
                  <a:lnTo>
                    <a:pt x="1" y="477"/>
                  </a:lnTo>
                  <a:lnTo>
                    <a:pt x="42" y="652"/>
                  </a:lnTo>
                  <a:lnTo>
                    <a:pt x="2040" y="176"/>
                  </a:lnTo>
                  <a:lnTo>
                    <a:pt x="19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flipH="1">
              <a:off x="6904855" y="1383533"/>
              <a:ext cx="3633" cy="4359"/>
            </a:xfrm>
            <a:custGeom>
              <a:avLst/>
              <a:gdLst/>
              <a:ahLst/>
              <a:cxnLst/>
              <a:rect l="l" t="t" r="r" b="b"/>
              <a:pathLst>
                <a:path w="15" h="18" extrusionOk="0">
                  <a:moveTo>
                    <a:pt x="4" y="1"/>
                  </a:moveTo>
                  <a:lnTo>
                    <a:pt x="1" y="18"/>
                  </a:lnTo>
                  <a:lnTo>
                    <a:pt x="15" y="15"/>
                  </a:lnTo>
                  <a:lnTo>
                    <a:pt x="4" y="1"/>
                  </a:lnTo>
                  <a:close/>
                </a:path>
              </a:pathLst>
            </a:custGeom>
            <a:solidFill>
              <a:srgbClr val="62A7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flipH="1">
              <a:off x="6340841" y="1283517"/>
              <a:ext cx="992897" cy="990223"/>
            </a:xfrm>
            <a:custGeom>
              <a:avLst/>
              <a:gdLst/>
              <a:ahLst/>
              <a:cxnLst/>
              <a:rect l="l" t="t" r="r" b="b"/>
              <a:pathLst>
                <a:path w="4100" h="4089" extrusionOk="0">
                  <a:moveTo>
                    <a:pt x="2243" y="1"/>
                  </a:moveTo>
                  <a:cubicBezTo>
                    <a:pt x="2052" y="1"/>
                    <a:pt x="1861" y="106"/>
                    <a:pt x="1781" y="331"/>
                  </a:cubicBezTo>
                  <a:cubicBezTo>
                    <a:pt x="1774" y="359"/>
                    <a:pt x="1764" y="386"/>
                    <a:pt x="1760" y="417"/>
                  </a:cubicBezTo>
                  <a:lnTo>
                    <a:pt x="1771" y="431"/>
                  </a:lnTo>
                  <a:lnTo>
                    <a:pt x="1757" y="434"/>
                  </a:lnTo>
                  <a:lnTo>
                    <a:pt x="1760" y="414"/>
                  </a:lnTo>
                  <a:cubicBezTo>
                    <a:pt x="1702" y="334"/>
                    <a:pt x="1619" y="272"/>
                    <a:pt x="1526" y="238"/>
                  </a:cubicBezTo>
                  <a:lnTo>
                    <a:pt x="1505" y="231"/>
                  </a:lnTo>
                  <a:cubicBezTo>
                    <a:pt x="1456" y="216"/>
                    <a:pt x="1407" y="209"/>
                    <a:pt x="1359" y="209"/>
                  </a:cubicBezTo>
                  <a:cubicBezTo>
                    <a:pt x="1036" y="209"/>
                    <a:pt x="780" y="535"/>
                    <a:pt x="898" y="866"/>
                  </a:cubicBezTo>
                  <a:cubicBezTo>
                    <a:pt x="839" y="850"/>
                    <a:pt x="781" y="842"/>
                    <a:pt x="722" y="842"/>
                  </a:cubicBezTo>
                  <a:cubicBezTo>
                    <a:pt x="481" y="842"/>
                    <a:pt x="253" y="975"/>
                    <a:pt x="142" y="1200"/>
                  </a:cubicBezTo>
                  <a:cubicBezTo>
                    <a:pt x="1" y="1480"/>
                    <a:pt x="80" y="1818"/>
                    <a:pt x="329" y="2004"/>
                  </a:cubicBezTo>
                  <a:cubicBezTo>
                    <a:pt x="291" y="2049"/>
                    <a:pt x="256" y="2097"/>
                    <a:pt x="228" y="2149"/>
                  </a:cubicBezTo>
                  <a:cubicBezTo>
                    <a:pt x="208" y="2187"/>
                    <a:pt x="191" y="2225"/>
                    <a:pt x="177" y="2267"/>
                  </a:cubicBezTo>
                  <a:cubicBezTo>
                    <a:pt x="156" y="2322"/>
                    <a:pt x="142" y="2377"/>
                    <a:pt x="135" y="2436"/>
                  </a:cubicBezTo>
                  <a:cubicBezTo>
                    <a:pt x="90" y="2808"/>
                    <a:pt x="311" y="3167"/>
                    <a:pt x="670" y="3291"/>
                  </a:cubicBezTo>
                  <a:cubicBezTo>
                    <a:pt x="755" y="3320"/>
                    <a:pt x="846" y="3334"/>
                    <a:pt x="936" y="3334"/>
                  </a:cubicBezTo>
                  <a:cubicBezTo>
                    <a:pt x="967" y="3334"/>
                    <a:pt x="998" y="3333"/>
                    <a:pt x="1029" y="3329"/>
                  </a:cubicBezTo>
                  <a:cubicBezTo>
                    <a:pt x="1074" y="3481"/>
                    <a:pt x="1191" y="3602"/>
                    <a:pt x="1339" y="3654"/>
                  </a:cubicBezTo>
                  <a:cubicBezTo>
                    <a:pt x="1390" y="3672"/>
                    <a:pt x="1444" y="3680"/>
                    <a:pt x="1498" y="3680"/>
                  </a:cubicBezTo>
                  <a:cubicBezTo>
                    <a:pt x="1536" y="3680"/>
                    <a:pt x="1575" y="3676"/>
                    <a:pt x="1612" y="3667"/>
                  </a:cubicBezTo>
                  <a:cubicBezTo>
                    <a:pt x="1650" y="3909"/>
                    <a:pt x="1857" y="4088"/>
                    <a:pt x="2102" y="4088"/>
                  </a:cubicBezTo>
                  <a:cubicBezTo>
                    <a:pt x="2343" y="4088"/>
                    <a:pt x="2554" y="3909"/>
                    <a:pt x="2588" y="3667"/>
                  </a:cubicBezTo>
                  <a:cubicBezTo>
                    <a:pt x="2630" y="3702"/>
                    <a:pt x="2682" y="3729"/>
                    <a:pt x="2733" y="3747"/>
                  </a:cubicBezTo>
                  <a:cubicBezTo>
                    <a:pt x="2788" y="3766"/>
                    <a:pt x="2842" y="3775"/>
                    <a:pt x="2896" y="3775"/>
                  </a:cubicBezTo>
                  <a:cubicBezTo>
                    <a:pt x="3161" y="3775"/>
                    <a:pt x="3395" y="3554"/>
                    <a:pt x="3389" y="3267"/>
                  </a:cubicBezTo>
                  <a:cubicBezTo>
                    <a:pt x="3675" y="3260"/>
                    <a:pt x="3931" y="3077"/>
                    <a:pt x="4024" y="2805"/>
                  </a:cubicBezTo>
                  <a:cubicBezTo>
                    <a:pt x="4044" y="2753"/>
                    <a:pt x="4055" y="2694"/>
                    <a:pt x="4062" y="2639"/>
                  </a:cubicBezTo>
                  <a:cubicBezTo>
                    <a:pt x="4079" y="2411"/>
                    <a:pt x="3986" y="2187"/>
                    <a:pt x="3810" y="2042"/>
                  </a:cubicBezTo>
                  <a:cubicBezTo>
                    <a:pt x="3848" y="2018"/>
                    <a:pt x="3882" y="1990"/>
                    <a:pt x="3913" y="1956"/>
                  </a:cubicBezTo>
                  <a:cubicBezTo>
                    <a:pt x="3955" y="1908"/>
                    <a:pt x="3986" y="1852"/>
                    <a:pt x="4006" y="1794"/>
                  </a:cubicBezTo>
                  <a:cubicBezTo>
                    <a:pt x="4100" y="1535"/>
                    <a:pt x="3962" y="1256"/>
                    <a:pt x="3706" y="1166"/>
                  </a:cubicBezTo>
                  <a:cubicBezTo>
                    <a:pt x="3682" y="1156"/>
                    <a:pt x="3658" y="1149"/>
                    <a:pt x="3634" y="1145"/>
                  </a:cubicBezTo>
                  <a:cubicBezTo>
                    <a:pt x="3707" y="731"/>
                    <a:pt x="3378" y="386"/>
                    <a:pt x="2997" y="386"/>
                  </a:cubicBezTo>
                  <a:cubicBezTo>
                    <a:pt x="2912" y="386"/>
                    <a:pt x="2824" y="403"/>
                    <a:pt x="2737" y="441"/>
                  </a:cubicBezTo>
                  <a:cubicBezTo>
                    <a:pt x="2707" y="156"/>
                    <a:pt x="2475" y="1"/>
                    <a:pt x="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flipH="1">
              <a:off x="6904855" y="1383533"/>
              <a:ext cx="3633" cy="4359"/>
            </a:xfrm>
            <a:custGeom>
              <a:avLst/>
              <a:gdLst/>
              <a:ahLst/>
              <a:cxnLst/>
              <a:rect l="l" t="t" r="r" b="b"/>
              <a:pathLst>
                <a:path w="15" h="18" extrusionOk="0">
                  <a:moveTo>
                    <a:pt x="4" y="1"/>
                  </a:moveTo>
                  <a:lnTo>
                    <a:pt x="1" y="18"/>
                  </a:lnTo>
                  <a:lnTo>
                    <a:pt x="15" y="15"/>
                  </a:lnTo>
                  <a:lnTo>
                    <a:pt x="4" y="1"/>
                  </a:lnTo>
                  <a:close/>
                </a:path>
              </a:pathLst>
            </a:custGeom>
            <a:solidFill>
              <a:srgbClr val="62A7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flipH="1">
              <a:off x="6345927" y="1334373"/>
              <a:ext cx="682677" cy="588467"/>
            </a:xfrm>
            <a:custGeom>
              <a:avLst/>
              <a:gdLst/>
              <a:ahLst/>
              <a:cxnLst/>
              <a:rect l="l" t="t" r="r" b="b"/>
              <a:pathLst>
                <a:path w="2819" h="2430" extrusionOk="0">
                  <a:moveTo>
                    <a:pt x="104" y="1"/>
                  </a:moveTo>
                  <a:cubicBezTo>
                    <a:pt x="88" y="1"/>
                    <a:pt x="71" y="2"/>
                    <a:pt x="55" y="4"/>
                  </a:cubicBezTo>
                  <a:cubicBezTo>
                    <a:pt x="35" y="48"/>
                    <a:pt x="21" y="100"/>
                    <a:pt x="17" y="149"/>
                  </a:cubicBezTo>
                  <a:cubicBezTo>
                    <a:pt x="0" y="383"/>
                    <a:pt x="176" y="590"/>
                    <a:pt x="359" y="742"/>
                  </a:cubicBezTo>
                  <a:cubicBezTo>
                    <a:pt x="780" y="1087"/>
                    <a:pt x="1297" y="1284"/>
                    <a:pt x="1777" y="1542"/>
                  </a:cubicBezTo>
                  <a:cubicBezTo>
                    <a:pt x="2177" y="1760"/>
                    <a:pt x="2571" y="2043"/>
                    <a:pt x="2802" y="2429"/>
                  </a:cubicBezTo>
                  <a:cubicBezTo>
                    <a:pt x="2819" y="2201"/>
                    <a:pt x="2726" y="1977"/>
                    <a:pt x="2550" y="1832"/>
                  </a:cubicBezTo>
                  <a:cubicBezTo>
                    <a:pt x="2588" y="1808"/>
                    <a:pt x="2622" y="1780"/>
                    <a:pt x="2653" y="1746"/>
                  </a:cubicBezTo>
                  <a:cubicBezTo>
                    <a:pt x="2484" y="1598"/>
                    <a:pt x="2298" y="1467"/>
                    <a:pt x="2098" y="1360"/>
                  </a:cubicBezTo>
                  <a:cubicBezTo>
                    <a:pt x="1736" y="1163"/>
                    <a:pt x="1342" y="1015"/>
                    <a:pt x="980" y="814"/>
                  </a:cubicBezTo>
                  <a:cubicBezTo>
                    <a:pt x="780" y="701"/>
                    <a:pt x="583" y="569"/>
                    <a:pt x="438" y="390"/>
                  </a:cubicBezTo>
                  <a:cubicBezTo>
                    <a:pt x="349" y="283"/>
                    <a:pt x="283" y="155"/>
                    <a:pt x="245" y="21"/>
                  </a:cubicBezTo>
                  <a:cubicBezTo>
                    <a:pt x="199" y="8"/>
                    <a:pt x="151"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flipH="1">
              <a:off x="6533851" y="1802971"/>
              <a:ext cx="767195" cy="393038"/>
            </a:xfrm>
            <a:custGeom>
              <a:avLst/>
              <a:gdLst/>
              <a:ahLst/>
              <a:cxnLst/>
              <a:rect l="l" t="t" r="r" b="b"/>
              <a:pathLst>
                <a:path w="3168" h="1623" extrusionOk="0">
                  <a:moveTo>
                    <a:pt x="93" y="1"/>
                  </a:moveTo>
                  <a:cubicBezTo>
                    <a:pt x="73" y="39"/>
                    <a:pt x="56" y="80"/>
                    <a:pt x="42" y="118"/>
                  </a:cubicBezTo>
                  <a:cubicBezTo>
                    <a:pt x="21" y="173"/>
                    <a:pt x="7" y="232"/>
                    <a:pt x="0" y="291"/>
                  </a:cubicBezTo>
                  <a:cubicBezTo>
                    <a:pt x="14" y="294"/>
                    <a:pt x="24" y="301"/>
                    <a:pt x="35" y="304"/>
                  </a:cubicBezTo>
                  <a:cubicBezTo>
                    <a:pt x="401" y="463"/>
                    <a:pt x="811" y="425"/>
                    <a:pt x="1208" y="449"/>
                  </a:cubicBezTo>
                  <a:cubicBezTo>
                    <a:pt x="1587" y="473"/>
                    <a:pt x="1970" y="563"/>
                    <a:pt x="2288" y="774"/>
                  </a:cubicBezTo>
                  <a:cubicBezTo>
                    <a:pt x="2574" y="970"/>
                    <a:pt x="2795" y="1281"/>
                    <a:pt x="2836" y="1622"/>
                  </a:cubicBezTo>
                  <a:cubicBezTo>
                    <a:pt x="2971" y="1602"/>
                    <a:pt x="3092" y="1526"/>
                    <a:pt x="3168" y="1412"/>
                  </a:cubicBezTo>
                  <a:cubicBezTo>
                    <a:pt x="2902" y="884"/>
                    <a:pt x="2453" y="473"/>
                    <a:pt x="1901" y="256"/>
                  </a:cubicBezTo>
                  <a:cubicBezTo>
                    <a:pt x="1332" y="35"/>
                    <a:pt x="708" y="46"/>
                    <a:pt x="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flipH="1">
              <a:off x="6886451" y="701825"/>
              <a:ext cx="1411367" cy="1304798"/>
            </a:xfrm>
            <a:custGeom>
              <a:avLst/>
              <a:gdLst/>
              <a:ahLst/>
              <a:cxnLst/>
              <a:rect l="l" t="t" r="r" b="b"/>
              <a:pathLst>
                <a:path w="5828" h="5388" extrusionOk="0">
                  <a:moveTo>
                    <a:pt x="1805" y="787"/>
                  </a:moveTo>
                  <a:lnTo>
                    <a:pt x="1805" y="787"/>
                  </a:lnTo>
                  <a:cubicBezTo>
                    <a:pt x="1812" y="790"/>
                    <a:pt x="1818" y="794"/>
                    <a:pt x="1825" y="801"/>
                  </a:cubicBezTo>
                  <a:lnTo>
                    <a:pt x="1808" y="811"/>
                  </a:lnTo>
                  <a:cubicBezTo>
                    <a:pt x="1808" y="801"/>
                    <a:pt x="1805" y="794"/>
                    <a:pt x="1805" y="787"/>
                  </a:cubicBezTo>
                  <a:close/>
                  <a:moveTo>
                    <a:pt x="2486" y="0"/>
                  </a:moveTo>
                  <a:cubicBezTo>
                    <a:pt x="2102" y="0"/>
                    <a:pt x="1712" y="311"/>
                    <a:pt x="1805" y="787"/>
                  </a:cubicBezTo>
                  <a:cubicBezTo>
                    <a:pt x="1693" y="703"/>
                    <a:pt x="1561" y="660"/>
                    <a:pt x="1427" y="660"/>
                  </a:cubicBezTo>
                  <a:cubicBezTo>
                    <a:pt x="1321" y="660"/>
                    <a:pt x="1215" y="687"/>
                    <a:pt x="1118" y="742"/>
                  </a:cubicBezTo>
                  <a:cubicBezTo>
                    <a:pt x="783" y="928"/>
                    <a:pt x="597" y="1387"/>
                    <a:pt x="897" y="1753"/>
                  </a:cubicBezTo>
                  <a:cubicBezTo>
                    <a:pt x="814" y="1757"/>
                    <a:pt x="732" y="1770"/>
                    <a:pt x="656" y="1798"/>
                  </a:cubicBezTo>
                  <a:cubicBezTo>
                    <a:pt x="373" y="1891"/>
                    <a:pt x="162" y="2129"/>
                    <a:pt x="104" y="2419"/>
                  </a:cubicBezTo>
                  <a:cubicBezTo>
                    <a:pt x="0" y="2836"/>
                    <a:pt x="176" y="3323"/>
                    <a:pt x="676" y="3471"/>
                  </a:cubicBezTo>
                  <a:cubicBezTo>
                    <a:pt x="673" y="3482"/>
                    <a:pt x="669" y="3492"/>
                    <a:pt x="666" y="3502"/>
                  </a:cubicBezTo>
                  <a:cubicBezTo>
                    <a:pt x="375" y="4229"/>
                    <a:pt x="1004" y="4982"/>
                    <a:pt x="1708" y="4982"/>
                  </a:cubicBezTo>
                  <a:cubicBezTo>
                    <a:pt x="1863" y="4982"/>
                    <a:pt x="2021" y="4946"/>
                    <a:pt x="2174" y="4865"/>
                  </a:cubicBezTo>
                  <a:cubicBezTo>
                    <a:pt x="2292" y="5040"/>
                    <a:pt x="2509" y="5138"/>
                    <a:pt x="2724" y="5138"/>
                  </a:cubicBezTo>
                  <a:cubicBezTo>
                    <a:pt x="2848" y="5138"/>
                    <a:pt x="2972" y="5105"/>
                    <a:pt x="3074" y="5034"/>
                  </a:cubicBezTo>
                  <a:cubicBezTo>
                    <a:pt x="3201" y="5281"/>
                    <a:pt x="3423" y="5388"/>
                    <a:pt x="3647" y="5388"/>
                  </a:cubicBezTo>
                  <a:cubicBezTo>
                    <a:pt x="4034" y="5388"/>
                    <a:pt x="4424" y="5068"/>
                    <a:pt x="4330" y="4596"/>
                  </a:cubicBezTo>
                  <a:lnTo>
                    <a:pt x="4330" y="4596"/>
                  </a:lnTo>
                  <a:cubicBezTo>
                    <a:pt x="4401" y="4622"/>
                    <a:pt x="4475" y="4635"/>
                    <a:pt x="4549" y="4635"/>
                  </a:cubicBezTo>
                  <a:cubicBezTo>
                    <a:pt x="4664" y="4635"/>
                    <a:pt x="4778" y="4604"/>
                    <a:pt x="4879" y="4541"/>
                  </a:cubicBezTo>
                  <a:cubicBezTo>
                    <a:pt x="5075" y="4427"/>
                    <a:pt x="5207" y="4220"/>
                    <a:pt x="5224" y="3989"/>
                  </a:cubicBezTo>
                  <a:cubicBezTo>
                    <a:pt x="5227" y="3899"/>
                    <a:pt x="5213" y="3806"/>
                    <a:pt x="5176" y="3723"/>
                  </a:cubicBezTo>
                  <a:cubicBezTo>
                    <a:pt x="5438" y="3633"/>
                    <a:pt x="5641" y="3430"/>
                    <a:pt x="5724" y="3168"/>
                  </a:cubicBezTo>
                  <a:cubicBezTo>
                    <a:pt x="5828" y="2861"/>
                    <a:pt x="5779" y="2522"/>
                    <a:pt x="5590" y="2260"/>
                  </a:cubicBezTo>
                  <a:cubicBezTo>
                    <a:pt x="5486" y="2119"/>
                    <a:pt x="5338" y="2012"/>
                    <a:pt x="5169" y="1960"/>
                  </a:cubicBezTo>
                  <a:cubicBezTo>
                    <a:pt x="5520" y="1538"/>
                    <a:pt x="5176" y="870"/>
                    <a:pt x="4652" y="870"/>
                  </a:cubicBezTo>
                  <a:cubicBezTo>
                    <a:pt x="4614" y="870"/>
                    <a:pt x="4576" y="873"/>
                    <a:pt x="4537" y="880"/>
                  </a:cubicBezTo>
                  <a:cubicBezTo>
                    <a:pt x="4482" y="434"/>
                    <a:pt x="4063" y="146"/>
                    <a:pt x="3647" y="146"/>
                  </a:cubicBezTo>
                  <a:cubicBezTo>
                    <a:pt x="3438" y="146"/>
                    <a:pt x="3231" y="219"/>
                    <a:pt x="3071" y="380"/>
                  </a:cubicBezTo>
                  <a:cubicBezTo>
                    <a:pt x="2952" y="116"/>
                    <a:pt x="2720" y="0"/>
                    <a:pt x="24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flipH="1">
              <a:off x="6886451" y="881515"/>
              <a:ext cx="1267760" cy="586772"/>
            </a:xfrm>
            <a:custGeom>
              <a:avLst/>
              <a:gdLst/>
              <a:ahLst/>
              <a:cxnLst/>
              <a:rect l="l" t="t" r="r" b="b"/>
              <a:pathLst>
                <a:path w="5235" h="2423" extrusionOk="0">
                  <a:moveTo>
                    <a:pt x="522" y="0"/>
                  </a:moveTo>
                  <a:cubicBezTo>
                    <a:pt x="187" y="186"/>
                    <a:pt x="1" y="645"/>
                    <a:pt x="301" y="1011"/>
                  </a:cubicBezTo>
                  <a:cubicBezTo>
                    <a:pt x="218" y="1015"/>
                    <a:pt x="139" y="1028"/>
                    <a:pt x="59" y="1056"/>
                  </a:cubicBezTo>
                  <a:cubicBezTo>
                    <a:pt x="377" y="1173"/>
                    <a:pt x="698" y="1273"/>
                    <a:pt x="1029" y="1349"/>
                  </a:cubicBezTo>
                  <a:cubicBezTo>
                    <a:pt x="2350" y="1663"/>
                    <a:pt x="3006" y="1460"/>
                    <a:pt x="4072" y="1863"/>
                  </a:cubicBezTo>
                  <a:cubicBezTo>
                    <a:pt x="4448" y="2005"/>
                    <a:pt x="4803" y="2194"/>
                    <a:pt x="5135" y="2422"/>
                  </a:cubicBezTo>
                  <a:cubicBezTo>
                    <a:pt x="5235" y="2119"/>
                    <a:pt x="5186" y="1780"/>
                    <a:pt x="5000" y="1518"/>
                  </a:cubicBezTo>
                  <a:cubicBezTo>
                    <a:pt x="4758" y="1363"/>
                    <a:pt x="4500" y="1242"/>
                    <a:pt x="4227" y="1163"/>
                  </a:cubicBezTo>
                  <a:cubicBezTo>
                    <a:pt x="3924" y="1084"/>
                    <a:pt x="3610" y="1070"/>
                    <a:pt x="3299" y="1042"/>
                  </a:cubicBezTo>
                  <a:cubicBezTo>
                    <a:pt x="2712" y="983"/>
                    <a:pt x="2133" y="859"/>
                    <a:pt x="1574" y="669"/>
                  </a:cubicBezTo>
                  <a:cubicBezTo>
                    <a:pt x="1277" y="569"/>
                    <a:pt x="980" y="449"/>
                    <a:pt x="742" y="249"/>
                  </a:cubicBezTo>
                  <a:cubicBezTo>
                    <a:pt x="660" y="176"/>
                    <a:pt x="584" y="93"/>
                    <a:pt x="5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flipH="1">
              <a:off x="7032722" y="1286665"/>
              <a:ext cx="1265096" cy="514848"/>
            </a:xfrm>
            <a:custGeom>
              <a:avLst/>
              <a:gdLst/>
              <a:ahLst/>
              <a:cxnLst/>
              <a:rect l="l" t="t" r="r" b="b"/>
              <a:pathLst>
                <a:path w="5224" h="2126" extrusionOk="0">
                  <a:moveTo>
                    <a:pt x="100" y="1"/>
                  </a:moveTo>
                  <a:cubicBezTo>
                    <a:pt x="0" y="421"/>
                    <a:pt x="176" y="908"/>
                    <a:pt x="676" y="1056"/>
                  </a:cubicBezTo>
                  <a:cubicBezTo>
                    <a:pt x="673" y="1067"/>
                    <a:pt x="669" y="1077"/>
                    <a:pt x="666" y="1087"/>
                  </a:cubicBezTo>
                  <a:cubicBezTo>
                    <a:pt x="749" y="1111"/>
                    <a:pt x="839" y="1132"/>
                    <a:pt x="928" y="1156"/>
                  </a:cubicBezTo>
                  <a:cubicBezTo>
                    <a:pt x="2250" y="1470"/>
                    <a:pt x="2905" y="1267"/>
                    <a:pt x="3971" y="1667"/>
                  </a:cubicBezTo>
                  <a:cubicBezTo>
                    <a:pt x="4289" y="1788"/>
                    <a:pt x="4592" y="1943"/>
                    <a:pt x="4879" y="2126"/>
                  </a:cubicBezTo>
                  <a:cubicBezTo>
                    <a:pt x="5079" y="2012"/>
                    <a:pt x="5207" y="1805"/>
                    <a:pt x="5224" y="1574"/>
                  </a:cubicBezTo>
                  <a:cubicBezTo>
                    <a:pt x="4896" y="1388"/>
                    <a:pt x="4548" y="1246"/>
                    <a:pt x="4182" y="1156"/>
                  </a:cubicBezTo>
                  <a:cubicBezTo>
                    <a:pt x="4013" y="1111"/>
                    <a:pt x="3920" y="1101"/>
                    <a:pt x="3247" y="1036"/>
                  </a:cubicBezTo>
                  <a:cubicBezTo>
                    <a:pt x="1905" y="898"/>
                    <a:pt x="1594" y="877"/>
                    <a:pt x="1135" y="732"/>
                  </a:cubicBezTo>
                  <a:cubicBezTo>
                    <a:pt x="638" y="577"/>
                    <a:pt x="287" y="463"/>
                    <a:pt x="142" y="128"/>
                  </a:cubicBezTo>
                  <a:cubicBezTo>
                    <a:pt x="124" y="87"/>
                    <a:pt x="111" y="45"/>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flipH="1">
              <a:off x="6077605" y="2745495"/>
              <a:ext cx="3345821" cy="1091691"/>
            </a:xfrm>
            <a:custGeom>
              <a:avLst/>
              <a:gdLst/>
              <a:ahLst/>
              <a:cxnLst/>
              <a:rect l="l" t="t" r="r" b="b"/>
              <a:pathLst>
                <a:path w="13816" h="4508" extrusionOk="0">
                  <a:moveTo>
                    <a:pt x="13340" y="1"/>
                  </a:moveTo>
                  <a:cubicBezTo>
                    <a:pt x="13263" y="1"/>
                    <a:pt x="13180" y="7"/>
                    <a:pt x="13091" y="21"/>
                  </a:cubicBezTo>
                  <a:cubicBezTo>
                    <a:pt x="12549" y="108"/>
                    <a:pt x="12021" y="242"/>
                    <a:pt x="11507" y="428"/>
                  </a:cubicBezTo>
                  <a:cubicBezTo>
                    <a:pt x="11107" y="573"/>
                    <a:pt x="10607" y="822"/>
                    <a:pt x="10027" y="1132"/>
                  </a:cubicBezTo>
                  <a:lnTo>
                    <a:pt x="10017" y="1136"/>
                  </a:lnTo>
                  <a:cubicBezTo>
                    <a:pt x="10027" y="1105"/>
                    <a:pt x="10027" y="1074"/>
                    <a:pt x="10024" y="1043"/>
                  </a:cubicBezTo>
                  <a:cubicBezTo>
                    <a:pt x="10003" y="901"/>
                    <a:pt x="9817" y="801"/>
                    <a:pt x="9617" y="736"/>
                  </a:cubicBezTo>
                  <a:cubicBezTo>
                    <a:pt x="9498" y="707"/>
                    <a:pt x="9378" y="693"/>
                    <a:pt x="9260" y="693"/>
                  </a:cubicBezTo>
                  <a:cubicBezTo>
                    <a:pt x="8835" y="693"/>
                    <a:pt x="8424" y="872"/>
                    <a:pt x="8133" y="1198"/>
                  </a:cubicBezTo>
                  <a:cubicBezTo>
                    <a:pt x="7960" y="1018"/>
                    <a:pt x="7753" y="877"/>
                    <a:pt x="7522" y="787"/>
                  </a:cubicBezTo>
                  <a:cubicBezTo>
                    <a:pt x="7315" y="708"/>
                    <a:pt x="7098" y="669"/>
                    <a:pt x="6881" y="669"/>
                  </a:cubicBezTo>
                  <a:cubicBezTo>
                    <a:pt x="6718" y="669"/>
                    <a:pt x="6556" y="691"/>
                    <a:pt x="6397" y="736"/>
                  </a:cubicBezTo>
                  <a:cubicBezTo>
                    <a:pt x="5990" y="556"/>
                    <a:pt x="5559" y="435"/>
                    <a:pt x="5121" y="380"/>
                  </a:cubicBezTo>
                  <a:cubicBezTo>
                    <a:pt x="4929" y="356"/>
                    <a:pt x="4737" y="345"/>
                    <a:pt x="4545" y="345"/>
                  </a:cubicBezTo>
                  <a:cubicBezTo>
                    <a:pt x="3901" y="345"/>
                    <a:pt x="3261" y="478"/>
                    <a:pt x="2668" y="736"/>
                  </a:cubicBezTo>
                  <a:lnTo>
                    <a:pt x="1" y="698"/>
                  </a:lnTo>
                  <a:lnTo>
                    <a:pt x="1" y="698"/>
                  </a:lnTo>
                  <a:cubicBezTo>
                    <a:pt x="14" y="1357"/>
                    <a:pt x="32" y="2019"/>
                    <a:pt x="46" y="2681"/>
                  </a:cubicBezTo>
                  <a:cubicBezTo>
                    <a:pt x="49" y="2933"/>
                    <a:pt x="56" y="3189"/>
                    <a:pt x="63" y="3444"/>
                  </a:cubicBezTo>
                  <a:lnTo>
                    <a:pt x="3434" y="3496"/>
                  </a:lnTo>
                  <a:cubicBezTo>
                    <a:pt x="3799" y="3572"/>
                    <a:pt x="4358" y="3696"/>
                    <a:pt x="5035" y="3865"/>
                  </a:cubicBezTo>
                  <a:cubicBezTo>
                    <a:pt x="6496" y="4235"/>
                    <a:pt x="7227" y="4507"/>
                    <a:pt x="7873" y="4507"/>
                  </a:cubicBezTo>
                  <a:cubicBezTo>
                    <a:pt x="8081" y="4507"/>
                    <a:pt x="8280" y="4479"/>
                    <a:pt x="8492" y="4417"/>
                  </a:cubicBezTo>
                  <a:cubicBezTo>
                    <a:pt x="8782" y="4331"/>
                    <a:pt x="9185" y="4155"/>
                    <a:pt x="9617" y="3751"/>
                  </a:cubicBezTo>
                  <a:cubicBezTo>
                    <a:pt x="9755" y="3613"/>
                    <a:pt x="9972" y="3399"/>
                    <a:pt x="10244" y="3151"/>
                  </a:cubicBezTo>
                  <a:cubicBezTo>
                    <a:pt x="12163" y="1398"/>
                    <a:pt x="13729" y="639"/>
                    <a:pt x="13812" y="252"/>
                  </a:cubicBezTo>
                  <a:cubicBezTo>
                    <a:pt x="13815" y="225"/>
                    <a:pt x="13815" y="197"/>
                    <a:pt x="13805" y="173"/>
                  </a:cubicBezTo>
                  <a:cubicBezTo>
                    <a:pt x="13763" y="68"/>
                    <a:pt x="13587" y="1"/>
                    <a:pt x="13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flipH="1">
              <a:off x="6079300" y="2806522"/>
              <a:ext cx="3333954" cy="1031149"/>
            </a:xfrm>
            <a:custGeom>
              <a:avLst/>
              <a:gdLst/>
              <a:ahLst/>
              <a:cxnLst/>
              <a:rect l="l" t="t" r="r" b="b"/>
              <a:pathLst>
                <a:path w="13767" h="4258" extrusionOk="0">
                  <a:moveTo>
                    <a:pt x="13767" y="0"/>
                  </a:moveTo>
                  <a:lnTo>
                    <a:pt x="13767" y="0"/>
                  </a:lnTo>
                  <a:cubicBezTo>
                    <a:pt x="13401" y="49"/>
                    <a:pt x="13052" y="325"/>
                    <a:pt x="12752" y="580"/>
                  </a:cubicBezTo>
                  <a:cubicBezTo>
                    <a:pt x="11969" y="1249"/>
                    <a:pt x="11672" y="1429"/>
                    <a:pt x="10558" y="2316"/>
                  </a:cubicBezTo>
                  <a:cubicBezTo>
                    <a:pt x="9379" y="3251"/>
                    <a:pt x="8714" y="3768"/>
                    <a:pt x="7926" y="3768"/>
                  </a:cubicBezTo>
                  <a:cubicBezTo>
                    <a:pt x="7875" y="3768"/>
                    <a:pt x="7823" y="3766"/>
                    <a:pt x="7770" y="3761"/>
                  </a:cubicBezTo>
                  <a:cubicBezTo>
                    <a:pt x="7366" y="3727"/>
                    <a:pt x="6904" y="3561"/>
                    <a:pt x="6580" y="3444"/>
                  </a:cubicBezTo>
                  <a:cubicBezTo>
                    <a:pt x="5941" y="3213"/>
                    <a:pt x="5721" y="3033"/>
                    <a:pt x="5296" y="2861"/>
                  </a:cubicBezTo>
                  <a:cubicBezTo>
                    <a:pt x="4661" y="2602"/>
                    <a:pt x="4151" y="2633"/>
                    <a:pt x="3343" y="2571"/>
                  </a:cubicBezTo>
                  <a:cubicBezTo>
                    <a:pt x="2419" y="2496"/>
                    <a:pt x="1491" y="2419"/>
                    <a:pt x="563" y="2419"/>
                  </a:cubicBezTo>
                  <a:cubicBezTo>
                    <a:pt x="375" y="2419"/>
                    <a:pt x="188" y="2422"/>
                    <a:pt x="0" y="2429"/>
                  </a:cubicBezTo>
                  <a:cubicBezTo>
                    <a:pt x="7" y="2685"/>
                    <a:pt x="10" y="2940"/>
                    <a:pt x="17" y="3195"/>
                  </a:cubicBezTo>
                  <a:lnTo>
                    <a:pt x="3392" y="3247"/>
                  </a:lnTo>
                  <a:cubicBezTo>
                    <a:pt x="3757" y="3323"/>
                    <a:pt x="4313" y="3444"/>
                    <a:pt x="4989" y="3616"/>
                  </a:cubicBezTo>
                  <a:cubicBezTo>
                    <a:pt x="6449" y="3986"/>
                    <a:pt x="7179" y="4257"/>
                    <a:pt x="7824" y="4257"/>
                  </a:cubicBezTo>
                  <a:cubicBezTo>
                    <a:pt x="8034" y="4257"/>
                    <a:pt x="8235" y="4228"/>
                    <a:pt x="8450" y="4165"/>
                  </a:cubicBezTo>
                  <a:cubicBezTo>
                    <a:pt x="8736" y="4079"/>
                    <a:pt x="9140" y="3903"/>
                    <a:pt x="9571" y="3502"/>
                  </a:cubicBezTo>
                  <a:cubicBezTo>
                    <a:pt x="9713" y="3361"/>
                    <a:pt x="9930" y="3151"/>
                    <a:pt x="10202" y="2902"/>
                  </a:cubicBezTo>
                  <a:cubicBezTo>
                    <a:pt x="12117" y="1146"/>
                    <a:pt x="13684" y="390"/>
                    <a:pt x="13767" y="0"/>
                  </a:cubicBezTo>
                  <a:close/>
                </a:path>
              </a:pathLst>
            </a:custGeom>
            <a:solidFill>
              <a:srgbClr val="FFFFFF">
                <a:alpha val="16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flipH="1">
              <a:off x="6438678" y="2396529"/>
              <a:ext cx="731353" cy="802059"/>
            </a:xfrm>
            <a:custGeom>
              <a:avLst/>
              <a:gdLst/>
              <a:ahLst/>
              <a:cxnLst/>
              <a:rect l="l" t="t" r="r" b="b"/>
              <a:pathLst>
                <a:path w="3020" h="3312" extrusionOk="0">
                  <a:moveTo>
                    <a:pt x="2818" y="0"/>
                  </a:moveTo>
                  <a:cubicBezTo>
                    <a:pt x="2621" y="0"/>
                    <a:pt x="2288" y="225"/>
                    <a:pt x="2199" y="286"/>
                  </a:cubicBezTo>
                  <a:cubicBezTo>
                    <a:pt x="1981" y="476"/>
                    <a:pt x="1778" y="683"/>
                    <a:pt x="1588" y="900"/>
                  </a:cubicBezTo>
                  <a:cubicBezTo>
                    <a:pt x="1205" y="1335"/>
                    <a:pt x="884" y="1821"/>
                    <a:pt x="629" y="2339"/>
                  </a:cubicBezTo>
                  <a:lnTo>
                    <a:pt x="1" y="3274"/>
                  </a:lnTo>
                  <a:lnTo>
                    <a:pt x="1474" y="3312"/>
                  </a:lnTo>
                  <a:lnTo>
                    <a:pt x="2323" y="1828"/>
                  </a:lnTo>
                  <a:cubicBezTo>
                    <a:pt x="2492" y="1514"/>
                    <a:pt x="2637" y="1186"/>
                    <a:pt x="2761" y="852"/>
                  </a:cubicBezTo>
                  <a:cubicBezTo>
                    <a:pt x="3020" y="148"/>
                    <a:pt x="2944" y="58"/>
                    <a:pt x="2916" y="30"/>
                  </a:cubicBezTo>
                  <a:cubicBezTo>
                    <a:pt x="2891" y="9"/>
                    <a:pt x="2857" y="0"/>
                    <a:pt x="28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flipH="1">
              <a:off x="6637499" y="2412996"/>
              <a:ext cx="532532" cy="627698"/>
            </a:xfrm>
            <a:custGeom>
              <a:avLst/>
              <a:gdLst/>
              <a:ahLst/>
              <a:cxnLst/>
              <a:rect l="l" t="t" r="r" b="b"/>
              <a:pathLst>
                <a:path w="2199" h="2592" extrusionOk="0">
                  <a:moveTo>
                    <a:pt x="1894" y="0"/>
                  </a:moveTo>
                  <a:cubicBezTo>
                    <a:pt x="1294" y="0"/>
                    <a:pt x="284" y="1608"/>
                    <a:pt x="1" y="2071"/>
                  </a:cubicBezTo>
                  <a:lnTo>
                    <a:pt x="684" y="2592"/>
                  </a:lnTo>
                  <a:lnTo>
                    <a:pt x="2199" y="221"/>
                  </a:lnTo>
                  <a:cubicBezTo>
                    <a:pt x="2140" y="104"/>
                    <a:pt x="2068" y="42"/>
                    <a:pt x="1995" y="18"/>
                  </a:cubicBezTo>
                  <a:cubicBezTo>
                    <a:pt x="1963" y="6"/>
                    <a:pt x="1929" y="0"/>
                    <a:pt x="1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flipH="1">
              <a:off x="6929799" y="2464579"/>
              <a:ext cx="413142" cy="577812"/>
            </a:xfrm>
            <a:custGeom>
              <a:avLst/>
              <a:gdLst/>
              <a:ahLst/>
              <a:cxnLst/>
              <a:rect l="l" t="t" r="r" b="b"/>
              <a:pathLst>
                <a:path w="1706" h="2386" extrusionOk="0">
                  <a:moveTo>
                    <a:pt x="1544" y="0"/>
                  </a:moveTo>
                  <a:cubicBezTo>
                    <a:pt x="1310" y="0"/>
                    <a:pt x="796" y="668"/>
                    <a:pt x="1" y="1999"/>
                  </a:cubicBezTo>
                  <a:lnTo>
                    <a:pt x="591" y="2385"/>
                  </a:lnTo>
                  <a:lnTo>
                    <a:pt x="1688" y="467"/>
                  </a:lnTo>
                  <a:cubicBezTo>
                    <a:pt x="1705" y="198"/>
                    <a:pt x="1671" y="43"/>
                    <a:pt x="1584" y="8"/>
                  </a:cubicBezTo>
                  <a:cubicBezTo>
                    <a:pt x="1572" y="3"/>
                    <a:pt x="1558" y="0"/>
                    <a:pt x="1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flipH="1">
              <a:off x="6979928" y="2904117"/>
              <a:ext cx="896029" cy="359861"/>
            </a:xfrm>
            <a:custGeom>
              <a:avLst/>
              <a:gdLst/>
              <a:ahLst/>
              <a:cxnLst/>
              <a:rect l="l" t="t" r="r" b="b"/>
              <a:pathLst>
                <a:path w="3700" h="1486" extrusionOk="0">
                  <a:moveTo>
                    <a:pt x="502" y="0"/>
                  </a:moveTo>
                  <a:cubicBezTo>
                    <a:pt x="333" y="0"/>
                    <a:pt x="165" y="25"/>
                    <a:pt x="1" y="74"/>
                  </a:cubicBezTo>
                  <a:lnTo>
                    <a:pt x="7" y="94"/>
                  </a:lnTo>
                  <a:cubicBezTo>
                    <a:pt x="169" y="45"/>
                    <a:pt x="337" y="20"/>
                    <a:pt x="504" y="20"/>
                  </a:cubicBezTo>
                  <a:cubicBezTo>
                    <a:pt x="712" y="20"/>
                    <a:pt x="919" y="58"/>
                    <a:pt x="1115" y="132"/>
                  </a:cubicBezTo>
                  <a:cubicBezTo>
                    <a:pt x="1350" y="225"/>
                    <a:pt x="1560" y="367"/>
                    <a:pt x="1736" y="550"/>
                  </a:cubicBezTo>
                  <a:lnTo>
                    <a:pt x="1743" y="560"/>
                  </a:lnTo>
                  <a:lnTo>
                    <a:pt x="1750" y="550"/>
                  </a:lnTo>
                  <a:cubicBezTo>
                    <a:pt x="1926" y="357"/>
                    <a:pt x="2150" y="212"/>
                    <a:pt x="2398" y="132"/>
                  </a:cubicBezTo>
                  <a:cubicBezTo>
                    <a:pt x="2537" y="83"/>
                    <a:pt x="2683" y="58"/>
                    <a:pt x="2830" y="58"/>
                  </a:cubicBezTo>
                  <a:cubicBezTo>
                    <a:pt x="2931" y="58"/>
                    <a:pt x="3033" y="70"/>
                    <a:pt x="3133" y="94"/>
                  </a:cubicBezTo>
                  <a:cubicBezTo>
                    <a:pt x="3264" y="129"/>
                    <a:pt x="3578" y="208"/>
                    <a:pt x="3613" y="381"/>
                  </a:cubicBezTo>
                  <a:cubicBezTo>
                    <a:pt x="3678" y="681"/>
                    <a:pt x="2847" y="1091"/>
                    <a:pt x="2750" y="1136"/>
                  </a:cubicBezTo>
                  <a:cubicBezTo>
                    <a:pt x="2295" y="1356"/>
                    <a:pt x="1787" y="1464"/>
                    <a:pt x="1231" y="1464"/>
                  </a:cubicBezTo>
                  <a:cubicBezTo>
                    <a:pt x="1079" y="1464"/>
                    <a:pt x="923" y="1456"/>
                    <a:pt x="763" y="1440"/>
                  </a:cubicBezTo>
                  <a:lnTo>
                    <a:pt x="763" y="1461"/>
                  </a:lnTo>
                  <a:cubicBezTo>
                    <a:pt x="918" y="1478"/>
                    <a:pt x="1070" y="1485"/>
                    <a:pt x="1222" y="1485"/>
                  </a:cubicBezTo>
                  <a:cubicBezTo>
                    <a:pt x="1237" y="1485"/>
                    <a:pt x="1252" y="1485"/>
                    <a:pt x="1267" y="1485"/>
                  </a:cubicBezTo>
                  <a:cubicBezTo>
                    <a:pt x="1783" y="1485"/>
                    <a:pt x="2291" y="1371"/>
                    <a:pt x="2757" y="1154"/>
                  </a:cubicBezTo>
                  <a:cubicBezTo>
                    <a:pt x="2916" y="1078"/>
                    <a:pt x="3699" y="684"/>
                    <a:pt x="3634" y="377"/>
                  </a:cubicBezTo>
                  <a:cubicBezTo>
                    <a:pt x="3596" y="194"/>
                    <a:pt x="3275" y="112"/>
                    <a:pt x="3137" y="74"/>
                  </a:cubicBezTo>
                  <a:cubicBezTo>
                    <a:pt x="3036" y="50"/>
                    <a:pt x="2935" y="38"/>
                    <a:pt x="2833" y="38"/>
                  </a:cubicBezTo>
                  <a:cubicBezTo>
                    <a:pt x="2685" y="38"/>
                    <a:pt x="2537" y="64"/>
                    <a:pt x="2395" y="115"/>
                  </a:cubicBezTo>
                  <a:cubicBezTo>
                    <a:pt x="2143" y="191"/>
                    <a:pt x="1919" y="336"/>
                    <a:pt x="1743" y="529"/>
                  </a:cubicBezTo>
                  <a:cubicBezTo>
                    <a:pt x="1570" y="346"/>
                    <a:pt x="1356" y="205"/>
                    <a:pt x="1122" y="115"/>
                  </a:cubicBezTo>
                  <a:cubicBezTo>
                    <a:pt x="923" y="38"/>
                    <a:pt x="713" y="0"/>
                    <a:pt x="502" y="0"/>
                  </a:cubicBezTo>
                  <a:close/>
                </a:path>
              </a:pathLst>
            </a:custGeom>
            <a:solidFill>
              <a:srgbClr val="000000">
                <a:alpha val="42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flipH="1">
              <a:off x="6454419" y="2391928"/>
              <a:ext cx="564983" cy="572726"/>
            </a:xfrm>
            <a:custGeom>
              <a:avLst/>
              <a:gdLst/>
              <a:ahLst/>
              <a:cxnLst/>
              <a:rect l="l" t="t" r="r" b="b"/>
              <a:pathLst>
                <a:path w="2333" h="2365" extrusionOk="0">
                  <a:moveTo>
                    <a:pt x="2189" y="1"/>
                  </a:moveTo>
                  <a:cubicBezTo>
                    <a:pt x="1897" y="1"/>
                    <a:pt x="1201" y="534"/>
                    <a:pt x="752" y="1057"/>
                  </a:cubicBezTo>
                  <a:cubicBezTo>
                    <a:pt x="424" y="1443"/>
                    <a:pt x="173" y="1882"/>
                    <a:pt x="0" y="2354"/>
                  </a:cubicBezTo>
                  <a:lnTo>
                    <a:pt x="17" y="2365"/>
                  </a:lnTo>
                  <a:cubicBezTo>
                    <a:pt x="186" y="1892"/>
                    <a:pt x="442" y="1454"/>
                    <a:pt x="766" y="1074"/>
                  </a:cubicBezTo>
                  <a:cubicBezTo>
                    <a:pt x="1248" y="509"/>
                    <a:pt x="1925" y="23"/>
                    <a:pt x="2189" y="23"/>
                  </a:cubicBezTo>
                  <a:cubicBezTo>
                    <a:pt x="2222" y="23"/>
                    <a:pt x="2248" y="30"/>
                    <a:pt x="2267" y="46"/>
                  </a:cubicBezTo>
                  <a:cubicBezTo>
                    <a:pt x="2301" y="74"/>
                    <a:pt x="2312" y="132"/>
                    <a:pt x="2301" y="215"/>
                  </a:cubicBezTo>
                  <a:lnTo>
                    <a:pt x="2322" y="215"/>
                  </a:lnTo>
                  <a:cubicBezTo>
                    <a:pt x="2332" y="125"/>
                    <a:pt x="2319" y="63"/>
                    <a:pt x="2281" y="29"/>
                  </a:cubicBezTo>
                  <a:cubicBezTo>
                    <a:pt x="2258" y="10"/>
                    <a:pt x="2227" y="1"/>
                    <a:pt x="2189" y="1"/>
                  </a:cubicBezTo>
                  <a:close/>
                </a:path>
              </a:pathLst>
            </a:custGeom>
            <a:solidFill>
              <a:srgbClr val="000000">
                <a:alpha val="42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flipH="1">
              <a:off x="6066704" y="2743316"/>
              <a:ext cx="923636" cy="233934"/>
            </a:xfrm>
            <a:custGeom>
              <a:avLst/>
              <a:gdLst/>
              <a:ahLst/>
              <a:cxnLst/>
              <a:rect l="l" t="t" r="r" b="b"/>
              <a:pathLst>
                <a:path w="3814" h="966" extrusionOk="0">
                  <a:moveTo>
                    <a:pt x="3326" y="0"/>
                  </a:moveTo>
                  <a:cubicBezTo>
                    <a:pt x="2669" y="0"/>
                    <a:pt x="986" y="581"/>
                    <a:pt x="1" y="941"/>
                  </a:cubicBezTo>
                  <a:lnTo>
                    <a:pt x="4" y="965"/>
                  </a:lnTo>
                  <a:cubicBezTo>
                    <a:pt x="2215" y="153"/>
                    <a:pt x="3039" y="23"/>
                    <a:pt x="3342" y="23"/>
                  </a:cubicBezTo>
                  <a:cubicBezTo>
                    <a:pt x="3388" y="23"/>
                    <a:pt x="3423" y="26"/>
                    <a:pt x="3448" y="30"/>
                  </a:cubicBezTo>
                  <a:cubicBezTo>
                    <a:pt x="3527" y="44"/>
                    <a:pt x="3713" y="79"/>
                    <a:pt x="3748" y="189"/>
                  </a:cubicBezTo>
                  <a:cubicBezTo>
                    <a:pt x="3793" y="324"/>
                    <a:pt x="3582" y="503"/>
                    <a:pt x="3537" y="537"/>
                  </a:cubicBezTo>
                  <a:lnTo>
                    <a:pt x="3551" y="551"/>
                  </a:lnTo>
                  <a:cubicBezTo>
                    <a:pt x="3613" y="503"/>
                    <a:pt x="3813" y="327"/>
                    <a:pt x="3765" y="182"/>
                  </a:cubicBezTo>
                  <a:cubicBezTo>
                    <a:pt x="3727" y="61"/>
                    <a:pt x="3534" y="27"/>
                    <a:pt x="3451" y="10"/>
                  </a:cubicBezTo>
                  <a:cubicBezTo>
                    <a:pt x="3415" y="3"/>
                    <a:pt x="3373" y="0"/>
                    <a:pt x="3326" y="0"/>
                  </a:cubicBezTo>
                  <a:close/>
                </a:path>
              </a:pathLst>
            </a:custGeom>
            <a:solidFill>
              <a:srgbClr val="000000">
                <a:alpha val="42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Audio 5">
            <a:hlinkClick r:id="" action="ppaction://media"/>
            <a:extLst>
              <a:ext uri="{FF2B5EF4-FFF2-40B4-BE49-F238E27FC236}">
                <a16:creationId xmlns:a16="http://schemas.microsoft.com/office/drawing/2014/main" id="{0E6F3205-55B7-C52C-4303-9EF040AE374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04238" y="45037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81"/>
    </mc:Choice>
    <mc:Fallback>
      <p:transition spd="slow" advTm="106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34"/>
          <p:cNvSpPr/>
          <p:nvPr/>
        </p:nvSpPr>
        <p:spPr>
          <a:xfrm>
            <a:off x="-965900" y="1922600"/>
            <a:ext cx="4138500" cy="1308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3422900" y="498400"/>
            <a:ext cx="801300" cy="801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3422900" y="1492816"/>
            <a:ext cx="801300" cy="801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3422900" y="2487231"/>
            <a:ext cx="801300" cy="801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3422900" y="3481647"/>
            <a:ext cx="801300" cy="801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txBox="1">
            <a:spLocks noGrp="1"/>
          </p:cNvSpPr>
          <p:nvPr>
            <p:ph type="title"/>
          </p:nvPr>
        </p:nvSpPr>
        <p:spPr>
          <a:xfrm>
            <a:off x="713225" y="1965000"/>
            <a:ext cx="2220600" cy="12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822" name="Google Shape;822;p34"/>
          <p:cNvSpPr txBox="1">
            <a:spLocks noGrp="1"/>
          </p:cNvSpPr>
          <p:nvPr>
            <p:ph type="subTitle" idx="1"/>
          </p:nvPr>
        </p:nvSpPr>
        <p:spPr>
          <a:xfrm>
            <a:off x="4384400" y="562175"/>
            <a:ext cx="41385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Mission</a:t>
            </a:r>
            <a:endParaRPr/>
          </a:p>
        </p:txBody>
      </p:sp>
      <p:sp>
        <p:nvSpPr>
          <p:cNvPr id="823" name="Google Shape;823;p34"/>
          <p:cNvSpPr txBox="1">
            <a:spLocks noGrp="1"/>
          </p:cNvSpPr>
          <p:nvPr>
            <p:ph type="subTitle" idx="4"/>
          </p:nvPr>
        </p:nvSpPr>
        <p:spPr>
          <a:xfrm>
            <a:off x="4384400" y="1553906"/>
            <a:ext cx="41385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Architecture</a:t>
            </a:r>
            <a:endParaRPr/>
          </a:p>
        </p:txBody>
      </p:sp>
      <p:sp>
        <p:nvSpPr>
          <p:cNvPr id="824" name="Google Shape;824;p34"/>
          <p:cNvSpPr txBox="1">
            <a:spLocks noGrp="1"/>
          </p:cNvSpPr>
          <p:nvPr>
            <p:ph type="subTitle" idx="2"/>
          </p:nvPr>
        </p:nvSpPr>
        <p:spPr>
          <a:xfrm>
            <a:off x="4384400" y="874350"/>
            <a:ext cx="4138500" cy="3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the App do?</a:t>
            </a:r>
            <a:endParaRPr/>
          </a:p>
        </p:txBody>
      </p:sp>
      <p:sp>
        <p:nvSpPr>
          <p:cNvPr id="825" name="Google Shape;825;p34"/>
          <p:cNvSpPr txBox="1">
            <a:spLocks noGrp="1"/>
          </p:cNvSpPr>
          <p:nvPr>
            <p:ph type="subTitle" idx="7"/>
          </p:nvPr>
        </p:nvSpPr>
        <p:spPr>
          <a:xfrm>
            <a:off x="4384400" y="2545638"/>
            <a:ext cx="41385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Core Functionality 1</a:t>
            </a:r>
            <a:endParaRPr/>
          </a:p>
        </p:txBody>
      </p:sp>
      <p:sp>
        <p:nvSpPr>
          <p:cNvPr id="826" name="Google Shape;826;p34"/>
          <p:cNvSpPr txBox="1">
            <a:spLocks noGrp="1"/>
          </p:cNvSpPr>
          <p:nvPr>
            <p:ph type="subTitle" idx="8"/>
          </p:nvPr>
        </p:nvSpPr>
        <p:spPr>
          <a:xfrm>
            <a:off x="4384400" y="2857813"/>
            <a:ext cx="4138500" cy="3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Fetch emission and ratings for a given vehicle</a:t>
            </a:r>
            <a:endParaRPr/>
          </a:p>
        </p:txBody>
      </p:sp>
      <p:sp>
        <p:nvSpPr>
          <p:cNvPr id="827" name="Google Shape;827;p34"/>
          <p:cNvSpPr txBox="1">
            <a:spLocks noGrp="1"/>
          </p:cNvSpPr>
          <p:nvPr>
            <p:ph type="title" idx="3"/>
          </p:nvPr>
        </p:nvSpPr>
        <p:spPr>
          <a:xfrm>
            <a:off x="3351350" y="663450"/>
            <a:ext cx="944400" cy="46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8" name="Google Shape;828;p34"/>
          <p:cNvSpPr txBox="1">
            <a:spLocks noGrp="1"/>
          </p:cNvSpPr>
          <p:nvPr>
            <p:ph type="subTitle" idx="5"/>
          </p:nvPr>
        </p:nvSpPr>
        <p:spPr>
          <a:xfrm>
            <a:off x="4384400" y="1866081"/>
            <a:ext cx="4138500" cy="3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it work?</a:t>
            </a:r>
            <a:endParaRPr/>
          </a:p>
        </p:txBody>
      </p:sp>
      <p:sp>
        <p:nvSpPr>
          <p:cNvPr id="829" name="Google Shape;829;p34"/>
          <p:cNvSpPr txBox="1">
            <a:spLocks noGrp="1"/>
          </p:cNvSpPr>
          <p:nvPr>
            <p:ph type="title" idx="6"/>
          </p:nvPr>
        </p:nvSpPr>
        <p:spPr>
          <a:xfrm>
            <a:off x="3351350" y="1657875"/>
            <a:ext cx="944400" cy="46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30" name="Google Shape;830;p34"/>
          <p:cNvSpPr txBox="1">
            <a:spLocks noGrp="1"/>
          </p:cNvSpPr>
          <p:nvPr>
            <p:ph type="title" idx="9"/>
          </p:nvPr>
        </p:nvSpPr>
        <p:spPr>
          <a:xfrm>
            <a:off x="3351350" y="2652300"/>
            <a:ext cx="944400" cy="46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1" name="Google Shape;831;p34"/>
          <p:cNvSpPr txBox="1">
            <a:spLocks noGrp="1"/>
          </p:cNvSpPr>
          <p:nvPr>
            <p:ph type="subTitle" idx="13"/>
          </p:nvPr>
        </p:nvSpPr>
        <p:spPr>
          <a:xfrm>
            <a:off x="4384400" y="3537369"/>
            <a:ext cx="41385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Core Functionality 2</a:t>
            </a:r>
            <a:endParaRPr/>
          </a:p>
        </p:txBody>
      </p:sp>
      <p:sp>
        <p:nvSpPr>
          <p:cNvPr id="832" name="Google Shape;832;p34"/>
          <p:cNvSpPr txBox="1">
            <a:spLocks noGrp="1"/>
          </p:cNvSpPr>
          <p:nvPr>
            <p:ph type="subTitle" idx="14"/>
          </p:nvPr>
        </p:nvSpPr>
        <p:spPr>
          <a:xfrm>
            <a:off x="4384400" y="3849544"/>
            <a:ext cx="4138500" cy="3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 vehicles based on emission</a:t>
            </a:r>
            <a:endParaRPr/>
          </a:p>
        </p:txBody>
      </p:sp>
      <p:sp>
        <p:nvSpPr>
          <p:cNvPr id="833" name="Google Shape;833;p34"/>
          <p:cNvSpPr txBox="1">
            <a:spLocks noGrp="1"/>
          </p:cNvSpPr>
          <p:nvPr>
            <p:ph type="title" idx="15"/>
          </p:nvPr>
        </p:nvSpPr>
        <p:spPr>
          <a:xfrm>
            <a:off x="3351350" y="3646725"/>
            <a:ext cx="944400" cy="46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834" name="Google Shape;834;p34"/>
          <p:cNvGrpSpPr/>
          <p:nvPr/>
        </p:nvGrpSpPr>
        <p:grpSpPr>
          <a:xfrm>
            <a:off x="-468552" y="3946481"/>
            <a:ext cx="1050316" cy="1191291"/>
            <a:chOff x="1276097" y="4015200"/>
            <a:chExt cx="693553" cy="786642"/>
          </a:xfrm>
        </p:grpSpPr>
        <p:sp>
          <p:nvSpPr>
            <p:cNvPr id="835" name="Google Shape;835;p34"/>
            <p:cNvSpPr/>
            <p:nvPr/>
          </p:nvSpPr>
          <p:spPr>
            <a:xfrm>
              <a:off x="1276097" y="4015200"/>
              <a:ext cx="693553" cy="91184"/>
            </a:xfrm>
            <a:custGeom>
              <a:avLst/>
              <a:gdLst/>
              <a:ahLst/>
              <a:cxnLst/>
              <a:rect l="l" t="t" r="r" b="b"/>
              <a:pathLst>
                <a:path w="4731" h="622" extrusionOk="0">
                  <a:moveTo>
                    <a:pt x="0" y="1"/>
                  </a:moveTo>
                  <a:lnTo>
                    <a:pt x="0" y="622"/>
                  </a:lnTo>
                  <a:lnTo>
                    <a:pt x="4731" y="622"/>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331657" y="4106237"/>
              <a:ext cx="580380" cy="695605"/>
            </a:xfrm>
            <a:custGeom>
              <a:avLst/>
              <a:gdLst/>
              <a:ahLst/>
              <a:cxnLst/>
              <a:rect l="l" t="t" r="r" b="b"/>
              <a:pathLst>
                <a:path w="3959" h="4745" extrusionOk="0">
                  <a:moveTo>
                    <a:pt x="1" y="1"/>
                  </a:moveTo>
                  <a:lnTo>
                    <a:pt x="432" y="4745"/>
                  </a:lnTo>
                  <a:lnTo>
                    <a:pt x="3541" y="4745"/>
                  </a:lnTo>
                  <a:cubicBezTo>
                    <a:pt x="3682" y="3165"/>
                    <a:pt x="3820" y="1581"/>
                    <a:pt x="39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1331657" y="4106237"/>
              <a:ext cx="394201" cy="61864"/>
            </a:xfrm>
            <a:custGeom>
              <a:avLst/>
              <a:gdLst/>
              <a:ahLst/>
              <a:cxnLst/>
              <a:rect l="l" t="t" r="r" b="b"/>
              <a:pathLst>
                <a:path w="2689" h="422" extrusionOk="0">
                  <a:moveTo>
                    <a:pt x="1" y="1"/>
                  </a:moveTo>
                  <a:cubicBezTo>
                    <a:pt x="15" y="142"/>
                    <a:pt x="28" y="280"/>
                    <a:pt x="42" y="422"/>
                  </a:cubicBezTo>
                  <a:lnTo>
                    <a:pt x="2689" y="1"/>
                  </a:lnTo>
                  <a:close/>
                </a:path>
              </a:pathLst>
            </a:custGeom>
            <a:solidFill>
              <a:srgbClr val="000000">
                <a:alpha val="42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1476349" y="4313085"/>
              <a:ext cx="287478" cy="287478"/>
            </a:xfrm>
            <a:custGeom>
              <a:avLst/>
              <a:gdLst/>
              <a:ahLst/>
              <a:cxnLst/>
              <a:rect l="l" t="t" r="r" b="b"/>
              <a:pathLst>
                <a:path w="1961" h="1961" extrusionOk="0">
                  <a:moveTo>
                    <a:pt x="980" y="1"/>
                  </a:moveTo>
                  <a:cubicBezTo>
                    <a:pt x="439" y="1"/>
                    <a:pt x="1" y="439"/>
                    <a:pt x="1" y="981"/>
                  </a:cubicBezTo>
                  <a:cubicBezTo>
                    <a:pt x="1" y="1522"/>
                    <a:pt x="439" y="1961"/>
                    <a:pt x="980" y="1961"/>
                  </a:cubicBezTo>
                  <a:cubicBezTo>
                    <a:pt x="1522" y="1961"/>
                    <a:pt x="1960" y="1522"/>
                    <a:pt x="1960" y="981"/>
                  </a:cubicBezTo>
                  <a:cubicBezTo>
                    <a:pt x="1960" y="439"/>
                    <a:pt x="1522" y="1"/>
                    <a:pt x="9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1517396" y="4506300"/>
              <a:ext cx="89131" cy="41194"/>
            </a:xfrm>
            <a:custGeom>
              <a:avLst/>
              <a:gdLst/>
              <a:ahLst/>
              <a:cxnLst/>
              <a:rect l="l" t="t" r="r" b="b"/>
              <a:pathLst>
                <a:path w="608" h="281" extrusionOk="0">
                  <a:moveTo>
                    <a:pt x="0" y="1"/>
                  </a:moveTo>
                  <a:lnTo>
                    <a:pt x="166" y="280"/>
                  </a:lnTo>
                  <a:lnTo>
                    <a:pt x="607" y="280"/>
                  </a:lnTo>
                  <a:lnTo>
                    <a:pt x="6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1508160" y="4426845"/>
              <a:ext cx="79163" cy="105990"/>
            </a:xfrm>
            <a:custGeom>
              <a:avLst/>
              <a:gdLst/>
              <a:ahLst/>
              <a:cxnLst/>
              <a:rect l="l" t="t" r="r" b="b"/>
              <a:pathLst>
                <a:path w="540" h="723" extrusionOk="0">
                  <a:moveTo>
                    <a:pt x="391" y="0"/>
                  </a:moveTo>
                  <a:cubicBezTo>
                    <a:pt x="388" y="0"/>
                    <a:pt x="386" y="1"/>
                    <a:pt x="384" y="1"/>
                  </a:cubicBezTo>
                  <a:lnTo>
                    <a:pt x="87" y="53"/>
                  </a:lnTo>
                  <a:cubicBezTo>
                    <a:pt x="56" y="60"/>
                    <a:pt x="46" y="105"/>
                    <a:pt x="77" y="122"/>
                  </a:cubicBezTo>
                  <a:lnTo>
                    <a:pt x="156" y="167"/>
                  </a:lnTo>
                  <a:lnTo>
                    <a:pt x="1" y="439"/>
                  </a:lnTo>
                  <a:lnTo>
                    <a:pt x="170" y="722"/>
                  </a:lnTo>
                  <a:lnTo>
                    <a:pt x="405" y="312"/>
                  </a:lnTo>
                  <a:lnTo>
                    <a:pt x="474" y="353"/>
                  </a:lnTo>
                  <a:cubicBezTo>
                    <a:pt x="480" y="357"/>
                    <a:pt x="487" y="359"/>
                    <a:pt x="494" y="359"/>
                  </a:cubicBezTo>
                  <a:cubicBezTo>
                    <a:pt x="518" y="359"/>
                    <a:pt x="540" y="333"/>
                    <a:pt x="529" y="308"/>
                  </a:cubicBezTo>
                  <a:lnTo>
                    <a:pt x="425" y="25"/>
                  </a:lnTo>
                  <a:cubicBezTo>
                    <a:pt x="419" y="10"/>
                    <a:pt x="405"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1661501" y="4434028"/>
              <a:ext cx="68901" cy="97781"/>
            </a:xfrm>
            <a:custGeom>
              <a:avLst/>
              <a:gdLst/>
              <a:ahLst/>
              <a:cxnLst/>
              <a:rect l="l" t="t" r="r" b="b"/>
              <a:pathLst>
                <a:path w="470" h="667" extrusionOk="0">
                  <a:moveTo>
                    <a:pt x="242" y="0"/>
                  </a:moveTo>
                  <a:lnTo>
                    <a:pt x="0" y="149"/>
                  </a:lnTo>
                  <a:lnTo>
                    <a:pt x="318" y="666"/>
                  </a:lnTo>
                  <a:lnTo>
                    <a:pt x="470" y="380"/>
                  </a:lnTo>
                  <a:lnTo>
                    <a:pt x="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1614003" y="4489588"/>
              <a:ext cx="108775" cy="78136"/>
            </a:xfrm>
            <a:custGeom>
              <a:avLst/>
              <a:gdLst/>
              <a:ahLst/>
              <a:cxnLst/>
              <a:rect l="l" t="t" r="r" b="b"/>
              <a:pathLst>
                <a:path w="742" h="533" extrusionOk="0">
                  <a:moveTo>
                    <a:pt x="229" y="0"/>
                  </a:moveTo>
                  <a:cubicBezTo>
                    <a:pt x="219" y="0"/>
                    <a:pt x="208" y="5"/>
                    <a:pt x="200" y="15"/>
                  </a:cubicBezTo>
                  <a:lnTo>
                    <a:pt x="14" y="246"/>
                  </a:lnTo>
                  <a:cubicBezTo>
                    <a:pt x="0" y="263"/>
                    <a:pt x="0" y="280"/>
                    <a:pt x="14" y="294"/>
                  </a:cubicBezTo>
                  <a:lnTo>
                    <a:pt x="211" y="518"/>
                  </a:lnTo>
                  <a:cubicBezTo>
                    <a:pt x="218" y="528"/>
                    <a:pt x="228" y="532"/>
                    <a:pt x="238" y="532"/>
                  </a:cubicBezTo>
                  <a:cubicBezTo>
                    <a:pt x="257" y="532"/>
                    <a:pt x="276" y="517"/>
                    <a:pt x="276" y="494"/>
                  </a:cubicBezTo>
                  <a:lnTo>
                    <a:pt x="273" y="405"/>
                  </a:lnTo>
                  <a:lnTo>
                    <a:pt x="583" y="394"/>
                  </a:lnTo>
                  <a:lnTo>
                    <a:pt x="742" y="104"/>
                  </a:lnTo>
                  <a:lnTo>
                    <a:pt x="266" y="115"/>
                  </a:lnTo>
                  <a:lnTo>
                    <a:pt x="266" y="35"/>
                  </a:lnTo>
                  <a:cubicBezTo>
                    <a:pt x="266" y="14"/>
                    <a:pt x="248"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1554192" y="4346510"/>
              <a:ext cx="81068" cy="76964"/>
            </a:xfrm>
            <a:custGeom>
              <a:avLst/>
              <a:gdLst/>
              <a:ahLst/>
              <a:cxnLst/>
              <a:rect l="l" t="t" r="r" b="b"/>
              <a:pathLst>
                <a:path w="553" h="525" extrusionOk="0">
                  <a:moveTo>
                    <a:pt x="229" y="1"/>
                  </a:moveTo>
                  <a:lnTo>
                    <a:pt x="1" y="384"/>
                  </a:lnTo>
                  <a:lnTo>
                    <a:pt x="242" y="525"/>
                  </a:lnTo>
                  <a:lnTo>
                    <a:pt x="5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1604328" y="4346510"/>
              <a:ext cx="91917" cy="84440"/>
            </a:xfrm>
            <a:custGeom>
              <a:avLst/>
              <a:gdLst/>
              <a:ahLst/>
              <a:cxnLst/>
              <a:rect l="l" t="t" r="r" b="b"/>
              <a:pathLst>
                <a:path w="627" h="576" extrusionOk="0">
                  <a:moveTo>
                    <a:pt x="1" y="1"/>
                  </a:moveTo>
                  <a:lnTo>
                    <a:pt x="232" y="415"/>
                  </a:lnTo>
                  <a:lnTo>
                    <a:pt x="166" y="453"/>
                  </a:lnTo>
                  <a:cubicBezTo>
                    <a:pt x="135" y="470"/>
                    <a:pt x="142" y="515"/>
                    <a:pt x="176" y="522"/>
                  </a:cubicBezTo>
                  <a:lnTo>
                    <a:pt x="470" y="573"/>
                  </a:lnTo>
                  <a:cubicBezTo>
                    <a:pt x="473" y="575"/>
                    <a:pt x="477" y="575"/>
                    <a:pt x="481" y="575"/>
                  </a:cubicBezTo>
                  <a:cubicBezTo>
                    <a:pt x="495" y="575"/>
                    <a:pt x="509" y="566"/>
                    <a:pt x="515" y="553"/>
                  </a:cubicBezTo>
                  <a:lnTo>
                    <a:pt x="618" y="273"/>
                  </a:lnTo>
                  <a:cubicBezTo>
                    <a:pt x="626" y="246"/>
                    <a:pt x="607" y="223"/>
                    <a:pt x="583" y="223"/>
                  </a:cubicBezTo>
                  <a:cubicBezTo>
                    <a:pt x="576" y="223"/>
                    <a:pt x="569" y="225"/>
                    <a:pt x="563" y="228"/>
                  </a:cubicBezTo>
                  <a:lnTo>
                    <a:pt x="484" y="273"/>
                  </a:lnTo>
                  <a:lnTo>
                    <a:pt x="3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4"/>
          <p:cNvGrpSpPr/>
          <p:nvPr/>
        </p:nvGrpSpPr>
        <p:grpSpPr>
          <a:xfrm>
            <a:off x="710304" y="3946481"/>
            <a:ext cx="1050316" cy="1191291"/>
            <a:chOff x="2054528" y="4015200"/>
            <a:chExt cx="693553" cy="786642"/>
          </a:xfrm>
        </p:grpSpPr>
        <p:sp>
          <p:nvSpPr>
            <p:cNvPr id="846" name="Google Shape;846;p34"/>
            <p:cNvSpPr/>
            <p:nvPr/>
          </p:nvSpPr>
          <p:spPr>
            <a:xfrm>
              <a:off x="2054528" y="4015200"/>
              <a:ext cx="693553" cy="91184"/>
            </a:xfrm>
            <a:custGeom>
              <a:avLst/>
              <a:gdLst/>
              <a:ahLst/>
              <a:cxnLst/>
              <a:rect l="l" t="t" r="r" b="b"/>
              <a:pathLst>
                <a:path w="4731" h="622" extrusionOk="0">
                  <a:moveTo>
                    <a:pt x="0" y="1"/>
                  </a:moveTo>
                  <a:lnTo>
                    <a:pt x="0" y="622"/>
                  </a:lnTo>
                  <a:lnTo>
                    <a:pt x="4731" y="622"/>
                  </a:lnTo>
                  <a:lnTo>
                    <a:pt x="47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2110088" y="4106237"/>
              <a:ext cx="580819" cy="695605"/>
            </a:xfrm>
            <a:custGeom>
              <a:avLst/>
              <a:gdLst/>
              <a:ahLst/>
              <a:cxnLst/>
              <a:rect l="l" t="t" r="r" b="b"/>
              <a:pathLst>
                <a:path w="3962" h="4745" extrusionOk="0">
                  <a:moveTo>
                    <a:pt x="1" y="1"/>
                  </a:moveTo>
                  <a:lnTo>
                    <a:pt x="432" y="4745"/>
                  </a:lnTo>
                  <a:lnTo>
                    <a:pt x="3541" y="4745"/>
                  </a:lnTo>
                  <a:cubicBezTo>
                    <a:pt x="3682" y="3165"/>
                    <a:pt x="3820" y="1581"/>
                    <a:pt x="3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2110088" y="4106237"/>
              <a:ext cx="394201" cy="61864"/>
            </a:xfrm>
            <a:custGeom>
              <a:avLst/>
              <a:gdLst/>
              <a:ahLst/>
              <a:cxnLst/>
              <a:rect l="l" t="t" r="r" b="b"/>
              <a:pathLst>
                <a:path w="2689" h="422" extrusionOk="0">
                  <a:moveTo>
                    <a:pt x="1" y="1"/>
                  </a:moveTo>
                  <a:cubicBezTo>
                    <a:pt x="15" y="142"/>
                    <a:pt x="28" y="280"/>
                    <a:pt x="42" y="422"/>
                  </a:cubicBezTo>
                  <a:lnTo>
                    <a:pt x="2689" y="1"/>
                  </a:lnTo>
                  <a:close/>
                </a:path>
              </a:pathLst>
            </a:custGeom>
            <a:solidFill>
              <a:srgbClr val="000000">
                <a:alpha val="42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2246130" y="4311326"/>
              <a:ext cx="316357" cy="287624"/>
            </a:xfrm>
            <a:custGeom>
              <a:avLst/>
              <a:gdLst/>
              <a:ahLst/>
              <a:cxnLst/>
              <a:rect l="l" t="t" r="r" b="b"/>
              <a:pathLst>
                <a:path w="2158" h="1962" extrusionOk="0">
                  <a:moveTo>
                    <a:pt x="1081" y="0"/>
                  </a:moveTo>
                  <a:cubicBezTo>
                    <a:pt x="637" y="0"/>
                    <a:pt x="235" y="303"/>
                    <a:pt x="129" y="755"/>
                  </a:cubicBezTo>
                  <a:cubicBezTo>
                    <a:pt x="1" y="1283"/>
                    <a:pt x="329" y="1810"/>
                    <a:pt x="853" y="1935"/>
                  </a:cubicBezTo>
                  <a:cubicBezTo>
                    <a:pt x="929" y="1953"/>
                    <a:pt x="1005" y="1961"/>
                    <a:pt x="1080" y="1961"/>
                  </a:cubicBezTo>
                  <a:cubicBezTo>
                    <a:pt x="1525" y="1961"/>
                    <a:pt x="1927" y="1658"/>
                    <a:pt x="2033" y="1207"/>
                  </a:cubicBezTo>
                  <a:cubicBezTo>
                    <a:pt x="2157" y="682"/>
                    <a:pt x="1833" y="154"/>
                    <a:pt x="1309" y="27"/>
                  </a:cubicBezTo>
                  <a:cubicBezTo>
                    <a:pt x="1232" y="9"/>
                    <a:pt x="1156" y="0"/>
                    <a:pt x="1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2299785" y="4503808"/>
              <a:ext cx="89131" cy="41194"/>
            </a:xfrm>
            <a:custGeom>
              <a:avLst/>
              <a:gdLst/>
              <a:ahLst/>
              <a:cxnLst/>
              <a:rect l="l" t="t" r="r" b="b"/>
              <a:pathLst>
                <a:path w="608" h="281" extrusionOk="0">
                  <a:moveTo>
                    <a:pt x="1" y="1"/>
                  </a:moveTo>
                  <a:lnTo>
                    <a:pt x="166" y="280"/>
                  </a:lnTo>
                  <a:lnTo>
                    <a:pt x="608" y="28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2290696" y="4424353"/>
              <a:ext cx="79163" cy="105843"/>
            </a:xfrm>
            <a:custGeom>
              <a:avLst/>
              <a:gdLst/>
              <a:ahLst/>
              <a:cxnLst/>
              <a:rect l="l" t="t" r="r" b="b"/>
              <a:pathLst>
                <a:path w="540" h="722" extrusionOk="0">
                  <a:moveTo>
                    <a:pt x="390" y="0"/>
                  </a:moveTo>
                  <a:cubicBezTo>
                    <a:pt x="388" y="0"/>
                    <a:pt x="386" y="0"/>
                    <a:pt x="383" y="1"/>
                  </a:cubicBezTo>
                  <a:lnTo>
                    <a:pt x="87" y="53"/>
                  </a:lnTo>
                  <a:cubicBezTo>
                    <a:pt x="52" y="60"/>
                    <a:pt x="45" y="104"/>
                    <a:pt x="76" y="122"/>
                  </a:cubicBezTo>
                  <a:lnTo>
                    <a:pt x="156" y="166"/>
                  </a:lnTo>
                  <a:lnTo>
                    <a:pt x="1" y="436"/>
                  </a:lnTo>
                  <a:lnTo>
                    <a:pt x="170" y="722"/>
                  </a:lnTo>
                  <a:lnTo>
                    <a:pt x="404" y="311"/>
                  </a:lnTo>
                  <a:lnTo>
                    <a:pt x="473" y="349"/>
                  </a:lnTo>
                  <a:cubicBezTo>
                    <a:pt x="480" y="354"/>
                    <a:pt x="487" y="356"/>
                    <a:pt x="494" y="356"/>
                  </a:cubicBezTo>
                  <a:cubicBezTo>
                    <a:pt x="519" y="356"/>
                    <a:pt x="539" y="331"/>
                    <a:pt x="528" y="304"/>
                  </a:cubicBezTo>
                  <a:lnTo>
                    <a:pt x="425" y="25"/>
                  </a:lnTo>
                  <a:cubicBezTo>
                    <a:pt x="419" y="10"/>
                    <a:pt x="40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2443890" y="4431536"/>
              <a:ext cx="69047" cy="97781"/>
            </a:xfrm>
            <a:custGeom>
              <a:avLst/>
              <a:gdLst/>
              <a:ahLst/>
              <a:cxnLst/>
              <a:rect l="l" t="t" r="r" b="b"/>
              <a:pathLst>
                <a:path w="471" h="667" extrusionOk="0">
                  <a:moveTo>
                    <a:pt x="242" y="0"/>
                  </a:moveTo>
                  <a:lnTo>
                    <a:pt x="1" y="145"/>
                  </a:lnTo>
                  <a:lnTo>
                    <a:pt x="318" y="666"/>
                  </a:lnTo>
                  <a:lnTo>
                    <a:pt x="470" y="380"/>
                  </a:lnTo>
                  <a:lnTo>
                    <a:pt x="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2396392" y="4486803"/>
              <a:ext cx="108336" cy="78283"/>
            </a:xfrm>
            <a:custGeom>
              <a:avLst/>
              <a:gdLst/>
              <a:ahLst/>
              <a:cxnLst/>
              <a:rect l="l" t="t" r="r" b="b"/>
              <a:pathLst>
                <a:path w="739" h="534" extrusionOk="0">
                  <a:moveTo>
                    <a:pt x="230" y="0"/>
                  </a:moveTo>
                  <a:cubicBezTo>
                    <a:pt x="219" y="0"/>
                    <a:pt x="208" y="5"/>
                    <a:pt x="201" y="17"/>
                  </a:cubicBezTo>
                  <a:lnTo>
                    <a:pt x="14" y="248"/>
                  </a:lnTo>
                  <a:cubicBezTo>
                    <a:pt x="1" y="261"/>
                    <a:pt x="1" y="282"/>
                    <a:pt x="14" y="296"/>
                  </a:cubicBezTo>
                  <a:lnTo>
                    <a:pt x="211" y="520"/>
                  </a:lnTo>
                  <a:cubicBezTo>
                    <a:pt x="218" y="530"/>
                    <a:pt x="228" y="534"/>
                    <a:pt x="238" y="534"/>
                  </a:cubicBezTo>
                  <a:cubicBezTo>
                    <a:pt x="257" y="534"/>
                    <a:pt x="277" y="519"/>
                    <a:pt x="277" y="496"/>
                  </a:cubicBezTo>
                  <a:lnTo>
                    <a:pt x="273" y="403"/>
                  </a:lnTo>
                  <a:lnTo>
                    <a:pt x="584" y="396"/>
                  </a:lnTo>
                  <a:lnTo>
                    <a:pt x="739" y="103"/>
                  </a:lnTo>
                  <a:lnTo>
                    <a:pt x="266" y="113"/>
                  </a:lnTo>
                  <a:lnTo>
                    <a:pt x="266" y="37"/>
                  </a:lnTo>
                  <a:cubicBezTo>
                    <a:pt x="266" y="15"/>
                    <a:pt x="248"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2336727" y="4344017"/>
              <a:ext cx="81068" cy="76964"/>
            </a:xfrm>
            <a:custGeom>
              <a:avLst/>
              <a:gdLst/>
              <a:ahLst/>
              <a:cxnLst/>
              <a:rect l="l" t="t" r="r" b="b"/>
              <a:pathLst>
                <a:path w="553" h="525" extrusionOk="0">
                  <a:moveTo>
                    <a:pt x="225" y="0"/>
                  </a:moveTo>
                  <a:lnTo>
                    <a:pt x="0" y="380"/>
                  </a:lnTo>
                  <a:lnTo>
                    <a:pt x="242" y="525"/>
                  </a:lnTo>
                  <a:lnTo>
                    <a:pt x="5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2386864" y="4344017"/>
              <a:ext cx="91770" cy="84147"/>
            </a:xfrm>
            <a:custGeom>
              <a:avLst/>
              <a:gdLst/>
              <a:ahLst/>
              <a:cxnLst/>
              <a:rect l="l" t="t" r="r" b="b"/>
              <a:pathLst>
                <a:path w="626" h="574" extrusionOk="0">
                  <a:moveTo>
                    <a:pt x="0" y="0"/>
                  </a:moveTo>
                  <a:lnTo>
                    <a:pt x="231" y="411"/>
                  </a:lnTo>
                  <a:lnTo>
                    <a:pt x="162" y="449"/>
                  </a:lnTo>
                  <a:cubicBezTo>
                    <a:pt x="135" y="466"/>
                    <a:pt x="142" y="514"/>
                    <a:pt x="176" y="518"/>
                  </a:cubicBezTo>
                  <a:lnTo>
                    <a:pt x="469" y="573"/>
                  </a:lnTo>
                  <a:cubicBezTo>
                    <a:pt x="472" y="573"/>
                    <a:pt x="474" y="574"/>
                    <a:pt x="476" y="574"/>
                  </a:cubicBezTo>
                  <a:cubicBezTo>
                    <a:pt x="492" y="574"/>
                    <a:pt x="508" y="564"/>
                    <a:pt x="514" y="549"/>
                  </a:cubicBezTo>
                  <a:lnTo>
                    <a:pt x="618" y="269"/>
                  </a:lnTo>
                  <a:cubicBezTo>
                    <a:pt x="626" y="245"/>
                    <a:pt x="607" y="221"/>
                    <a:pt x="583" y="221"/>
                  </a:cubicBezTo>
                  <a:cubicBezTo>
                    <a:pt x="577" y="221"/>
                    <a:pt x="569" y="223"/>
                    <a:pt x="562" y="228"/>
                  </a:cubicBezTo>
                  <a:lnTo>
                    <a:pt x="483" y="269"/>
                  </a:lnTo>
                  <a:lnTo>
                    <a:pt x="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4"/>
          <p:cNvGrpSpPr/>
          <p:nvPr/>
        </p:nvGrpSpPr>
        <p:grpSpPr>
          <a:xfrm>
            <a:off x="1904478" y="3968016"/>
            <a:ext cx="1050316" cy="1191957"/>
            <a:chOff x="2843074" y="4029420"/>
            <a:chExt cx="693553" cy="787082"/>
          </a:xfrm>
        </p:grpSpPr>
        <p:sp>
          <p:nvSpPr>
            <p:cNvPr id="857" name="Google Shape;857;p34"/>
            <p:cNvSpPr/>
            <p:nvPr/>
          </p:nvSpPr>
          <p:spPr>
            <a:xfrm>
              <a:off x="2843074" y="4029420"/>
              <a:ext cx="693553" cy="91623"/>
            </a:xfrm>
            <a:custGeom>
              <a:avLst/>
              <a:gdLst/>
              <a:ahLst/>
              <a:cxnLst/>
              <a:rect l="l" t="t" r="r" b="b"/>
              <a:pathLst>
                <a:path w="4731" h="625" extrusionOk="0">
                  <a:moveTo>
                    <a:pt x="0" y="0"/>
                  </a:moveTo>
                  <a:lnTo>
                    <a:pt x="0" y="625"/>
                  </a:lnTo>
                  <a:lnTo>
                    <a:pt x="4730" y="625"/>
                  </a:lnTo>
                  <a:lnTo>
                    <a:pt x="47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2898194" y="4120897"/>
              <a:ext cx="580819" cy="695605"/>
            </a:xfrm>
            <a:custGeom>
              <a:avLst/>
              <a:gdLst/>
              <a:ahLst/>
              <a:cxnLst/>
              <a:rect l="l" t="t" r="r" b="b"/>
              <a:pathLst>
                <a:path w="3962" h="4745" extrusionOk="0">
                  <a:moveTo>
                    <a:pt x="0" y="1"/>
                  </a:moveTo>
                  <a:lnTo>
                    <a:pt x="432" y="4745"/>
                  </a:lnTo>
                  <a:lnTo>
                    <a:pt x="3540" y="4745"/>
                  </a:lnTo>
                  <a:lnTo>
                    <a:pt x="39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2898194" y="4120897"/>
              <a:ext cx="394201" cy="61424"/>
            </a:xfrm>
            <a:custGeom>
              <a:avLst/>
              <a:gdLst/>
              <a:ahLst/>
              <a:cxnLst/>
              <a:rect l="l" t="t" r="r" b="b"/>
              <a:pathLst>
                <a:path w="2689" h="419" extrusionOk="0">
                  <a:moveTo>
                    <a:pt x="0" y="1"/>
                  </a:moveTo>
                  <a:cubicBezTo>
                    <a:pt x="14" y="139"/>
                    <a:pt x="28" y="277"/>
                    <a:pt x="42" y="418"/>
                  </a:cubicBezTo>
                  <a:lnTo>
                    <a:pt x="2688" y="1"/>
                  </a:lnTo>
                  <a:close/>
                </a:path>
              </a:pathLst>
            </a:custGeom>
            <a:solidFill>
              <a:srgbClr val="000000">
                <a:alpha val="42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3030132" y="4323054"/>
              <a:ext cx="315771" cy="287185"/>
            </a:xfrm>
            <a:custGeom>
              <a:avLst/>
              <a:gdLst/>
              <a:ahLst/>
              <a:cxnLst/>
              <a:rect l="l" t="t" r="r" b="b"/>
              <a:pathLst>
                <a:path w="2154" h="1959" extrusionOk="0">
                  <a:moveTo>
                    <a:pt x="1077" y="0"/>
                  </a:moveTo>
                  <a:cubicBezTo>
                    <a:pt x="826" y="0"/>
                    <a:pt x="575" y="95"/>
                    <a:pt x="384" y="285"/>
                  </a:cubicBezTo>
                  <a:cubicBezTo>
                    <a:pt x="1" y="668"/>
                    <a:pt x="1" y="1289"/>
                    <a:pt x="384" y="1672"/>
                  </a:cubicBezTo>
                  <a:cubicBezTo>
                    <a:pt x="575" y="1863"/>
                    <a:pt x="826" y="1959"/>
                    <a:pt x="1077" y="1959"/>
                  </a:cubicBezTo>
                  <a:cubicBezTo>
                    <a:pt x="1328" y="1959"/>
                    <a:pt x="1579" y="1863"/>
                    <a:pt x="1771" y="1672"/>
                  </a:cubicBezTo>
                  <a:cubicBezTo>
                    <a:pt x="2154" y="1289"/>
                    <a:pt x="2154" y="668"/>
                    <a:pt x="1771" y="285"/>
                  </a:cubicBezTo>
                  <a:cubicBezTo>
                    <a:pt x="1579" y="95"/>
                    <a:pt x="1328"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085252" y="4515976"/>
              <a:ext cx="89278" cy="41047"/>
            </a:xfrm>
            <a:custGeom>
              <a:avLst/>
              <a:gdLst/>
              <a:ahLst/>
              <a:cxnLst/>
              <a:rect l="l" t="t" r="r" b="b"/>
              <a:pathLst>
                <a:path w="609" h="280" extrusionOk="0">
                  <a:moveTo>
                    <a:pt x="1" y="0"/>
                  </a:moveTo>
                  <a:lnTo>
                    <a:pt x="166" y="280"/>
                  </a:lnTo>
                  <a:lnTo>
                    <a:pt x="608" y="280"/>
                  </a:lnTo>
                  <a:lnTo>
                    <a:pt x="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3076163" y="4436813"/>
              <a:ext cx="79163" cy="106137"/>
            </a:xfrm>
            <a:custGeom>
              <a:avLst/>
              <a:gdLst/>
              <a:ahLst/>
              <a:cxnLst/>
              <a:rect l="l" t="t" r="r" b="b"/>
              <a:pathLst>
                <a:path w="540" h="724" extrusionOk="0">
                  <a:moveTo>
                    <a:pt x="394" y="0"/>
                  </a:moveTo>
                  <a:cubicBezTo>
                    <a:pt x="391" y="0"/>
                    <a:pt x="387" y="1"/>
                    <a:pt x="384" y="2"/>
                  </a:cubicBezTo>
                  <a:lnTo>
                    <a:pt x="87" y="54"/>
                  </a:lnTo>
                  <a:cubicBezTo>
                    <a:pt x="56" y="57"/>
                    <a:pt x="46" y="102"/>
                    <a:pt x="77" y="123"/>
                  </a:cubicBezTo>
                  <a:lnTo>
                    <a:pt x="156" y="168"/>
                  </a:lnTo>
                  <a:lnTo>
                    <a:pt x="1" y="437"/>
                  </a:lnTo>
                  <a:lnTo>
                    <a:pt x="170" y="723"/>
                  </a:lnTo>
                  <a:lnTo>
                    <a:pt x="404" y="313"/>
                  </a:lnTo>
                  <a:lnTo>
                    <a:pt x="473" y="351"/>
                  </a:lnTo>
                  <a:cubicBezTo>
                    <a:pt x="480" y="355"/>
                    <a:pt x="488" y="357"/>
                    <a:pt x="495" y="357"/>
                  </a:cubicBezTo>
                  <a:cubicBezTo>
                    <a:pt x="519" y="357"/>
                    <a:pt x="539" y="333"/>
                    <a:pt x="529" y="306"/>
                  </a:cubicBezTo>
                  <a:lnTo>
                    <a:pt x="425" y="26"/>
                  </a:lnTo>
                  <a:cubicBezTo>
                    <a:pt x="420" y="10"/>
                    <a:pt x="408"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3229504" y="4444143"/>
              <a:ext cx="68901" cy="97781"/>
            </a:xfrm>
            <a:custGeom>
              <a:avLst/>
              <a:gdLst/>
              <a:ahLst/>
              <a:cxnLst/>
              <a:rect l="l" t="t" r="r" b="b"/>
              <a:pathLst>
                <a:path w="470" h="667" extrusionOk="0">
                  <a:moveTo>
                    <a:pt x="242" y="0"/>
                  </a:moveTo>
                  <a:lnTo>
                    <a:pt x="0" y="145"/>
                  </a:lnTo>
                  <a:lnTo>
                    <a:pt x="318" y="666"/>
                  </a:lnTo>
                  <a:lnTo>
                    <a:pt x="469" y="377"/>
                  </a:lnTo>
                  <a:lnTo>
                    <a:pt x="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3181860" y="4499264"/>
              <a:ext cx="108922" cy="78136"/>
            </a:xfrm>
            <a:custGeom>
              <a:avLst/>
              <a:gdLst/>
              <a:ahLst/>
              <a:cxnLst/>
              <a:rect l="l" t="t" r="r" b="b"/>
              <a:pathLst>
                <a:path w="743" h="533" extrusionOk="0">
                  <a:moveTo>
                    <a:pt x="228" y="1"/>
                  </a:moveTo>
                  <a:cubicBezTo>
                    <a:pt x="218" y="1"/>
                    <a:pt x="208" y="5"/>
                    <a:pt x="201" y="14"/>
                  </a:cubicBezTo>
                  <a:lnTo>
                    <a:pt x="15" y="249"/>
                  </a:lnTo>
                  <a:cubicBezTo>
                    <a:pt x="1" y="263"/>
                    <a:pt x="1" y="283"/>
                    <a:pt x="15" y="297"/>
                  </a:cubicBezTo>
                  <a:lnTo>
                    <a:pt x="211" y="521"/>
                  </a:lnTo>
                  <a:cubicBezTo>
                    <a:pt x="218" y="529"/>
                    <a:pt x="227" y="533"/>
                    <a:pt x="237" y="533"/>
                  </a:cubicBezTo>
                  <a:cubicBezTo>
                    <a:pt x="256" y="533"/>
                    <a:pt x="277" y="517"/>
                    <a:pt x="277" y="494"/>
                  </a:cubicBezTo>
                  <a:lnTo>
                    <a:pt x="273" y="404"/>
                  </a:lnTo>
                  <a:lnTo>
                    <a:pt x="584" y="397"/>
                  </a:lnTo>
                  <a:lnTo>
                    <a:pt x="743" y="104"/>
                  </a:lnTo>
                  <a:lnTo>
                    <a:pt x="270" y="114"/>
                  </a:lnTo>
                  <a:lnTo>
                    <a:pt x="267" y="38"/>
                  </a:lnTo>
                  <a:cubicBezTo>
                    <a:pt x="267" y="16"/>
                    <a:pt x="247"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122195" y="4356185"/>
              <a:ext cx="81068" cy="76964"/>
            </a:xfrm>
            <a:custGeom>
              <a:avLst/>
              <a:gdLst/>
              <a:ahLst/>
              <a:cxnLst/>
              <a:rect l="l" t="t" r="r" b="b"/>
              <a:pathLst>
                <a:path w="553" h="525" extrusionOk="0">
                  <a:moveTo>
                    <a:pt x="553" y="0"/>
                  </a:moveTo>
                  <a:lnTo>
                    <a:pt x="228" y="4"/>
                  </a:lnTo>
                  <a:lnTo>
                    <a:pt x="1" y="383"/>
                  </a:lnTo>
                  <a:lnTo>
                    <a:pt x="242" y="525"/>
                  </a:lnTo>
                  <a:lnTo>
                    <a:pt x="5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172331" y="4356625"/>
              <a:ext cx="91770" cy="84147"/>
            </a:xfrm>
            <a:custGeom>
              <a:avLst/>
              <a:gdLst/>
              <a:ahLst/>
              <a:cxnLst/>
              <a:rect l="l" t="t" r="r" b="b"/>
              <a:pathLst>
                <a:path w="626" h="574" extrusionOk="0">
                  <a:moveTo>
                    <a:pt x="0" y="1"/>
                  </a:moveTo>
                  <a:lnTo>
                    <a:pt x="231" y="411"/>
                  </a:lnTo>
                  <a:lnTo>
                    <a:pt x="166" y="449"/>
                  </a:lnTo>
                  <a:cubicBezTo>
                    <a:pt x="135" y="466"/>
                    <a:pt x="142" y="511"/>
                    <a:pt x="176" y="518"/>
                  </a:cubicBezTo>
                  <a:lnTo>
                    <a:pt x="470" y="573"/>
                  </a:lnTo>
                  <a:cubicBezTo>
                    <a:pt x="472" y="574"/>
                    <a:pt x="474" y="574"/>
                    <a:pt x="476" y="574"/>
                  </a:cubicBezTo>
                  <a:cubicBezTo>
                    <a:pt x="492" y="574"/>
                    <a:pt x="508" y="564"/>
                    <a:pt x="514" y="549"/>
                  </a:cubicBezTo>
                  <a:lnTo>
                    <a:pt x="618" y="270"/>
                  </a:lnTo>
                  <a:cubicBezTo>
                    <a:pt x="626" y="243"/>
                    <a:pt x="608" y="221"/>
                    <a:pt x="585" y="221"/>
                  </a:cubicBezTo>
                  <a:cubicBezTo>
                    <a:pt x="578" y="221"/>
                    <a:pt x="570" y="223"/>
                    <a:pt x="563" y="228"/>
                  </a:cubicBezTo>
                  <a:lnTo>
                    <a:pt x="483" y="270"/>
                  </a:lnTo>
                  <a:lnTo>
                    <a:pt x="3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34"/>
          <p:cNvSpPr/>
          <p:nvPr/>
        </p:nvSpPr>
        <p:spPr>
          <a:xfrm>
            <a:off x="2661375" y="60500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1760625" y="89177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1483250" y="3057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20575" y="3851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2556750" y="140274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Audio 3">
            <a:hlinkClick r:id="" action="ppaction://media"/>
            <a:extLst>
              <a:ext uri="{FF2B5EF4-FFF2-40B4-BE49-F238E27FC236}">
                <a16:creationId xmlns:a16="http://schemas.microsoft.com/office/drawing/2014/main" id="{2A9EFEA8-A127-938F-268C-C34F04EA1EA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04238" y="45037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8666"/>
    </mc:Choice>
    <mc:Fallback>
      <p:transition spd="slow" advTm="86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35"/>
          <p:cNvSpPr txBox="1">
            <a:spLocks noGrp="1"/>
          </p:cNvSpPr>
          <p:nvPr>
            <p:ph type="subTitle" idx="1"/>
          </p:nvPr>
        </p:nvSpPr>
        <p:spPr>
          <a:xfrm>
            <a:off x="244925" y="1888750"/>
            <a:ext cx="5205000" cy="2979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dirty="0"/>
              <a:t>Only 35% car buyers consider the environmental impact before buying a new vehicle</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Make environmental data about new cars available easily</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Enable our customers to make wise decisions based not only on the cost and features of their cars, but also taking into account the environmental impact their new car will have</a:t>
            </a:r>
            <a:endParaRPr dirty="0"/>
          </a:p>
        </p:txBody>
      </p:sp>
      <p:sp>
        <p:nvSpPr>
          <p:cNvPr id="877" name="Google Shape;877;p35"/>
          <p:cNvSpPr/>
          <p:nvPr/>
        </p:nvSpPr>
        <p:spPr>
          <a:xfrm>
            <a:off x="-690300" y="372675"/>
            <a:ext cx="5262300" cy="1128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txBox="1">
            <a:spLocks noGrp="1"/>
          </p:cNvSpPr>
          <p:nvPr>
            <p:ph type="title"/>
          </p:nvPr>
        </p:nvSpPr>
        <p:spPr>
          <a:xfrm>
            <a:off x="777875" y="447025"/>
            <a:ext cx="3710100" cy="97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Mission</a:t>
            </a:r>
            <a:endParaRPr/>
          </a:p>
        </p:txBody>
      </p:sp>
      <p:pic>
        <p:nvPicPr>
          <p:cNvPr id="879" name="Google Shape;879;p35"/>
          <p:cNvPicPr preferRelativeResize="0"/>
          <p:nvPr/>
        </p:nvPicPr>
        <p:blipFill rotWithShape="1">
          <a:blip r:embed="rId5">
            <a:alphaModFix/>
          </a:blip>
          <a:srcRect l="14265" t="7001" r="32347" b="12986"/>
          <a:stretch/>
        </p:blipFill>
        <p:spPr>
          <a:xfrm>
            <a:off x="5694275" y="1144500"/>
            <a:ext cx="2854500" cy="2854500"/>
          </a:xfrm>
          <a:prstGeom prst="ellipse">
            <a:avLst/>
          </a:prstGeom>
          <a:noFill/>
          <a:ln>
            <a:noFill/>
          </a:ln>
        </p:spPr>
      </p:pic>
      <p:sp>
        <p:nvSpPr>
          <p:cNvPr id="880" name="Google Shape;880;p35"/>
          <p:cNvSpPr/>
          <p:nvPr/>
        </p:nvSpPr>
        <p:spPr>
          <a:xfrm>
            <a:off x="4704950" y="388513"/>
            <a:ext cx="1656042" cy="709375"/>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6923700" y="8036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6729450" y="42389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5"/>
          <p:cNvSpPr/>
          <p:nvPr/>
        </p:nvSpPr>
        <p:spPr>
          <a:xfrm>
            <a:off x="8060525" y="10343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Audio 3">
            <a:hlinkClick r:id="" action="ppaction://media"/>
            <a:extLst>
              <a:ext uri="{FF2B5EF4-FFF2-40B4-BE49-F238E27FC236}">
                <a16:creationId xmlns:a16="http://schemas.microsoft.com/office/drawing/2014/main" id="{D1D5B46C-E858-291B-766A-5DB63F1264E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04238" y="45037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4599"/>
    </mc:Choice>
    <mc:Fallback>
      <p:transition spd="slow" advTm="345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36"/>
          <p:cNvSpPr txBox="1">
            <a:spLocks noGrp="1"/>
          </p:cNvSpPr>
          <p:nvPr>
            <p:ph type="title"/>
          </p:nvPr>
        </p:nvSpPr>
        <p:spPr>
          <a:xfrm>
            <a:off x="316300" y="140225"/>
            <a:ext cx="7901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Database Schema</a:t>
            </a:r>
            <a:endParaRPr/>
          </a:p>
        </p:txBody>
      </p:sp>
      <p:sp>
        <p:nvSpPr>
          <p:cNvPr id="889" name="Google Shape;889;p36"/>
          <p:cNvSpPr/>
          <p:nvPr/>
        </p:nvSpPr>
        <p:spPr>
          <a:xfrm>
            <a:off x="6484550" y="82975"/>
            <a:ext cx="812270" cy="355851"/>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0" y="181482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124175" y="10442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8837600" y="8653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8295675" y="47616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5261900" y="829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412375" y="39697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6" name="Google Shape;896;p36"/>
          <p:cNvPicPr preferRelativeResize="0"/>
          <p:nvPr/>
        </p:nvPicPr>
        <p:blipFill>
          <a:blip r:embed="rId5">
            <a:alphaModFix/>
          </a:blip>
          <a:stretch>
            <a:fillRect/>
          </a:stretch>
        </p:blipFill>
        <p:spPr>
          <a:xfrm>
            <a:off x="1887276" y="685910"/>
            <a:ext cx="5369451" cy="4381006"/>
          </a:xfrm>
          <a:prstGeom prst="rect">
            <a:avLst/>
          </a:prstGeom>
          <a:noFill/>
          <a:ln>
            <a:noFill/>
          </a:ln>
        </p:spPr>
      </p:pic>
      <p:pic>
        <p:nvPicPr>
          <p:cNvPr id="4" name="Audio 3">
            <a:hlinkClick r:id="" action="ppaction://media"/>
            <a:extLst>
              <a:ext uri="{FF2B5EF4-FFF2-40B4-BE49-F238E27FC236}">
                <a16:creationId xmlns:a16="http://schemas.microsoft.com/office/drawing/2014/main" id="{51F9D71F-9119-02B5-4D89-207727343FE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04238" y="45037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7048"/>
    </mc:Choice>
    <mc:Fallback>
      <p:transition spd="slow" advTm="70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7"/>
          <p:cNvSpPr txBox="1">
            <a:spLocks noGrp="1"/>
          </p:cNvSpPr>
          <p:nvPr>
            <p:ph type="title"/>
          </p:nvPr>
        </p:nvSpPr>
        <p:spPr>
          <a:xfrm>
            <a:off x="316300" y="140225"/>
            <a:ext cx="7901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Architecture</a:t>
            </a:r>
            <a:endParaRPr/>
          </a:p>
        </p:txBody>
      </p:sp>
      <p:sp>
        <p:nvSpPr>
          <p:cNvPr id="902" name="Google Shape;902;p37"/>
          <p:cNvSpPr/>
          <p:nvPr/>
        </p:nvSpPr>
        <p:spPr>
          <a:xfrm>
            <a:off x="6484550" y="82975"/>
            <a:ext cx="812270" cy="355851"/>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0" y="1814825"/>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124175" y="10442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8837600" y="86532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8295675" y="4761650"/>
            <a:ext cx="599146" cy="256650"/>
          </a:xfrm>
          <a:custGeom>
            <a:avLst/>
            <a:gdLst/>
            <a:ahLst/>
            <a:cxnLst/>
            <a:rect l="l" t="t" r="r" b="b"/>
            <a:pathLst>
              <a:path w="4928" h="2111" extrusionOk="0">
                <a:moveTo>
                  <a:pt x="1236" y="0"/>
                </a:moveTo>
                <a:cubicBezTo>
                  <a:pt x="1220" y="0"/>
                  <a:pt x="1203" y="1"/>
                  <a:pt x="1187" y="2"/>
                </a:cubicBezTo>
                <a:cubicBezTo>
                  <a:pt x="1028" y="12"/>
                  <a:pt x="873" y="71"/>
                  <a:pt x="749" y="175"/>
                </a:cubicBezTo>
                <a:cubicBezTo>
                  <a:pt x="489" y="408"/>
                  <a:pt x="618" y="827"/>
                  <a:pt x="835" y="1196"/>
                </a:cubicBezTo>
                <a:lnTo>
                  <a:pt x="835" y="1196"/>
                </a:lnTo>
                <a:cubicBezTo>
                  <a:pt x="709" y="1158"/>
                  <a:pt x="572" y="1137"/>
                  <a:pt x="452" y="1137"/>
                </a:cubicBezTo>
                <a:cubicBezTo>
                  <a:pt x="338" y="1137"/>
                  <a:pt x="239" y="1156"/>
                  <a:pt x="180" y="1199"/>
                </a:cubicBezTo>
                <a:cubicBezTo>
                  <a:pt x="0" y="1334"/>
                  <a:pt x="183" y="1700"/>
                  <a:pt x="649" y="2110"/>
                </a:cubicBezTo>
                <a:lnTo>
                  <a:pt x="4765" y="2048"/>
                </a:lnTo>
                <a:cubicBezTo>
                  <a:pt x="4927" y="1575"/>
                  <a:pt x="4886" y="1203"/>
                  <a:pt x="4651" y="1130"/>
                </a:cubicBezTo>
                <a:cubicBezTo>
                  <a:pt x="4610" y="1121"/>
                  <a:pt x="4567" y="1116"/>
                  <a:pt x="4526" y="1116"/>
                </a:cubicBezTo>
                <a:cubicBezTo>
                  <a:pt x="4460" y="1116"/>
                  <a:pt x="4395" y="1128"/>
                  <a:pt x="4334" y="1151"/>
                </a:cubicBezTo>
                <a:cubicBezTo>
                  <a:pt x="4047" y="1258"/>
                  <a:pt x="4068" y="1572"/>
                  <a:pt x="3996" y="1572"/>
                </a:cubicBezTo>
                <a:cubicBezTo>
                  <a:pt x="3913" y="1572"/>
                  <a:pt x="3961" y="1165"/>
                  <a:pt x="3613" y="789"/>
                </a:cubicBezTo>
                <a:cubicBezTo>
                  <a:pt x="3454" y="616"/>
                  <a:pt x="3319" y="571"/>
                  <a:pt x="3202" y="557"/>
                </a:cubicBezTo>
                <a:cubicBezTo>
                  <a:pt x="3176" y="555"/>
                  <a:pt x="3151" y="553"/>
                  <a:pt x="3125" y="553"/>
                </a:cubicBezTo>
                <a:cubicBezTo>
                  <a:pt x="3022" y="553"/>
                  <a:pt x="2920" y="575"/>
                  <a:pt x="2826" y="620"/>
                </a:cubicBezTo>
                <a:cubicBezTo>
                  <a:pt x="2671" y="687"/>
                  <a:pt x="2559" y="800"/>
                  <a:pt x="2510" y="923"/>
                </a:cubicBezTo>
                <a:lnTo>
                  <a:pt x="2510" y="923"/>
                </a:lnTo>
                <a:cubicBezTo>
                  <a:pt x="2468" y="864"/>
                  <a:pt x="2422" y="804"/>
                  <a:pt x="2374" y="747"/>
                </a:cubicBezTo>
                <a:cubicBezTo>
                  <a:pt x="2177" y="516"/>
                  <a:pt x="1746" y="0"/>
                  <a:pt x="1236" y="0"/>
                </a:cubicBezTo>
                <a:close/>
              </a:path>
            </a:pathLst>
          </a:custGeom>
          <a:solidFill>
            <a:srgbClr val="FFFFFF">
              <a:alpha val="4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5261900" y="82972"/>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412375" y="3969797"/>
            <a:ext cx="139962" cy="185247"/>
          </a:xfrm>
          <a:custGeom>
            <a:avLst/>
            <a:gdLst/>
            <a:ahLst/>
            <a:cxnLst/>
            <a:rect l="l" t="t" r="r" b="b"/>
            <a:pathLst>
              <a:path w="1857" h="2458" extrusionOk="0">
                <a:moveTo>
                  <a:pt x="904" y="1"/>
                </a:moveTo>
                <a:cubicBezTo>
                  <a:pt x="849" y="329"/>
                  <a:pt x="794" y="656"/>
                  <a:pt x="735" y="984"/>
                </a:cubicBezTo>
                <a:lnTo>
                  <a:pt x="0" y="1205"/>
                </a:lnTo>
                <a:lnTo>
                  <a:pt x="735" y="1495"/>
                </a:lnTo>
                <a:cubicBezTo>
                  <a:pt x="794" y="1816"/>
                  <a:pt x="849" y="2137"/>
                  <a:pt x="904" y="2457"/>
                </a:cubicBezTo>
                <a:lnTo>
                  <a:pt x="1101" y="1495"/>
                </a:lnTo>
                <a:lnTo>
                  <a:pt x="1856" y="1205"/>
                </a:lnTo>
                <a:lnTo>
                  <a:pt x="1101" y="984"/>
                </a:lnTo>
                <a:lnTo>
                  <a:pt x="904" y="1"/>
                </a:lnTo>
                <a:close/>
              </a:path>
            </a:pathLst>
          </a:custGeom>
          <a:solidFill>
            <a:srgbClr val="78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9" name="Google Shape;909;p37"/>
          <p:cNvPicPr preferRelativeResize="0"/>
          <p:nvPr/>
        </p:nvPicPr>
        <p:blipFill>
          <a:blip r:embed="rId5">
            <a:alphaModFix/>
          </a:blip>
          <a:stretch>
            <a:fillRect/>
          </a:stretch>
        </p:blipFill>
        <p:spPr>
          <a:xfrm>
            <a:off x="843125" y="865325"/>
            <a:ext cx="7259250" cy="3743924"/>
          </a:xfrm>
          <a:prstGeom prst="rect">
            <a:avLst/>
          </a:prstGeom>
          <a:noFill/>
          <a:ln>
            <a:noFill/>
          </a:ln>
        </p:spPr>
      </p:pic>
      <p:pic>
        <p:nvPicPr>
          <p:cNvPr id="4" name="Audio 3">
            <a:hlinkClick r:id="" action="ppaction://media"/>
            <a:extLst>
              <a:ext uri="{FF2B5EF4-FFF2-40B4-BE49-F238E27FC236}">
                <a16:creationId xmlns:a16="http://schemas.microsoft.com/office/drawing/2014/main" id="{995A5B5A-1EF3-DD19-E898-908006F0529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04238" y="45037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7689"/>
    </mc:Choice>
    <mc:Fallback>
      <p:transition spd="slow" advTm="76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8"/>
          <p:cNvSpPr txBox="1">
            <a:spLocks noGrp="1"/>
          </p:cNvSpPr>
          <p:nvPr>
            <p:ph type="title"/>
          </p:nvPr>
        </p:nvSpPr>
        <p:spPr>
          <a:xfrm>
            <a:off x="1347100" y="1368275"/>
            <a:ext cx="6449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grpSp>
        <p:nvGrpSpPr>
          <p:cNvPr id="915" name="Google Shape;915;p38"/>
          <p:cNvGrpSpPr/>
          <p:nvPr/>
        </p:nvGrpSpPr>
        <p:grpSpPr>
          <a:xfrm>
            <a:off x="4764473" y="542139"/>
            <a:ext cx="1835420" cy="2224956"/>
            <a:chOff x="3107081" y="2396870"/>
            <a:chExt cx="1945950" cy="2358694"/>
          </a:xfrm>
        </p:grpSpPr>
        <p:sp>
          <p:nvSpPr>
            <p:cNvPr id="916" name="Google Shape;916;p38"/>
            <p:cNvSpPr/>
            <p:nvPr/>
          </p:nvSpPr>
          <p:spPr>
            <a:xfrm>
              <a:off x="3234526" y="3158857"/>
              <a:ext cx="1687157" cy="267956"/>
            </a:xfrm>
            <a:custGeom>
              <a:avLst/>
              <a:gdLst/>
              <a:ahLst/>
              <a:cxnLst/>
              <a:rect l="l" t="t" r="r" b="b"/>
              <a:pathLst>
                <a:path w="99420" h="15790" extrusionOk="0">
                  <a:moveTo>
                    <a:pt x="20325" y="0"/>
                  </a:moveTo>
                  <a:cubicBezTo>
                    <a:pt x="18545" y="0"/>
                    <a:pt x="16791" y="1176"/>
                    <a:pt x="16429" y="3257"/>
                  </a:cubicBezTo>
                  <a:cubicBezTo>
                    <a:pt x="15711" y="2864"/>
                    <a:pt x="14950" y="2683"/>
                    <a:pt x="14206" y="2683"/>
                  </a:cubicBezTo>
                  <a:cubicBezTo>
                    <a:pt x="12084" y="2683"/>
                    <a:pt x="10106" y="4164"/>
                    <a:pt x="9689" y="6460"/>
                  </a:cubicBezTo>
                  <a:cubicBezTo>
                    <a:pt x="9355" y="6358"/>
                    <a:pt x="8996" y="6307"/>
                    <a:pt x="8638" y="6307"/>
                  </a:cubicBezTo>
                  <a:cubicBezTo>
                    <a:pt x="6587" y="6307"/>
                    <a:pt x="4896" y="7896"/>
                    <a:pt x="4768" y="9921"/>
                  </a:cubicBezTo>
                  <a:cubicBezTo>
                    <a:pt x="4374" y="9761"/>
                    <a:pt x="3968" y="9685"/>
                    <a:pt x="3569" y="9685"/>
                  </a:cubicBezTo>
                  <a:cubicBezTo>
                    <a:pt x="2303" y="9685"/>
                    <a:pt x="1109" y="10448"/>
                    <a:pt x="641" y="11715"/>
                  </a:cubicBezTo>
                  <a:cubicBezTo>
                    <a:pt x="0" y="13355"/>
                    <a:pt x="846" y="15200"/>
                    <a:pt x="2512" y="15790"/>
                  </a:cubicBezTo>
                  <a:lnTo>
                    <a:pt x="97062" y="15790"/>
                  </a:lnTo>
                  <a:cubicBezTo>
                    <a:pt x="98522" y="15303"/>
                    <a:pt x="99419" y="13816"/>
                    <a:pt x="99163" y="12304"/>
                  </a:cubicBezTo>
                  <a:cubicBezTo>
                    <a:pt x="98933" y="10792"/>
                    <a:pt x="97600" y="9664"/>
                    <a:pt x="96062" y="9664"/>
                  </a:cubicBezTo>
                  <a:lnTo>
                    <a:pt x="96088" y="9690"/>
                  </a:lnTo>
                  <a:cubicBezTo>
                    <a:pt x="95677" y="9690"/>
                    <a:pt x="95242" y="9767"/>
                    <a:pt x="94857" y="9946"/>
                  </a:cubicBezTo>
                  <a:cubicBezTo>
                    <a:pt x="94729" y="7896"/>
                    <a:pt x="93038" y="6332"/>
                    <a:pt x="90987" y="6332"/>
                  </a:cubicBezTo>
                  <a:cubicBezTo>
                    <a:pt x="90628" y="6332"/>
                    <a:pt x="90270" y="6384"/>
                    <a:pt x="89936" y="6460"/>
                  </a:cubicBezTo>
                  <a:cubicBezTo>
                    <a:pt x="89517" y="4176"/>
                    <a:pt x="87515" y="2697"/>
                    <a:pt x="85388" y="2697"/>
                  </a:cubicBezTo>
                  <a:cubicBezTo>
                    <a:pt x="84652" y="2697"/>
                    <a:pt x="83901" y="2874"/>
                    <a:pt x="83196" y="3257"/>
                  </a:cubicBezTo>
                  <a:cubicBezTo>
                    <a:pt x="82818" y="1189"/>
                    <a:pt x="81072" y="19"/>
                    <a:pt x="79302" y="19"/>
                  </a:cubicBezTo>
                  <a:cubicBezTo>
                    <a:pt x="78067" y="19"/>
                    <a:pt x="76820" y="589"/>
                    <a:pt x="76019" y="1821"/>
                  </a:cubicBezTo>
                  <a:cubicBezTo>
                    <a:pt x="75210" y="1367"/>
                    <a:pt x="74339" y="1153"/>
                    <a:pt x="73483" y="1153"/>
                  </a:cubicBezTo>
                  <a:cubicBezTo>
                    <a:pt x="71493" y="1153"/>
                    <a:pt x="69590" y="2310"/>
                    <a:pt x="68766" y="4282"/>
                  </a:cubicBezTo>
                  <a:cubicBezTo>
                    <a:pt x="67864" y="3731"/>
                    <a:pt x="66851" y="3455"/>
                    <a:pt x="65842" y="3455"/>
                  </a:cubicBezTo>
                  <a:cubicBezTo>
                    <a:pt x="64788" y="3455"/>
                    <a:pt x="63737" y="3756"/>
                    <a:pt x="62820" y="4359"/>
                  </a:cubicBezTo>
                  <a:cubicBezTo>
                    <a:pt x="61821" y="2790"/>
                    <a:pt x="60260" y="2075"/>
                    <a:pt x="58714" y="2075"/>
                  </a:cubicBezTo>
                  <a:cubicBezTo>
                    <a:pt x="56370" y="2075"/>
                    <a:pt x="54060" y="3717"/>
                    <a:pt x="53798" y="6512"/>
                  </a:cubicBezTo>
                  <a:cubicBezTo>
                    <a:pt x="53311" y="6384"/>
                    <a:pt x="52824" y="6332"/>
                    <a:pt x="52311" y="6332"/>
                  </a:cubicBezTo>
                  <a:cubicBezTo>
                    <a:pt x="51440" y="6332"/>
                    <a:pt x="50594" y="6512"/>
                    <a:pt x="49800" y="6896"/>
                  </a:cubicBezTo>
                  <a:cubicBezTo>
                    <a:pt x="49023" y="6508"/>
                    <a:pt x="48174" y="6313"/>
                    <a:pt x="47318" y="6313"/>
                  </a:cubicBezTo>
                  <a:cubicBezTo>
                    <a:pt x="46819" y="6313"/>
                    <a:pt x="46318" y="6380"/>
                    <a:pt x="45827" y="6512"/>
                  </a:cubicBezTo>
                  <a:cubicBezTo>
                    <a:pt x="45564" y="3717"/>
                    <a:pt x="43255" y="2075"/>
                    <a:pt x="40911" y="2075"/>
                  </a:cubicBezTo>
                  <a:cubicBezTo>
                    <a:pt x="39365" y="2075"/>
                    <a:pt x="37804" y="2790"/>
                    <a:pt x="36805" y="4359"/>
                  </a:cubicBezTo>
                  <a:cubicBezTo>
                    <a:pt x="35888" y="3756"/>
                    <a:pt x="34837" y="3455"/>
                    <a:pt x="33786" y="3455"/>
                  </a:cubicBezTo>
                  <a:cubicBezTo>
                    <a:pt x="32780" y="3455"/>
                    <a:pt x="31774" y="3731"/>
                    <a:pt x="30885" y="4282"/>
                  </a:cubicBezTo>
                  <a:cubicBezTo>
                    <a:pt x="30042" y="2310"/>
                    <a:pt x="28134" y="1153"/>
                    <a:pt x="26151" y="1153"/>
                  </a:cubicBezTo>
                  <a:cubicBezTo>
                    <a:pt x="25299" y="1153"/>
                    <a:pt x="24433" y="1367"/>
                    <a:pt x="23631" y="1821"/>
                  </a:cubicBezTo>
                  <a:cubicBezTo>
                    <a:pt x="22829" y="576"/>
                    <a:pt x="21571" y="0"/>
                    <a:pt x="20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3632065" y="2899216"/>
              <a:ext cx="48721" cy="569360"/>
            </a:xfrm>
            <a:custGeom>
              <a:avLst/>
              <a:gdLst/>
              <a:ahLst/>
              <a:cxnLst/>
              <a:rect l="l" t="t" r="r" b="b"/>
              <a:pathLst>
                <a:path w="2871" h="33551" extrusionOk="0">
                  <a:moveTo>
                    <a:pt x="0" y="1"/>
                  </a:moveTo>
                  <a:lnTo>
                    <a:pt x="0" y="33550"/>
                  </a:lnTo>
                  <a:lnTo>
                    <a:pt x="2871" y="33550"/>
                  </a:lnTo>
                  <a:lnTo>
                    <a:pt x="28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3632065" y="2899216"/>
              <a:ext cx="48721" cy="366671"/>
            </a:xfrm>
            <a:custGeom>
              <a:avLst/>
              <a:gdLst/>
              <a:ahLst/>
              <a:cxnLst/>
              <a:rect l="l" t="t" r="r" b="b"/>
              <a:pathLst>
                <a:path w="2871" h="21607" extrusionOk="0">
                  <a:moveTo>
                    <a:pt x="0" y="1"/>
                  </a:moveTo>
                  <a:lnTo>
                    <a:pt x="0" y="21607"/>
                  </a:lnTo>
                  <a:lnTo>
                    <a:pt x="2871" y="21607"/>
                  </a:lnTo>
                  <a:lnTo>
                    <a:pt x="28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3465470" y="2598677"/>
              <a:ext cx="381910" cy="650256"/>
            </a:xfrm>
            <a:custGeom>
              <a:avLst/>
              <a:gdLst/>
              <a:ahLst/>
              <a:cxnLst/>
              <a:rect l="l" t="t" r="r" b="b"/>
              <a:pathLst>
                <a:path w="22505" h="38318" extrusionOk="0">
                  <a:moveTo>
                    <a:pt x="11278" y="0"/>
                  </a:moveTo>
                  <a:cubicBezTo>
                    <a:pt x="6742" y="7331"/>
                    <a:pt x="5691" y="15891"/>
                    <a:pt x="5691" y="15891"/>
                  </a:cubicBezTo>
                  <a:cubicBezTo>
                    <a:pt x="5691" y="15891"/>
                    <a:pt x="4620" y="14236"/>
                    <a:pt x="3434" y="14236"/>
                  </a:cubicBezTo>
                  <a:cubicBezTo>
                    <a:pt x="2794" y="14236"/>
                    <a:pt x="2121" y="14717"/>
                    <a:pt x="1564" y="16198"/>
                  </a:cubicBezTo>
                  <a:cubicBezTo>
                    <a:pt x="1" y="20402"/>
                    <a:pt x="4742" y="27450"/>
                    <a:pt x="4742" y="27450"/>
                  </a:cubicBezTo>
                  <a:cubicBezTo>
                    <a:pt x="4742" y="27450"/>
                    <a:pt x="3909" y="26898"/>
                    <a:pt x="3095" y="26898"/>
                  </a:cubicBezTo>
                  <a:cubicBezTo>
                    <a:pt x="2138" y="26898"/>
                    <a:pt x="1208" y="27662"/>
                    <a:pt x="1692" y="30987"/>
                  </a:cubicBezTo>
                  <a:cubicBezTo>
                    <a:pt x="1744" y="31166"/>
                    <a:pt x="1769" y="31346"/>
                    <a:pt x="1795" y="31551"/>
                  </a:cubicBezTo>
                  <a:cubicBezTo>
                    <a:pt x="2538" y="35549"/>
                    <a:pt x="5434" y="38317"/>
                    <a:pt x="8664" y="38317"/>
                  </a:cubicBezTo>
                  <a:lnTo>
                    <a:pt x="13841" y="38317"/>
                  </a:lnTo>
                  <a:cubicBezTo>
                    <a:pt x="17071" y="38317"/>
                    <a:pt x="19967" y="35575"/>
                    <a:pt x="20710" y="31551"/>
                  </a:cubicBezTo>
                  <a:cubicBezTo>
                    <a:pt x="20736" y="31371"/>
                    <a:pt x="20761" y="31166"/>
                    <a:pt x="20813" y="30987"/>
                  </a:cubicBezTo>
                  <a:cubicBezTo>
                    <a:pt x="21295" y="27677"/>
                    <a:pt x="20375" y="26912"/>
                    <a:pt x="19422" y="26912"/>
                  </a:cubicBezTo>
                  <a:cubicBezTo>
                    <a:pt x="18605" y="26912"/>
                    <a:pt x="17763" y="27476"/>
                    <a:pt x="17763" y="27476"/>
                  </a:cubicBezTo>
                  <a:cubicBezTo>
                    <a:pt x="17763" y="27476"/>
                    <a:pt x="22504" y="20453"/>
                    <a:pt x="20941" y="16198"/>
                  </a:cubicBezTo>
                  <a:cubicBezTo>
                    <a:pt x="20393" y="14717"/>
                    <a:pt x="19726" y="14236"/>
                    <a:pt x="19090" y="14236"/>
                  </a:cubicBezTo>
                  <a:cubicBezTo>
                    <a:pt x="17911" y="14236"/>
                    <a:pt x="16840" y="15891"/>
                    <a:pt x="16840" y="15891"/>
                  </a:cubicBezTo>
                  <a:cubicBezTo>
                    <a:pt x="16840" y="15891"/>
                    <a:pt x="15789" y="7331"/>
                    <a:pt x="112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3656858" y="2598236"/>
              <a:ext cx="190522" cy="650698"/>
            </a:xfrm>
            <a:custGeom>
              <a:avLst/>
              <a:gdLst/>
              <a:ahLst/>
              <a:cxnLst/>
              <a:rect l="l" t="t" r="r" b="b"/>
              <a:pathLst>
                <a:path w="11227" h="38344" extrusionOk="0">
                  <a:moveTo>
                    <a:pt x="0" y="1"/>
                  </a:moveTo>
                  <a:cubicBezTo>
                    <a:pt x="77" y="334"/>
                    <a:pt x="3204" y="10381"/>
                    <a:pt x="3204" y="20940"/>
                  </a:cubicBezTo>
                  <a:cubicBezTo>
                    <a:pt x="3178" y="26784"/>
                    <a:pt x="2589" y="32602"/>
                    <a:pt x="1461" y="38343"/>
                  </a:cubicBezTo>
                  <a:lnTo>
                    <a:pt x="2563" y="38343"/>
                  </a:lnTo>
                  <a:cubicBezTo>
                    <a:pt x="5793" y="38343"/>
                    <a:pt x="8689" y="35601"/>
                    <a:pt x="9432" y="31577"/>
                  </a:cubicBezTo>
                  <a:cubicBezTo>
                    <a:pt x="9458" y="31397"/>
                    <a:pt x="9483" y="31192"/>
                    <a:pt x="9535" y="31013"/>
                  </a:cubicBezTo>
                  <a:cubicBezTo>
                    <a:pt x="10019" y="27688"/>
                    <a:pt x="9089" y="26924"/>
                    <a:pt x="8132" y="26924"/>
                  </a:cubicBezTo>
                  <a:cubicBezTo>
                    <a:pt x="7318" y="26924"/>
                    <a:pt x="6485" y="27476"/>
                    <a:pt x="6485" y="27476"/>
                  </a:cubicBezTo>
                  <a:cubicBezTo>
                    <a:pt x="6485" y="27476"/>
                    <a:pt x="11226" y="20453"/>
                    <a:pt x="9663" y="16224"/>
                  </a:cubicBezTo>
                  <a:cubicBezTo>
                    <a:pt x="9113" y="14728"/>
                    <a:pt x="8443" y="14243"/>
                    <a:pt x="7804" y="14243"/>
                  </a:cubicBezTo>
                  <a:cubicBezTo>
                    <a:pt x="6628" y="14243"/>
                    <a:pt x="5562" y="15891"/>
                    <a:pt x="5562" y="15891"/>
                  </a:cubicBezTo>
                  <a:cubicBezTo>
                    <a:pt x="5562" y="15891"/>
                    <a:pt x="4511" y="73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3543770" y="2911078"/>
              <a:ext cx="55254" cy="46447"/>
            </a:xfrm>
            <a:custGeom>
              <a:avLst/>
              <a:gdLst/>
              <a:ahLst/>
              <a:cxnLst/>
              <a:rect l="l" t="t" r="r" b="b"/>
              <a:pathLst>
                <a:path w="3256" h="2737" extrusionOk="0">
                  <a:moveTo>
                    <a:pt x="1583" y="0"/>
                  </a:moveTo>
                  <a:cubicBezTo>
                    <a:pt x="1511" y="0"/>
                    <a:pt x="1436" y="6"/>
                    <a:pt x="1359" y="19"/>
                  </a:cubicBezTo>
                  <a:cubicBezTo>
                    <a:pt x="0" y="250"/>
                    <a:pt x="385" y="2736"/>
                    <a:pt x="385" y="2736"/>
                  </a:cubicBezTo>
                  <a:cubicBezTo>
                    <a:pt x="385" y="2736"/>
                    <a:pt x="769" y="1198"/>
                    <a:pt x="1461" y="737"/>
                  </a:cubicBezTo>
                  <a:cubicBezTo>
                    <a:pt x="1549" y="680"/>
                    <a:pt x="1645" y="655"/>
                    <a:pt x="1745" y="655"/>
                  </a:cubicBezTo>
                  <a:cubicBezTo>
                    <a:pt x="2405" y="655"/>
                    <a:pt x="3255" y="1737"/>
                    <a:pt x="3255" y="1737"/>
                  </a:cubicBezTo>
                  <a:cubicBezTo>
                    <a:pt x="3255" y="1737"/>
                    <a:pt x="2798"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3603793" y="2937908"/>
              <a:ext cx="52200" cy="44835"/>
            </a:xfrm>
            <a:custGeom>
              <a:avLst/>
              <a:gdLst/>
              <a:ahLst/>
              <a:cxnLst/>
              <a:rect l="l" t="t" r="r" b="b"/>
              <a:pathLst>
                <a:path w="3076" h="2642" extrusionOk="0">
                  <a:moveTo>
                    <a:pt x="1438" y="1"/>
                  </a:moveTo>
                  <a:cubicBezTo>
                    <a:pt x="1420" y="1"/>
                    <a:pt x="1402" y="1"/>
                    <a:pt x="1384" y="2"/>
                  </a:cubicBezTo>
                  <a:cubicBezTo>
                    <a:pt x="0" y="79"/>
                    <a:pt x="103" y="2642"/>
                    <a:pt x="103" y="2642"/>
                  </a:cubicBezTo>
                  <a:cubicBezTo>
                    <a:pt x="103" y="2642"/>
                    <a:pt x="641" y="1129"/>
                    <a:pt x="1384" y="745"/>
                  </a:cubicBezTo>
                  <a:cubicBezTo>
                    <a:pt x="1462" y="708"/>
                    <a:pt x="1542" y="691"/>
                    <a:pt x="1623" y="691"/>
                  </a:cubicBezTo>
                  <a:cubicBezTo>
                    <a:pt x="2315" y="691"/>
                    <a:pt x="3076" y="1924"/>
                    <a:pt x="3076" y="1924"/>
                  </a:cubicBezTo>
                  <a:cubicBezTo>
                    <a:pt x="3076" y="1924"/>
                    <a:pt x="2801" y="1"/>
                    <a:pt x="1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3603793" y="2779153"/>
              <a:ext cx="52200" cy="44410"/>
            </a:xfrm>
            <a:custGeom>
              <a:avLst/>
              <a:gdLst/>
              <a:ahLst/>
              <a:cxnLst/>
              <a:rect l="l" t="t" r="r" b="b"/>
              <a:pathLst>
                <a:path w="3076" h="2617" extrusionOk="0">
                  <a:moveTo>
                    <a:pt x="1438" y="1"/>
                  </a:moveTo>
                  <a:cubicBezTo>
                    <a:pt x="1420" y="1"/>
                    <a:pt x="1402" y="1"/>
                    <a:pt x="1384" y="2"/>
                  </a:cubicBezTo>
                  <a:cubicBezTo>
                    <a:pt x="0" y="79"/>
                    <a:pt x="103" y="2616"/>
                    <a:pt x="103" y="2616"/>
                  </a:cubicBezTo>
                  <a:cubicBezTo>
                    <a:pt x="103" y="2616"/>
                    <a:pt x="641" y="1130"/>
                    <a:pt x="1384" y="745"/>
                  </a:cubicBezTo>
                  <a:cubicBezTo>
                    <a:pt x="1462" y="708"/>
                    <a:pt x="1542" y="691"/>
                    <a:pt x="1623" y="691"/>
                  </a:cubicBezTo>
                  <a:cubicBezTo>
                    <a:pt x="2315" y="691"/>
                    <a:pt x="3076" y="1924"/>
                    <a:pt x="3076" y="1924"/>
                  </a:cubicBezTo>
                  <a:cubicBezTo>
                    <a:pt x="3076" y="1924"/>
                    <a:pt x="2801" y="1"/>
                    <a:pt x="1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3553341" y="3076196"/>
              <a:ext cx="52641" cy="43986"/>
            </a:xfrm>
            <a:custGeom>
              <a:avLst/>
              <a:gdLst/>
              <a:ahLst/>
              <a:cxnLst/>
              <a:rect l="l" t="t" r="r" b="b"/>
              <a:pathLst>
                <a:path w="3102" h="2592" extrusionOk="0">
                  <a:moveTo>
                    <a:pt x="1488" y="1"/>
                  </a:moveTo>
                  <a:cubicBezTo>
                    <a:pt x="1462" y="1"/>
                    <a:pt x="1436" y="2"/>
                    <a:pt x="1410" y="3"/>
                  </a:cubicBezTo>
                  <a:cubicBezTo>
                    <a:pt x="0" y="80"/>
                    <a:pt x="128" y="2592"/>
                    <a:pt x="128" y="2592"/>
                  </a:cubicBezTo>
                  <a:cubicBezTo>
                    <a:pt x="128" y="2592"/>
                    <a:pt x="667" y="1105"/>
                    <a:pt x="1410" y="721"/>
                  </a:cubicBezTo>
                  <a:cubicBezTo>
                    <a:pt x="1491" y="679"/>
                    <a:pt x="1575" y="660"/>
                    <a:pt x="1660" y="660"/>
                  </a:cubicBezTo>
                  <a:cubicBezTo>
                    <a:pt x="2349" y="660"/>
                    <a:pt x="3101" y="1900"/>
                    <a:pt x="3101" y="1900"/>
                  </a:cubicBezTo>
                  <a:cubicBezTo>
                    <a:pt x="3101" y="1900"/>
                    <a:pt x="2806"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3578559" y="3024438"/>
              <a:ext cx="52217" cy="44427"/>
            </a:xfrm>
            <a:custGeom>
              <a:avLst/>
              <a:gdLst/>
              <a:ahLst/>
              <a:cxnLst/>
              <a:rect l="l" t="t" r="r" b="b"/>
              <a:pathLst>
                <a:path w="3077" h="2618" extrusionOk="0">
                  <a:moveTo>
                    <a:pt x="1488" y="1"/>
                  </a:moveTo>
                  <a:cubicBezTo>
                    <a:pt x="1462" y="1"/>
                    <a:pt x="1437" y="2"/>
                    <a:pt x="1410" y="3"/>
                  </a:cubicBezTo>
                  <a:cubicBezTo>
                    <a:pt x="1" y="106"/>
                    <a:pt x="129" y="2617"/>
                    <a:pt x="129" y="2617"/>
                  </a:cubicBezTo>
                  <a:cubicBezTo>
                    <a:pt x="129" y="2617"/>
                    <a:pt x="667" y="1105"/>
                    <a:pt x="1410" y="721"/>
                  </a:cubicBezTo>
                  <a:cubicBezTo>
                    <a:pt x="1484" y="684"/>
                    <a:pt x="1561" y="667"/>
                    <a:pt x="1638" y="667"/>
                  </a:cubicBezTo>
                  <a:cubicBezTo>
                    <a:pt x="2313" y="667"/>
                    <a:pt x="3076" y="1925"/>
                    <a:pt x="3076" y="1925"/>
                  </a:cubicBezTo>
                  <a:cubicBezTo>
                    <a:pt x="3076" y="1925"/>
                    <a:pt x="280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3629452" y="3080557"/>
              <a:ext cx="52217" cy="43969"/>
            </a:xfrm>
            <a:custGeom>
              <a:avLst/>
              <a:gdLst/>
              <a:ahLst/>
              <a:cxnLst/>
              <a:rect l="l" t="t" r="r" b="b"/>
              <a:pathLst>
                <a:path w="3077" h="2591" extrusionOk="0">
                  <a:moveTo>
                    <a:pt x="1463" y="0"/>
                  </a:moveTo>
                  <a:cubicBezTo>
                    <a:pt x="1437" y="0"/>
                    <a:pt x="1411" y="1"/>
                    <a:pt x="1384" y="2"/>
                  </a:cubicBezTo>
                  <a:cubicBezTo>
                    <a:pt x="0" y="79"/>
                    <a:pt x="103" y="2591"/>
                    <a:pt x="103" y="2591"/>
                  </a:cubicBezTo>
                  <a:cubicBezTo>
                    <a:pt x="103" y="2591"/>
                    <a:pt x="667" y="1104"/>
                    <a:pt x="1384" y="720"/>
                  </a:cubicBezTo>
                  <a:cubicBezTo>
                    <a:pt x="1465" y="679"/>
                    <a:pt x="1547" y="660"/>
                    <a:pt x="1631" y="660"/>
                  </a:cubicBezTo>
                  <a:cubicBezTo>
                    <a:pt x="2321" y="660"/>
                    <a:pt x="3076" y="1925"/>
                    <a:pt x="3076" y="1925"/>
                  </a:cubicBezTo>
                  <a:cubicBezTo>
                    <a:pt x="3076" y="1925"/>
                    <a:pt x="2805"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4478902" y="2899216"/>
              <a:ext cx="49162" cy="569360"/>
            </a:xfrm>
            <a:custGeom>
              <a:avLst/>
              <a:gdLst/>
              <a:ahLst/>
              <a:cxnLst/>
              <a:rect l="l" t="t" r="r" b="b"/>
              <a:pathLst>
                <a:path w="2897" h="33551" extrusionOk="0">
                  <a:moveTo>
                    <a:pt x="0" y="1"/>
                  </a:moveTo>
                  <a:lnTo>
                    <a:pt x="0" y="33550"/>
                  </a:lnTo>
                  <a:lnTo>
                    <a:pt x="2896" y="33550"/>
                  </a:lnTo>
                  <a:lnTo>
                    <a:pt x="28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4478902" y="2899216"/>
              <a:ext cx="49162" cy="366671"/>
            </a:xfrm>
            <a:custGeom>
              <a:avLst/>
              <a:gdLst/>
              <a:ahLst/>
              <a:cxnLst/>
              <a:rect l="l" t="t" r="r" b="b"/>
              <a:pathLst>
                <a:path w="2897" h="21607" extrusionOk="0">
                  <a:moveTo>
                    <a:pt x="0" y="1"/>
                  </a:moveTo>
                  <a:lnTo>
                    <a:pt x="0" y="21607"/>
                  </a:lnTo>
                  <a:lnTo>
                    <a:pt x="2896" y="21607"/>
                  </a:lnTo>
                  <a:lnTo>
                    <a:pt x="28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4312307" y="2598236"/>
              <a:ext cx="382334" cy="650698"/>
            </a:xfrm>
            <a:custGeom>
              <a:avLst/>
              <a:gdLst/>
              <a:ahLst/>
              <a:cxnLst/>
              <a:rect l="l" t="t" r="r" b="b"/>
              <a:pathLst>
                <a:path w="22530" h="38344" extrusionOk="0">
                  <a:moveTo>
                    <a:pt x="11278" y="1"/>
                  </a:moveTo>
                  <a:cubicBezTo>
                    <a:pt x="6741" y="7331"/>
                    <a:pt x="5691" y="15891"/>
                    <a:pt x="5691" y="15891"/>
                  </a:cubicBezTo>
                  <a:cubicBezTo>
                    <a:pt x="5691" y="15891"/>
                    <a:pt x="4625" y="14255"/>
                    <a:pt x="3449" y="14255"/>
                  </a:cubicBezTo>
                  <a:cubicBezTo>
                    <a:pt x="2810" y="14255"/>
                    <a:pt x="2140" y="14737"/>
                    <a:pt x="1590" y="16224"/>
                  </a:cubicBezTo>
                  <a:cubicBezTo>
                    <a:pt x="1" y="20428"/>
                    <a:pt x="4768" y="27476"/>
                    <a:pt x="4768" y="27476"/>
                  </a:cubicBezTo>
                  <a:cubicBezTo>
                    <a:pt x="4768" y="27476"/>
                    <a:pt x="3935" y="26924"/>
                    <a:pt x="3121" y="26924"/>
                  </a:cubicBezTo>
                  <a:cubicBezTo>
                    <a:pt x="2164" y="26924"/>
                    <a:pt x="1233" y="27688"/>
                    <a:pt x="1718" y="31013"/>
                  </a:cubicBezTo>
                  <a:cubicBezTo>
                    <a:pt x="1744" y="31192"/>
                    <a:pt x="1769" y="31372"/>
                    <a:pt x="1820" y="31577"/>
                  </a:cubicBezTo>
                  <a:cubicBezTo>
                    <a:pt x="2564" y="35575"/>
                    <a:pt x="5460" y="38343"/>
                    <a:pt x="8689" y="38343"/>
                  </a:cubicBezTo>
                  <a:lnTo>
                    <a:pt x="13841" y="38343"/>
                  </a:lnTo>
                  <a:cubicBezTo>
                    <a:pt x="17070" y="38343"/>
                    <a:pt x="19992" y="35601"/>
                    <a:pt x="20735" y="31577"/>
                  </a:cubicBezTo>
                  <a:cubicBezTo>
                    <a:pt x="20761" y="31397"/>
                    <a:pt x="20787" y="31192"/>
                    <a:pt x="20838" y="31013"/>
                  </a:cubicBezTo>
                  <a:cubicBezTo>
                    <a:pt x="21309" y="27688"/>
                    <a:pt x="20372" y="26924"/>
                    <a:pt x="19412" y="26924"/>
                  </a:cubicBezTo>
                  <a:cubicBezTo>
                    <a:pt x="18596" y="26924"/>
                    <a:pt x="17762" y="27476"/>
                    <a:pt x="17762" y="27476"/>
                  </a:cubicBezTo>
                  <a:cubicBezTo>
                    <a:pt x="17762" y="27476"/>
                    <a:pt x="22530" y="20453"/>
                    <a:pt x="20941" y="16199"/>
                  </a:cubicBezTo>
                  <a:cubicBezTo>
                    <a:pt x="20393" y="14717"/>
                    <a:pt x="19726" y="14236"/>
                    <a:pt x="19090" y="14236"/>
                  </a:cubicBezTo>
                  <a:cubicBezTo>
                    <a:pt x="17911" y="14236"/>
                    <a:pt x="16840" y="15891"/>
                    <a:pt x="16840" y="15891"/>
                  </a:cubicBezTo>
                  <a:cubicBezTo>
                    <a:pt x="16840" y="15891"/>
                    <a:pt x="15789" y="7331"/>
                    <a:pt x="11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4503678" y="2598236"/>
              <a:ext cx="190963" cy="650698"/>
            </a:xfrm>
            <a:custGeom>
              <a:avLst/>
              <a:gdLst/>
              <a:ahLst/>
              <a:cxnLst/>
              <a:rect l="l" t="t" r="r" b="b"/>
              <a:pathLst>
                <a:path w="11253" h="38344" extrusionOk="0">
                  <a:moveTo>
                    <a:pt x="1" y="1"/>
                  </a:moveTo>
                  <a:cubicBezTo>
                    <a:pt x="103" y="334"/>
                    <a:pt x="3230" y="10381"/>
                    <a:pt x="3230" y="20940"/>
                  </a:cubicBezTo>
                  <a:cubicBezTo>
                    <a:pt x="3179" y="26784"/>
                    <a:pt x="2590" y="32602"/>
                    <a:pt x="1462" y="38343"/>
                  </a:cubicBezTo>
                  <a:lnTo>
                    <a:pt x="2564" y="38343"/>
                  </a:lnTo>
                  <a:cubicBezTo>
                    <a:pt x="5793" y="38343"/>
                    <a:pt x="8715" y="35601"/>
                    <a:pt x="9458" y="31577"/>
                  </a:cubicBezTo>
                  <a:cubicBezTo>
                    <a:pt x="9484" y="31397"/>
                    <a:pt x="9510" y="31192"/>
                    <a:pt x="9561" y="31013"/>
                  </a:cubicBezTo>
                  <a:cubicBezTo>
                    <a:pt x="10032" y="27688"/>
                    <a:pt x="9103" y="26924"/>
                    <a:pt x="8149" y="26924"/>
                  </a:cubicBezTo>
                  <a:cubicBezTo>
                    <a:pt x="7339" y="26924"/>
                    <a:pt x="6511" y="27476"/>
                    <a:pt x="6511" y="27476"/>
                  </a:cubicBezTo>
                  <a:cubicBezTo>
                    <a:pt x="6511" y="27476"/>
                    <a:pt x="11253" y="20453"/>
                    <a:pt x="9664" y="16224"/>
                  </a:cubicBezTo>
                  <a:cubicBezTo>
                    <a:pt x="9114" y="14728"/>
                    <a:pt x="8443" y="14243"/>
                    <a:pt x="7805" y="14243"/>
                  </a:cubicBezTo>
                  <a:cubicBezTo>
                    <a:pt x="6629" y="14243"/>
                    <a:pt x="5563" y="15891"/>
                    <a:pt x="5563" y="15891"/>
                  </a:cubicBezTo>
                  <a:cubicBezTo>
                    <a:pt x="5563" y="15891"/>
                    <a:pt x="4512" y="733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4390607" y="2911078"/>
              <a:ext cx="55254" cy="46447"/>
            </a:xfrm>
            <a:custGeom>
              <a:avLst/>
              <a:gdLst/>
              <a:ahLst/>
              <a:cxnLst/>
              <a:rect l="l" t="t" r="r" b="b"/>
              <a:pathLst>
                <a:path w="3256" h="2737" extrusionOk="0">
                  <a:moveTo>
                    <a:pt x="1608" y="0"/>
                  </a:moveTo>
                  <a:cubicBezTo>
                    <a:pt x="1536" y="0"/>
                    <a:pt x="1462" y="6"/>
                    <a:pt x="1384" y="19"/>
                  </a:cubicBezTo>
                  <a:cubicBezTo>
                    <a:pt x="0" y="250"/>
                    <a:pt x="385" y="2736"/>
                    <a:pt x="385" y="2736"/>
                  </a:cubicBezTo>
                  <a:cubicBezTo>
                    <a:pt x="385" y="2736"/>
                    <a:pt x="769" y="1198"/>
                    <a:pt x="1461" y="737"/>
                  </a:cubicBezTo>
                  <a:cubicBezTo>
                    <a:pt x="1552" y="680"/>
                    <a:pt x="1651" y="655"/>
                    <a:pt x="1753" y="655"/>
                  </a:cubicBezTo>
                  <a:cubicBezTo>
                    <a:pt x="2424" y="655"/>
                    <a:pt x="3255" y="1737"/>
                    <a:pt x="3255" y="1737"/>
                  </a:cubicBezTo>
                  <a:cubicBezTo>
                    <a:pt x="3255" y="1737"/>
                    <a:pt x="2821"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4451054" y="2937908"/>
              <a:ext cx="52217" cy="44835"/>
            </a:xfrm>
            <a:custGeom>
              <a:avLst/>
              <a:gdLst/>
              <a:ahLst/>
              <a:cxnLst/>
              <a:rect l="l" t="t" r="r" b="b"/>
              <a:pathLst>
                <a:path w="3077" h="2642" extrusionOk="0">
                  <a:moveTo>
                    <a:pt x="1438" y="1"/>
                  </a:moveTo>
                  <a:cubicBezTo>
                    <a:pt x="1421" y="1"/>
                    <a:pt x="1403" y="1"/>
                    <a:pt x="1385" y="2"/>
                  </a:cubicBezTo>
                  <a:cubicBezTo>
                    <a:pt x="1" y="79"/>
                    <a:pt x="103" y="2642"/>
                    <a:pt x="103" y="2642"/>
                  </a:cubicBezTo>
                  <a:cubicBezTo>
                    <a:pt x="103" y="2642"/>
                    <a:pt x="641" y="1129"/>
                    <a:pt x="1385" y="745"/>
                  </a:cubicBezTo>
                  <a:cubicBezTo>
                    <a:pt x="1462" y="708"/>
                    <a:pt x="1542" y="691"/>
                    <a:pt x="1623" y="691"/>
                  </a:cubicBezTo>
                  <a:cubicBezTo>
                    <a:pt x="2316" y="691"/>
                    <a:pt x="3076" y="1924"/>
                    <a:pt x="3076" y="1924"/>
                  </a:cubicBezTo>
                  <a:cubicBezTo>
                    <a:pt x="3076" y="1924"/>
                    <a:pt x="2802" y="1"/>
                    <a:pt x="1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4451054" y="2779153"/>
              <a:ext cx="52217" cy="44410"/>
            </a:xfrm>
            <a:custGeom>
              <a:avLst/>
              <a:gdLst/>
              <a:ahLst/>
              <a:cxnLst/>
              <a:rect l="l" t="t" r="r" b="b"/>
              <a:pathLst>
                <a:path w="3077" h="2617" extrusionOk="0">
                  <a:moveTo>
                    <a:pt x="1438" y="1"/>
                  </a:moveTo>
                  <a:cubicBezTo>
                    <a:pt x="1421" y="1"/>
                    <a:pt x="1403" y="1"/>
                    <a:pt x="1385" y="2"/>
                  </a:cubicBezTo>
                  <a:cubicBezTo>
                    <a:pt x="1" y="79"/>
                    <a:pt x="103" y="2616"/>
                    <a:pt x="103" y="2616"/>
                  </a:cubicBezTo>
                  <a:cubicBezTo>
                    <a:pt x="103" y="2616"/>
                    <a:pt x="641" y="1130"/>
                    <a:pt x="1385" y="745"/>
                  </a:cubicBezTo>
                  <a:cubicBezTo>
                    <a:pt x="1462" y="708"/>
                    <a:pt x="1542" y="691"/>
                    <a:pt x="1623" y="691"/>
                  </a:cubicBezTo>
                  <a:cubicBezTo>
                    <a:pt x="2316" y="691"/>
                    <a:pt x="3076" y="1924"/>
                    <a:pt x="3076" y="1924"/>
                  </a:cubicBezTo>
                  <a:cubicBezTo>
                    <a:pt x="3076" y="1924"/>
                    <a:pt x="2802" y="1"/>
                    <a:pt x="1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4400602" y="3076196"/>
              <a:ext cx="52217" cy="43986"/>
            </a:xfrm>
            <a:custGeom>
              <a:avLst/>
              <a:gdLst/>
              <a:ahLst/>
              <a:cxnLst/>
              <a:rect l="l" t="t" r="r" b="b"/>
              <a:pathLst>
                <a:path w="3077" h="2592" extrusionOk="0">
                  <a:moveTo>
                    <a:pt x="1488" y="1"/>
                  </a:moveTo>
                  <a:cubicBezTo>
                    <a:pt x="1463" y="1"/>
                    <a:pt x="1437" y="2"/>
                    <a:pt x="1410" y="3"/>
                  </a:cubicBezTo>
                  <a:cubicBezTo>
                    <a:pt x="1" y="80"/>
                    <a:pt x="129" y="2592"/>
                    <a:pt x="129" y="2592"/>
                  </a:cubicBezTo>
                  <a:cubicBezTo>
                    <a:pt x="129" y="2592"/>
                    <a:pt x="667" y="1105"/>
                    <a:pt x="1410" y="721"/>
                  </a:cubicBezTo>
                  <a:cubicBezTo>
                    <a:pt x="1489" y="679"/>
                    <a:pt x="1570" y="660"/>
                    <a:pt x="1653" y="660"/>
                  </a:cubicBezTo>
                  <a:cubicBezTo>
                    <a:pt x="2324" y="660"/>
                    <a:pt x="3076" y="1900"/>
                    <a:pt x="3076" y="1900"/>
                  </a:cubicBezTo>
                  <a:cubicBezTo>
                    <a:pt x="3076" y="1900"/>
                    <a:pt x="280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4425837" y="3024438"/>
              <a:ext cx="52200" cy="44427"/>
            </a:xfrm>
            <a:custGeom>
              <a:avLst/>
              <a:gdLst/>
              <a:ahLst/>
              <a:cxnLst/>
              <a:rect l="l" t="t" r="r" b="b"/>
              <a:pathLst>
                <a:path w="3076" h="2618" extrusionOk="0">
                  <a:moveTo>
                    <a:pt x="1463" y="1"/>
                  </a:moveTo>
                  <a:cubicBezTo>
                    <a:pt x="1437" y="1"/>
                    <a:pt x="1411" y="2"/>
                    <a:pt x="1384" y="3"/>
                  </a:cubicBezTo>
                  <a:cubicBezTo>
                    <a:pt x="0" y="106"/>
                    <a:pt x="103" y="2617"/>
                    <a:pt x="103" y="2617"/>
                  </a:cubicBezTo>
                  <a:cubicBezTo>
                    <a:pt x="103" y="2617"/>
                    <a:pt x="667" y="1105"/>
                    <a:pt x="1384" y="721"/>
                  </a:cubicBezTo>
                  <a:cubicBezTo>
                    <a:pt x="1461" y="684"/>
                    <a:pt x="1539" y="667"/>
                    <a:pt x="1619" y="667"/>
                  </a:cubicBezTo>
                  <a:cubicBezTo>
                    <a:pt x="2313" y="667"/>
                    <a:pt x="3076" y="1925"/>
                    <a:pt x="3076" y="1925"/>
                  </a:cubicBezTo>
                  <a:cubicBezTo>
                    <a:pt x="3076" y="1925"/>
                    <a:pt x="2804" y="1"/>
                    <a:pt x="1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4476288" y="3080557"/>
              <a:ext cx="52641" cy="43969"/>
            </a:xfrm>
            <a:custGeom>
              <a:avLst/>
              <a:gdLst/>
              <a:ahLst/>
              <a:cxnLst/>
              <a:rect l="l" t="t" r="r" b="b"/>
              <a:pathLst>
                <a:path w="3102" h="2591" extrusionOk="0">
                  <a:moveTo>
                    <a:pt x="1487" y="0"/>
                  </a:moveTo>
                  <a:cubicBezTo>
                    <a:pt x="1462" y="0"/>
                    <a:pt x="1436" y="1"/>
                    <a:pt x="1410" y="2"/>
                  </a:cubicBezTo>
                  <a:cubicBezTo>
                    <a:pt x="0" y="79"/>
                    <a:pt x="128" y="2591"/>
                    <a:pt x="128" y="2591"/>
                  </a:cubicBezTo>
                  <a:cubicBezTo>
                    <a:pt x="128" y="2591"/>
                    <a:pt x="667" y="1104"/>
                    <a:pt x="1410" y="720"/>
                  </a:cubicBezTo>
                  <a:cubicBezTo>
                    <a:pt x="1490" y="679"/>
                    <a:pt x="1573" y="660"/>
                    <a:pt x="1656" y="660"/>
                  </a:cubicBezTo>
                  <a:cubicBezTo>
                    <a:pt x="2347" y="660"/>
                    <a:pt x="3102" y="1925"/>
                    <a:pt x="3102" y="1925"/>
                  </a:cubicBezTo>
                  <a:cubicBezTo>
                    <a:pt x="3102" y="1925"/>
                    <a:pt x="2805" y="0"/>
                    <a:pt x="1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3304120" y="3019703"/>
              <a:ext cx="29154" cy="424505"/>
            </a:xfrm>
            <a:custGeom>
              <a:avLst/>
              <a:gdLst/>
              <a:ahLst/>
              <a:cxnLst/>
              <a:rect l="l" t="t" r="r" b="b"/>
              <a:pathLst>
                <a:path w="1718" h="25015" extrusionOk="0">
                  <a:moveTo>
                    <a:pt x="0" y="0"/>
                  </a:moveTo>
                  <a:lnTo>
                    <a:pt x="0" y="25015"/>
                  </a:lnTo>
                  <a:lnTo>
                    <a:pt x="1717" y="25015"/>
                  </a:lnTo>
                  <a:lnTo>
                    <a:pt x="17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3304120" y="3019703"/>
              <a:ext cx="29579" cy="239226"/>
            </a:xfrm>
            <a:custGeom>
              <a:avLst/>
              <a:gdLst/>
              <a:ahLst/>
              <a:cxnLst/>
              <a:rect l="l" t="t" r="r" b="b"/>
              <a:pathLst>
                <a:path w="1743" h="14097" extrusionOk="0">
                  <a:moveTo>
                    <a:pt x="0" y="0"/>
                  </a:moveTo>
                  <a:lnTo>
                    <a:pt x="0" y="14097"/>
                  </a:lnTo>
                  <a:cubicBezTo>
                    <a:pt x="333" y="13943"/>
                    <a:pt x="615" y="13738"/>
                    <a:pt x="872" y="13482"/>
                  </a:cubicBezTo>
                  <a:cubicBezTo>
                    <a:pt x="1128" y="13738"/>
                    <a:pt x="1435" y="13943"/>
                    <a:pt x="1743" y="14097"/>
                  </a:cubicBezTo>
                  <a:lnTo>
                    <a:pt x="17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169276" y="2720895"/>
              <a:ext cx="291002" cy="522320"/>
            </a:xfrm>
            <a:custGeom>
              <a:avLst/>
              <a:gdLst/>
              <a:ahLst/>
              <a:cxnLst/>
              <a:rect l="l" t="t" r="r" b="b"/>
              <a:pathLst>
                <a:path w="17148" h="30779" extrusionOk="0">
                  <a:moveTo>
                    <a:pt x="8792" y="0"/>
                  </a:moveTo>
                  <a:cubicBezTo>
                    <a:pt x="6716" y="0"/>
                    <a:pt x="5024" y="1666"/>
                    <a:pt x="5024" y="3768"/>
                  </a:cubicBezTo>
                  <a:lnTo>
                    <a:pt x="5024" y="4076"/>
                  </a:lnTo>
                  <a:cubicBezTo>
                    <a:pt x="3102" y="4896"/>
                    <a:pt x="2205" y="7177"/>
                    <a:pt x="3076" y="9099"/>
                  </a:cubicBezTo>
                  <a:cubicBezTo>
                    <a:pt x="1539" y="10227"/>
                    <a:pt x="1103" y="12328"/>
                    <a:pt x="2051" y="13994"/>
                  </a:cubicBezTo>
                  <a:cubicBezTo>
                    <a:pt x="1" y="15481"/>
                    <a:pt x="1" y="18531"/>
                    <a:pt x="2051" y="20043"/>
                  </a:cubicBezTo>
                  <a:cubicBezTo>
                    <a:pt x="411" y="22042"/>
                    <a:pt x="1257" y="25066"/>
                    <a:pt x="3692" y="25964"/>
                  </a:cubicBezTo>
                  <a:cubicBezTo>
                    <a:pt x="2871" y="27348"/>
                    <a:pt x="3230" y="29167"/>
                    <a:pt x="4537" y="30141"/>
                  </a:cubicBezTo>
                  <a:cubicBezTo>
                    <a:pt x="5110" y="30568"/>
                    <a:pt x="5782" y="30778"/>
                    <a:pt x="6450" y="30778"/>
                  </a:cubicBezTo>
                  <a:cubicBezTo>
                    <a:pt x="7307" y="30778"/>
                    <a:pt x="8159" y="30433"/>
                    <a:pt x="8792" y="29757"/>
                  </a:cubicBezTo>
                  <a:cubicBezTo>
                    <a:pt x="9449" y="30423"/>
                    <a:pt x="10261" y="30721"/>
                    <a:pt x="11056" y="30721"/>
                  </a:cubicBezTo>
                  <a:cubicBezTo>
                    <a:pt x="12710" y="30721"/>
                    <a:pt x="14294" y="29431"/>
                    <a:pt x="14277" y="27476"/>
                  </a:cubicBezTo>
                  <a:cubicBezTo>
                    <a:pt x="14277" y="26963"/>
                    <a:pt x="14149" y="26425"/>
                    <a:pt x="13892" y="25964"/>
                  </a:cubicBezTo>
                  <a:cubicBezTo>
                    <a:pt x="16327" y="25066"/>
                    <a:pt x="17147" y="22042"/>
                    <a:pt x="15533" y="20043"/>
                  </a:cubicBezTo>
                  <a:cubicBezTo>
                    <a:pt x="16507" y="19351"/>
                    <a:pt x="17070" y="18223"/>
                    <a:pt x="17096" y="17019"/>
                  </a:cubicBezTo>
                  <a:cubicBezTo>
                    <a:pt x="17096" y="15814"/>
                    <a:pt x="16507" y="14686"/>
                    <a:pt x="15558" y="13994"/>
                  </a:cubicBezTo>
                  <a:cubicBezTo>
                    <a:pt x="16507" y="12328"/>
                    <a:pt x="16045" y="10227"/>
                    <a:pt x="14507" y="9099"/>
                  </a:cubicBezTo>
                  <a:cubicBezTo>
                    <a:pt x="15379" y="7177"/>
                    <a:pt x="14507" y="4896"/>
                    <a:pt x="12585" y="4076"/>
                  </a:cubicBezTo>
                  <a:lnTo>
                    <a:pt x="12585" y="3768"/>
                  </a:lnTo>
                  <a:cubicBezTo>
                    <a:pt x="12560" y="1666"/>
                    <a:pt x="10894" y="0"/>
                    <a:pt x="87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318035" y="2720895"/>
              <a:ext cx="142667" cy="521946"/>
            </a:xfrm>
            <a:custGeom>
              <a:avLst/>
              <a:gdLst/>
              <a:ahLst/>
              <a:cxnLst/>
              <a:rect l="l" t="t" r="r" b="b"/>
              <a:pathLst>
                <a:path w="8407" h="30757" extrusionOk="0">
                  <a:moveTo>
                    <a:pt x="0" y="0"/>
                  </a:moveTo>
                  <a:cubicBezTo>
                    <a:pt x="1128" y="949"/>
                    <a:pt x="1769" y="2358"/>
                    <a:pt x="1718" y="3845"/>
                  </a:cubicBezTo>
                  <a:cubicBezTo>
                    <a:pt x="1718" y="4486"/>
                    <a:pt x="1615" y="5126"/>
                    <a:pt x="1384" y="5741"/>
                  </a:cubicBezTo>
                  <a:cubicBezTo>
                    <a:pt x="2410" y="6690"/>
                    <a:pt x="2999" y="8048"/>
                    <a:pt x="2973" y="9458"/>
                  </a:cubicBezTo>
                  <a:cubicBezTo>
                    <a:pt x="2973" y="10227"/>
                    <a:pt x="2794" y="11021"/>
                    <a:pt x="2461" y="11739"/>
                  </a:cubicBezTo>
                  <a:cubicBezTo>
                    <a:pt x="4588" y="13738"/>
                    <a:pt x="4588" y="17147"/>
                    <a:pt x="2461" y="19146"/>
                  </a:cubicBezTo>
                  <a:cubicBezTo>
                    <a:pt x="3025" y="20017"/>
                    <a:pt x="3332" y="21017"/>
                    <a:pt x="3332" y="22042"/>
                  </a:cubicBezTo>
                  <a:cubicBezTo>
                    <a:pt x="3332" y="24041"/>
                    <a:pt x="2256" y="25733"/>
                    <a:pt x="744" y="26374"/>
                  </a:cubicBezTo>
                  <a:cubicBezTo>
                    <a:pt x="1307" y="27629"/>
                    <a:pt x="1282" y="29065"/>
                    <a:pt x="692" y="30269"/>
                  </a:cubicBezTo>
                  <a:cubicBezTo>
                    <a:pt x="1242" y="30607"/>
                    <a:pt x="1810" y="30757"/>
                    <a:pt x="2355" y="30757"/>
                  </a:cubicBezTo>
                  <a:cubicBezTo>
                    <a:pt x="4580" y="30757"/>
                    <a:pt x="6428" y="28269"/>
                    <a:pt x="5152" y="25964"/>
                  </a:cubicBezTo>
                  <a:cubicBezTo>
                    <a:pt x="7561" y="25092"/>
                    <a:pt x="8407" y="22068"/>
                    <a:pt x="6792" y="20069"/>
                  </a:cubicBezTo>
                  <a:cubicBezTo>
                    <a:pt x="7741" y="19351"/>
                    <a:pt x="8330" y="18223"/>
                    <a:pt x="8330" y="17019"/>
                  </a:cubicBezTo>
                  <a:cubicBezTo>
                    <a:pt x="8330" y="15814"/>
                    <a:pt x="7741" y="14686"/>
                    <a:pt x="6792" y="13994"/>
                  </a:cubicBezTo>
                  <a:cubicBezTo>
                    <a:pt x="7741" y="12328"/>
                    <a:pt x="7279" y="10227"/>
                    <a:pt x="5741" y="9099"/>
                  </a:cubicBezTo>
                  <a:cubicBezTo>
                    <a:pt x="6613" y="7177"/>
                    <a:pt x="5741" y="4896"/>
                    <a:pt x="3819" y="4076"/>
                  </a:cubicBezTo>
                  <a:lnTo>
                    <a:pt x="3819" y="3768"/>
                  </a:lnTo>
                  <a:cubicBezTo>
                    <a:pt x="3819" y="1666"/>
                    <a:pt x="2128"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220610" y="3064504"/>
              <a:ext cx="43935" cy="26541"/>
            </a:xfrm>
            <a:custGeom>
              <a:avLst/>
              <a:gdLst/>
              <a:ahLst/>
              <a:cxnLst/>
              <a:rect l="l" t="t" r="r" b="b"/>
              <a:pathLst>
                <a:path w="2589" h="1564" extrusionOk="0">
                  <a:moveTo>
                    <a:pt x="51" y="0"/>
                  </a:moveTo>
                  <a:cubicBezTo>
                    <a:pt x="26" y="77"/>
                    <a:pt x="26" y="154"/>
                    <a:pt x="26" y="231"/>
                  </a:cubicBezTo>
                  <a:cubicBezTo>
                    <a:pt x="0" y="974"/>
                    <a:pt x="564" y="1563"/>
                    <a:pt x="1282" y="1563"/>
                  </a:cubicBezTo>
                  <a:cubicBezTo>
                    <a:pt x="1999" y="1563"/>
                    <a:pt x="2589" y="974"/>
                    <a:pt x="2563" y="231"/>
                  </a:cubicBezTo>
                  <a:cubicBezTo>
                    <a:pt x="2538" y="154"/>
                    <a:pt x="2538" y="77"/>
                    <a:pt x="2512" y="0"/>
                  </a:cubicBezTo>
                  <a:cubicBezTo>
                    <a:pt x="2409" y="564"/>
                    <a:pt x="1897" y="1000"/>
                    <a:pt x="1282" y="1000"/>
                  </a:cubicBezTo>
                  <a:cubicBezTo>
                    <a:pt x="692" y="1000"/>
                    <a:pt x="180" y="564"/>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3261491" y="3029274"/>
              <a:ext cx="42646" cy="24590"/>
            </a:xfrm>
            <a:custGeom>
              <a:avLst/>
              <a:gdLst/>
              <a:ahLst/>
              <a:cxnLst/>
              <a:rect l="l" t="t" r="r" b="b"/>
              <a:pathLst>
                <a:path w="2513" h="1449" extrusionOk="0">
                  <a:moveTo>
                    <a:pt x="26" y="0"/>
                  </a:moveTo>
                  <a:cubicBezTo>
                    <a:pt x="0" y="77"/>
                    <a:pt x="0" y="179"/>
                    <a:pt x="0" y="256"/>
                  </a:cubicBezTo>
                  <a:cubicBezTo>
                    <a:pt x="39" y="1051"/>
                    <a:pt x="648" y="1448"/>
                    <a:pt x="1256" y="1448"/>
                  </a:cubicBezTo>
                  <a:cubicBezTo>
                    <a:pt x="1865" y="1448"/>
                    <a:pt x="2474" y="1051"/>
                    <a:pt x="2512" y="256"/>
                  </a:cubicBezTo>
                  <a:cubicBezTo>
                    <a:pt x="2512" y="179"/>
                    <a:pt x="2512" y="103"/>
                    <a:pt x="2487" y="0"/>
                  </a:cubicBezTo>
                  <a:cubicBezTo>
                    <a:pt x="2358" y="590"/>
                    <a:pt x="1846" y="1025"/>
                    <a:pt x="1256" y="1025"/>
                  </a:cubicBezTo>
                  <a:cubicBezTo>
                    <a:pt x="641" y="1025"/>
                    <a:pt x="129" y="590"/>
                    <a:pt x="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3295855" y="3111036"/>
              <a:ext cx="44377" cy="26541"/>
            </a:xfrm>
            <a:custGeom>
              <a:avLst/>
              <a:gdLst/>
              <a:ahLst/>
              <a:cxnLst/>
              <a:rect l="l" t="t" r="r" b="b"/>
              <a:pathLst>
                <a:path w="2615" h="1564" extrusionOk="0">
                  <a:moveTo>
                    <a:pt x="77" y="0"/>
                  </a:moveTo>
                  <a:cubicBezTo>
                    <a:pt x="51" y="77"/>
                    <a:pt x="51" y="154"/>
                    <a:pt x="51" y="257"/>
                  </a:cubicBezTo>
                  <a:cubicBezTo>
                    <a:pt x="0" y="974"/>
                    <a:pt x="590" y="1564"/>
                    <a:pt x="1307" y="1564"/>
                  </a:cubicBezTo>
                  <a:cubicBezTo>
                    <a:pt x="2025" y="1564"/>
                    <a:pt x="2614" y="974"/>
                    <a:pt x="2563" y="257"/>
                  </a:cubicBezTo>
                  <a:cubicBezTo>
                    <a:pt x="2563" y="154"/>
                    <a:pt x="2563" y="77"/>
                    <a:pt x="2538" y="0"/>
                  </a:cubicBezTo>
                  <a:cubicBezTo>
                    <a:pt x="2409" y="590"/>
                    <a:pt x="1897" y="1000"/>
                    <a:pt x="1307" y="1000"/>
                  </a:cubicBezTo>
                  <a:cubicBezTo>
                    <a:pt x="718" y="1000"/>
                    <a:pt x="180" y="590"/>
                    <a:pt x="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3226686" y="2947937"/>
              <a:ext cx="43087" cy="24590"/>
            </a:xfrm>
            <a:custGeom>
              <a:avLst/>
              <a:gdLst/>
              <a:ahLst/>
              <a:cxnLst/>
              <a:rect l="l" t="t" r="r" b="b"/>
              <a:pathLst>
                <a:path w="2539" h="1449" extrusionOk="0">
                  <a:moveTo>
                    <a:pt x="27" y="0"/>
                  </a:moveTo>
                  <a:cubicBezTo>
                    <a:pt x="27" y="77"/>
                    <a:pt x="27" y="154"/>
                    <a:pt x="1" y="257"/>
                  </a:cubicBezTo>
                  <a:cubicBezTo>
                    <a:pt x="52" y="1051"/>
                    <a:pt x="667" y="1448"/>
                    <a:pt x="1279" y="1448"/>
                  </a:cubicBezTo>
                  <a:cubicBezTo>
                    <a:pt x="1891" y="1448"/>
                    <a:pt x="2500" y="1051"/>
                    <a:pt x="2538" y="257"/>
                  </a:cubicBezTo>
                  <a:cubicBezTo>
                    <a:pt x="2538" y="154"/>
                    <a:pt x="2538" y="77"/>
                    <a:pt x="2513" y="0"/>
                  </a:cubicBezTo>
                  <a:cubicBezTo>
                    <a:pt x="2385" y="590"/>
                    <a:pt x="1872" y="1000"/>
                    <a:pt x="1282" y="1000"/>
                  </a:cubicBezTo>
                  <a:cubicBezTo>
                    <a:pt x="667" y="1000"/>
                    <a:pt x="155" y="59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3266277" y="2917051"/>
              <a:ext cx="43070" cy="24488"/>
            </a:xfrm>
            <a:custGeom>
              <a:avLst/>
              <a:gdLst/>
              <a:ahLst/>
              <a:cxnLst/>
              <a:rect l="l" t="t" r="r" b="b"/>
              <a:pathLst>
                <a:path w="2538" h="1443" extrusionOk="0">
                  <a:moveTo>
                    <a:pt x="26" y="0"/>
                  </a:moveTo>
                  <a:cubicBezTo>
                    <a:pt x="0" y="77"/>
                    <a:pt x="0" y="154"/>
                    <a:pt x="0" y="231"/>
                  </a:cubicBezTo>
                  <a:cubicBezTo>
                    <a:pt x="39" y="1038"/>
                    <a:pt x="647" y="1442"/>
                    <a:pt x="1256" y="1442"/>
                  </a:cubicBezTo>
                  <a:cubicBezTo>
                    <a:pt x="1865" y="1442"/>
                    <a:pt x="2474" y="1038"/>
                    <a:pt x="2512" y="231"/>
                  </a:cubicBezTo>
                  <a:cubicBezTo>
                    <a:pt x="2538" y="154"/>
                    <a:pt x="2512" y="77"/>
                    <a:pt x="2486" y="0"/>
                  </a:cubicBezTo>
                  <a:cubicBezTo>
                    <a:pt x="2384" y="564"/>
                    <a:pt x="1871" y="1000"/>
                    <a:pt x="1256" y="1000"/>
                  </a:cubicBezTo>
                  <a:cubicBezTo>
                    <a:pt x="667" y="1000"/>
                    <a:pt x="154" y="564"/>
                    <a:pt x="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299758" y="2970117"/>
              <a:ext cx="43952" cy="26982"/>
            </a:xfrm>
            <a:custGeom>
              <a:avLst/>
              <a:gdLst/>
              <a:ahLst/>
              <a:cxnLst/>
              <a:rect l="l" t="t" r="r" b="b"/>
              <a:pathLst>
                <a:path w="2590" h="1590" extrusionOk="0">
                  <a:moveTo>
                    <a:pt x="52" y="0"/>
                  </a:moveTo>
                  <a:cubicBezTo>
                    <a:pt x="52" y="77"/>
                    <a:pt x="26" y="180"/>
                    <a:pt x="26" y="257"/>
                  </a:cubicBezTo>
                  <a:cubicBezTo>
                    <a:pt x="1" y="974"/>
                    <a:pt x="565" y="1589"/>
                    <a:pt x="1282" y="1589"/>
                  </a:cubicBezTo>
                  <a:cubicBezTo>
                    <a:pt x="2026" y="1589"/>
                    <a:pt x="2589" y="974"/>
                    <a:pt x="2564" y="257"/>
                  </a:cubicBezTo>
                  <a:cubicBezTo>
                    <a:pt x="2564" y="180"/>
                    <a:pt x="2538" y="103"/>
                    <a:pt x="2538" y="0"/>
                  </a:cubicBezTo>
                  <a:cubicBezTo>
                    <a:pt x="2410" y="590"/>
                    <a:pt x="1897" y="1026"/>
                    <a:pt x="1282" y="1026"/>
                  </a:cubicBezTo>
                  <a:cubicBezTo>
                    <a:pt x="693" y="1026"/>
                    <a:pt x="180" y="590"/>
                    <a:pt x="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248441" y="3169311"/>
              <a:ext cx="42646" cy="25472"/>
            </a:xfrm>
            <a:custGeom>
              <a:avLst/>
              <a:gdLst/>
              <a:ahLst/>
              <a:cxnLst/>
              <a:rect l="l" t="t" r="r" b="b"/>
              <a:pathLst>
                <a:path w="2513" h="1501" extrusionOk="0">
                  <a:moveTo>
                    <a:pt x="26" y="1"/>
                  </a:moveTo>
                  <a:cubicBezTo>
                    <a:pt x="0" y="78"/>
                    <a:pt x="0" y="155"/>
                    <a:pt x="0" y="232"/>
                  </a:cubicBezTo>
                  <a:cubicBezTo>
                    <a:pt x="0" y="1077"/>
                    <a:pt x="628" y="1500"/>
                    <a:pt x="1256" y="1500"/>
                  </a:cubicBezTo>
                  <a:cubicBezTo>
                    <a:pt x="1884" y="1500"/>
                    <a:pt x="2512" y="1077"/>
                    <a:pt x="2512" y="232"/>
                  </a:cubicBezTo>
                  <a:cubicBezTo>
                    <a:pt x="2512" y="155"/>
                    <a:pt x="2512" y="78"/>
                    <a:pt x="2487" y="1"/>
                  </a:cubicBezTo>
                  <a:cubicBezTo>
                    <a:pt x="2358" y="565"/>
                    <a:pt x="1846" y="975"/>
                    <a:pt x="1256" y="1000"/>
                  </a:cubicBezTo>
                  <a:cubicBezTo>
                    <a:pt x="667" y="975"/>
                    <a:pt x="154" y="565"/>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239311" y="2852684"/>
              <a:ext cx="43935" cy="26541"/>
            </a:xfrm>
            <a:custGeom>
              <a:avLst/>
              <a:gdLst/>
              <a:ahLst/>
              <a:cxnLst/>
              <a:rect l="l" t="t" r="r" b="b"/>
              <a:pathLst>
                <a:path w="2589" h="1564" extrusionOk="0">
                  <a:moveTo>
                    <a:pt x="52" y="0"/>
                  </a:moveTo>
                  <a:cubicBezTo>
                    <a:pt x="52" y="77"/>
                    <a:pt x="26" y="154"/>
                    <a:pt x="26" y="257"/>
                  </a:cubicBezTo>
                  <a:cubicBezTo>
                    <a:pt x="0" y="974"/>
                    <a:pt x="564" y="1564"/>
                    <a:pt x="1307" y="1564"/>
                  </a:cubicBezTo>
                  <a:cubicBezTo>
                    <a:pt x="2025" y="1564"/>
                    <a:pt x="2589" y="974"/>
                    <a:pt x="2563" y="257"/>
                  </a:cubicBezTo>
                  <a:cubicBezTo>
                    <a:pt x="2563" y="154"/>
                    <a:pt x="2538" y="77"/>
                    <a:pt x="2538" y="0"/>
                  </a:cubicBezTo>
                  <a:cubicBezTo>
                    <a:pt x="2409" y="590"/>
                    <a:pt x="1897" y="1000"/>
                    <a:pt x="1307" y="1000"/>
                  </a:cubicBezTo>
                  <a:cubicBezTo>
                    <a:pt x="692" y="1000"/>
                    <a:pt x="180" y="590"/>
                    <a:pt x="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4826414" y="3019703"/>
              <a:ext cx="29154" cy="424505"/>
            </a:xfrm>
            <a:custGeom>
              <a:avLst/>
              <a:gdLst/>
              <a:ahLst/>
              <a:cxnLst/>
              <a:rect l="l" t="t" r="r" b="b"/>
              <a:pathLst>
                <a:path w="1718" h="25015" extrusionOk="0">
                  <a:moveTo>
                    <a:pt x="1" y="0"/>
                  </a:moveTo>
                  <a:lnTo>
                    <a:pt x="1" y="25015"/>
                  </a:lnTo>
                  <a:lnTo>
                    <a:pt x="1718" y="25015"/>
                  </a:lnTo>
                  <a:lnTo>
                    <a:pt x="1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4826414" y="3019703"/>
              <a:ext cx="29596" cy="239226"/>
            </a:xfrm>
            <a:custGeom>
              <a:avLst/>
              <a:gdLst/>
              <a:ahLst/>
              <a:cxnLst/>
              <a:rect l="l" t="t" r="r" b="b"/>
              <a:pathLst>
                <a:path w="1744" h="14097" extrusionOk="0">
                  <a:moveTo>
                    <a:pt x="1" y="0"/>
                  </a:moveTo>
                  <a:lnTo>
                    <a:pt x="1" y="14097"/>
                  </a:lnTo>
                  <a:cubicBezTo>
                    <a:pt x="334" y="13943"/>
                    <a:pt x="616" y="13738"/>
                    <a:pt x="872" y="13482"/>
                  </a:cubicBezTo>
                  <a:cubicBezTo>
                    <a:pt x="1128" y="13738"/>
                    <a:pt x="1436" y="13943"/>
                    <a:pt x="1743" y="14097"/>
                  </a:cubicBezTo>
                  <a:lnTo>
                    <a:pt x="17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4691587" y="2720895"/>
              <a:ext cx="290985" cy="522320"/>
            </a:xfrm>
            <a:custGeom>
              <a:avLst/>
              <a:gdLst/>
              <a:ahLst/>
              <a:cxnLst/>
              <a:rect l="l" t="t" r="r" b="b"/>
              <a:pathLst>
                <a:path w="17147" h="30779" extrusionOk="0">
                  <a:moveTo>
                    <a:pt x="8791" y="0"/>
                  </a:moveTo>
                  <a:cubicBezTo>
                    <a:pt x="6715" y="0"/>
                    <a:pt x="5024" y="1666"/>
                    <a:pt x="5024" y="3768"/>
                  </a:cubicBezTo>
                  <a:lnTo>
                    <a:pt x="5024" y="4076"/>
                  </a:lnTo>
                  <a:cubicBezTo>
                    <a:pt x="3076" y="4896"/>
                    <a:pt x="2204" y="7177"/>
                    <a:pt x="3076" y="9099"/>
                  </a:cubicBezTo>
                  <a:cubicBezTo>
                    <a:pt x="1538" y="10227"/>
                    <a:pt x="1102" y="12328"/>
                    <a:pt x="2051" y="13994"/>
                  </a:cubicBezTo>
                  <a:cubicBezTo>
                    <a:pt x="0" y="15481"/>
                    <a:pt x="0" y="18531"/>
                    <a:pt x="2051" y="20043"/>
                  </a:cubicBezTo>
                  <a:cubicBezTo>
                    <a:pt x="410" y="22042"/>
                    <a:pt x="1256" y="25066"/>
                    <a:pt x="3691" y="25964"/>
                  </a:cubicBezTo>
                  <a:cubicBezTo>
                    <a:pt x="2871" y="27348"/>
                    <a:pt x="3230" y="29167"/>
                    <a:pt x="4537" y="30141"/>
                  </a:cubicBezTo>
                  <a:cubicBezTo>
                    <a:pt x="5110" y="30568"/>
                    <a:pt x="5781" y="30778"/>
                    <a:pt x="6450" y="30778"/>
                  </a:cubicBezTo>
                  <a:cubicBezTo>
                    <a:pt x="7306" y="30778"/>
                    <a:pt x="8158" y="30433"/>
                    <a:pt x="8791" y="29757"/>
                  </a:cubicBezTo>
                  <a:cubicBezTo>
                    <a:pt x="9449" y="30423"/>
                    <a:pt x="10260" y="30721"/>
                    <a:pt x="11056" y="30721"/>
                  </a:cubicBezTo>
                  <a:cubicBezTo>
                    <a:pt x="12710" y="30721"/>
                    <a:pt x="14293" y="29431"/>
                    <a:pt x="14276" y="27476"/>
                  </a:cubicBezTo>
                  <a:cubicBezTo>
                    <a:pt x="14276" y="26963"/>
                    <a:pt x="14148" y="26425"/>
                    <a:pt x="13892" y="25964"/>
                  </a:cubicBezTo>
                  <a:cubicBezTo>
                    <a:pt x="16327" y="25066"/>
                    <a:pt x="17147" y="22042"/>
                    <a:pt x="15532" y="20043"/>
                  </a:cubicBezTo>
                  <a:cubicBezTo>
                    <a:pt x="16506" y="19351"/>
                    <a:pt x="17070" y="18223"/>
                    <a:pt x="17070" y="17019"/>
                  </a:cubicBezTo>
                  <a:cubicBezTo>
                    <a:pt x="17070" y="15814"/>
                    <a:pt x="16506" y="14686"/>
                    <a:pt x="15532" y="13994"/>
                  </a:cubicBezTo>
                  <a:cubicBezTo>
                    <a:pt x="16480" y="12328"/>
                    <a:pt x="16045" y="10227"/>
                    <a:pt x="14507" y="9099"/>
                  </a:cubicBezTo>
                  <a:cubicBezTo>
                    <a:pt x="15378" y="7177"/>
                    <a:pt x="14507" y="4896"/>
                    <a:pt x="12585" y="4076"/>
                  </a:cubicBezTo>
                  <a:lnTo>
                    <a:pt x="12585" y="3768"/>
                  </a:lnTo>
                  <a:cubicBezTo>
                    <a:pt x="12559" y="1666"/>
                    <a:pt x="10893" y="0"/>
                    <a:pt x="87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4840329" y="2720895"/>
              <a:ext cx="142684" cy="521946"/>
            </a:xfrm>
            <a:custGeom>
              <a:avLst/>
              <a:gdLst/>
              <a:ahLst/>
              <a:cxnLst/>
              <a:rect l="l" t="t" r="r" b="b"/>
              <a:pathLst>
                <a:path w="8408" h="30757" extrusionOk="0">
                  <a:moveTo>
                    <a:pt x="1" y="0"/>
                  </a:moveTo>
                  <a:cubicBezTo>
                    <a:pt x="1128" y="949"/>
                    <a:pt x="1769" y="2358"/>
                    <a:pt x="1718" y="3845"/>
                  </a:cubicBezTo>
                  <a:cubicBezTo>
                    <a:pt x="1718" y="4486"/>
                    <a:pt x="1615" y="5126"/>
                    <a:pt x="1359" y="5741"/>
                  </a:cubicBezTo>
                  <a:cubicBezTo>
                    <a:pt x="2410" y="6690"/>
                    <a:pt x="2999" y="8048"/>
                    <a:pt x="2974" y="9458"/>
                  </a:cubicBezTo>
                  <a:cubicBezTo>
                    <a:pt x="2974" y="10227"/>
                    <a:pt x="2794" y="11021"/>
                    <a:pt x="2461" y="11739"/>
                  </a:cubicBezTo>
                  <a:cubicBezTo>
                    <a:pt x="4588" y="13738"/>
                    <a:pt x="4588" y="17147"/>
                    <a:pt x="2461" y="19146"/>
                  </a:cubicBezTo>
                  <a:cubicBezTo>
                    <a:pt x="3025" y="20017"/>
                    <a:pt x="3333" y="21017"/>
                    <a:pt x="3333" y="22042"/>
                  </a:cubicBezTo>
                  <a:cubicBezTo>
                    <a:pt x="3333" y="24041"/>
                    <a:pt x="2256" y="25733"/>
                    <a:pt x="744" y="26374"/>
                  </a:cubicBezTo>
                  <a:cubicBezTo>
                    <a:pt x="1308" y="27629"/>
                    <a:pt x="1282" y="29065"/>
                    <a:pt x="667" y="30269"/>
                  </a:cubicBezTo>
                  <a:cubicBezTo>
                    <a:pt x="1222" y="30607"/>
                    <a:pt x="1794" y="30757"/>
                    <a:pt x="2342" y="30757"/>
                  </a:cubicBezTo>
                  <a:cubicBezTo>
                    <a:pt x="4579" y="30757"/>
                    <a:pt x="6424" y="28269"/>
                    <a:pt x="5127" y="25964"/>
                  </a:cubicBezTo>
                  <a:cubicBezTo>
                    <a:pt x="7562" y="25092"/>
                    <a:pt x="8407" y="22068"/>
                    <a:pt x="6793" y="20069"/>
                  </a:cubicBezTo>
                  <a:cubicBezTo>
                    <a:pt x="7741" y="19351"/>
                    <a:pt x="8305" y="18223"/>
                    <a:pt x="8305" y="17019"/>
                  </a:cubicBezTo>
                  <a:cubicBezTo>
                    <a:pt x="8305" y="15814"/>
                    <a:pt x="7741" y="14686"/>
                    <a:pt x="6767" y="13994"/>
                  </a:cubicBezTo>
                  <a:cubicBezTo>
                    <a:pt x="7715" y="12328"/>
                    <a:pt x="7280" y="10227"/>
                    <a:pt x="5742" y="9099"/>
                  </a:cubicBezTo>
                  <a:cubicBezTo>
                    <a:pt x="6613" y="7177"/>
                    <a:pt x="5742" y="4896"/>
                    <a:pt x="3820" y="4076"/>
                  </a:cubicBezTo>
                  <a:lnTo>
                    <a:pt x="3820" y="3768"/>
                  </a:lnTo>
                  <a:cubicBezTo>
                    <a:pt x="3820" y="1666"/>
                    <a:pt x="2128"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4742904" y="3064504"/>
              <a:ext cx="43952" cy="26541"/>
            </a:xfrm>
            <a:custGeom>
              <a:avLst/>
              <a:gdLst/>
              <a:ahLst/>
              <a:cxnLst/>
              <a:rect l="l" t="t" r="r" b="b"/>
              <a:pathLst>
                <a:path w="2590" h="1564" extrusionOk="0">
                  <a:moveTo>
                    <a:pt x="52" y="0"/>
                  </a:moveTo>
                  <a:cubicBezTo>
                    <a:pt x="26" y="77"/>
                    <a:pt x="26" y="154"/>
                    <a:pt x="26" y="231"/>
                  </a:cubicBezTo>
                  <a:cubicBezTo>
                    <a:pt x="1" y="974"/>
                    <a:pt x="564" y="1563"/>
                    <a:pt x="1282" y="1563"/>
                  </a:cubicBezTo>
                  <a:cubicBezTo>
                    <a:pt x="2000" y="1563"/>
                    <a:pt x="2589" y="974"/>
                    <a:pt x="2538" y="231"/>
                  </a:cubicBezTo>
                  <a:cubicBezTo>
                    <a:pt x="2538" y="154"/>
                    <a:pt x="2538" y="77"/>
                    <a:pt x="2512" y="0"/>
                  </a:cubicBezTo>
                  <a:cubicBezTo>
                    <a:pt x="2410" y="564"/>
                    <a:pt x="1897" y="1000"/>
                    <a:pt x="1282" y="1000"/>
                  </a:cubicBezTo>
                  <a:cubicBezTo>
                    <a:pt x="693" y="1000"/>
                    <a:pt x="180" y="564"/>
                    <a:pt x="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783361" y="3029274"/>
              <a:ext cx="43070" cy="24590"/>
            </a:xfrm>
            <a:custGeom>
              <a:avLst/>
              <a:gdLst/>
              <a:ahLst/>
              <a:cxnLst/>
              <a:rect l="l" t="t" r="r" b="b"/>
              <a:pathLst>
                <a:path w="2538" h="1449" extrusionOk="0">
                  <a:moveTo>
                    <a:pt x="51" y="0"/>
                  </a:moveTo>
                  <a:cubicBezTo>
                    <a:pt x="26" y="77"/>
                    <a:pt x="0" y="179"/>
                    <a:pt x="26" y="256"/>
                  </a:cubicBezTo>
                  <a:cubicBezTo>
                    <a:pt x="64" y="1051"/>
                    <a:pt x="673" y="1448"/>
                    <a:pt x="1282" y="1448"/>
                  </a:cubicBezTo>
                  <a:cubicBezTo>
                    <a:pt x="1890" y="1448"/>
                    <a:pt x="2499" y="1051"/>
                    <a:pt x="2538" y="256"/>
                  </a:cubicBezTo>
                  <a:cubicBezTo>
                    <a:pt x="2538" y="179"/>
                    <a:pt x="2538" y="103"/>
                    <a:pt x="2512" y="0"/>
                  </a:cubicBezTo>
                  <a:cubicBezTo>
                    <a:pt x="2384" y="590"/>
                    <a:pt x="1871" y="1025"/>
                    <a:pt x="1282" y="1025"/>
                  </a:cubicBezTo>
                  <a:cubicBezTo>
                    <a:pt x="667" y="1025"/>
                    <a:pt x="154" y="590"/>
                    <a:pt x="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4818149" y="3111036"/>
              <a:ext cx="43952" cy="26541"/>
            </a:xfrm>
            <a:custGeom>
              <a:avLst/>
              <a:gdLst/>
              <a:ahLst/>
              <a:cxnLst/>
              <a:rect l="l" t="t" r="r" b="b"/>
              <a:pathLst>
                <a:path w="2590" h="1564" extrusionOk="0">
                  <a:moveTo>
                    <a:pt x="77" y="0"/>
                  </a:moveTo>
                  <a:cubicBezTo>
                    <a:pt x="52" y="77"/>
                    <a:pt x="52" y="154"/>
                    <a:pt x="52" y="257"/>
                  </a:cubicBezTo>
                  <a:cubicBezTo>
                    <a:pt x="1" y="974"/>
                    <a:pt x="590" y="1564"/>
                    <a:pt x="1308" y="1564"/>
                  </a:cubicBezTo>
                  <a:cubicBezTo>
                    <a:pt x="2025" y="1564"/>
                    <a:pt x="2589" y="974"/>
                    <a:pt x="2564" y="257"/>
                  </a:cubicBezTo>
                  <a:cubicBezTo>
                    <a:pt x="2564" y="154"/>
                    <a:pt x="2564" y="77"/>
                    <a:pt x="2538" y="0"/>
                  </a:cubicBezTo>
                  <a:cubicBezTo>
                    <a:pt x="2410" y="590"/>
                    <a:pt x="1897" y="1000"/>
                    <a:pt x="1308" y="1000"/>
                  </a:cubicBezTo>
                  <a:cubicBezTo>
                    <a:pt x="693" y="1000"/>
                    <a:pt x="180" y="590"/>
                    <a:pt x="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4748996" y="2947937"/>
              <a:ext cx="43070" cy="24590"/>
            </a:xfrm>
            <a:custGeom>
              <a:avLst/>
              <a:gdLst/>
              <a:ahLst/>
              <a:cxnLst/>
              <a:rect l="l" t="t" r="r" b="b"/>
              <a:pathLst>
                <a:path w="2538" h="1449" extrusionOk="0">
                  <a:moveTo>
                    <a:pt x="26" y="0"/>
                  </a:moveTo>
                  <a:cubicBezTo>
                    <a:pt x="26" y="77"/>
                    <a:pt x="0" y="154"/>
                    <a:pt x="0" y="257"/>
                  </a:cubicBezTo>
                  <a:cubicBezTo>
                    <a:pt x="52" y="1051"/>
                    <a:pt x="667" y="1448"/>
                    <a:pt x="1279" y="1448"/>
                  </a:cubicBezTo>
                  <a:cubicBezTo>
                    <a:pt x="1891" y="1448"/>
                    <a:pt x="2499" y="1051"/>
                    <a:pt x="2538" y="257"/>
                  </a:cubicBezTo>
                  <a:cubicBezTo>
                    <a:pt x="2538" y="154"/>
                    <a:pt x="2512" y="77"/>
                    <a:pt x="2512" y="0"/>
                  </a:cubicBezTo>
                  <a:cubicBezTo>
                    <a:pt x="2384" y="590"/>
                    <a:pt x="1871" y="1000"/>
                    <a:pt x="1282" y="1000"/>
                  </a:cubicBezTo>
                  <a:cubicBezTo>
                    <a:pt x="667" y="1000"/>
                    <a:pt x="154" y="590"/>
                    <a:pt x="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4788570" y="2917051"/>
              <a:ext cx="42646" cy="24488"/>
            </a:xfrm>
            <a:custGeom>
              <a:avLst/>
              <a:gdLst/>
              <a:ahLst/>
              <a:cxnLst/>
              <a:rect l="l" t="t" r="r" b="b"/>
              <a:pathLst>
                <a:path w="2513" h="1443" extrusionOk="0">
                  <a:moveTo>
                    <a:pt x="26" y="0"/>
                  </a:moveTo>
                  <a:cubicBezTo>
                    <a:pt x="1" y="77"/>
                    <a:pt x="1" y="154"/>
                    <a:pt x="1" y="231"/>
                  </a:cubicBezTo>
                  <a:cubicBezTo>
                    <a:pt x="39" y="1038"/>
                    <a:pt x="648" y="1442"/>
                    <a:pt x="1257" y="1442"/>
                  </a:cubicBezTo>
                  <a:cubicBezTo>
                    <a:pt x="1865" y="1442"/>
                    <a:pt x="2474" y="1038"/>
                    <a:pt x="2512" y="231"/>
                  </a:cubicBezTo>
                  <a:cubicBezTo>
                    <a:pt x="2512" y="154"/>
                    <a:pt x="2512" y="77"/>
                    <a:pt x="2487" y="0"/>
                  </a:cubicBezTo>
                  <a:cubicBezTo>
                    <a:pt x="2384" y="564"/>
                    <a:pt x="1872" y="1000"/>
                    <a:pt x="1257" y="1000"/>
                  </a:cubicBezTo>
                  <a:cubicBezTo>
                    <a:pt x="667" y="1000"/>
                    <a:pt x="154" y="564"/>
                    <a:pt x="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4822069" y="2970117"/>
              <a:ext cx="43935" cy="26982"/>
            </a:xfrm>
            <a:custGeom>
              <a:avLst/>
              <a:gdLst/>
              <a:ahLst/>
              <a:cxnLst/>
              <a:rect l="l" t="t" r="r" b="b"/>
              <a:pathLst>
                <a:path w="2589" h="1590" extrusionOk="0">
                  <a:moveTo>
                    <a:pt x="51" y="0"/>
                  </a:moveTo>
                  <a:cubicBezTo>
                    <a:pt x="26" y="77"/>
                    <a:pt x="26" y="180"/>
                    <a:pt x="26" y="257"/>
                  </a:cubicBezTo>
                  <a:cubicBezTo>
                    <a:pt x="0" y="974"/>
                    <a:pt x="564" y="1589"/>
                    <a:pt x="1282" y="1589"/>
                  </a:cubicBezTo>
                  <a:cubicBezTo>
                    <a:pt x="1999" y="1589"/>
                    <a:pt x="2589" y="974"/>
                    <a:pt x="2538" y="257"/>
                  </a:cubicBezTo>
                  <a:cubicBezTo>
                    <a:pt x="2538" y="180"/>
                    <a:pt x="2538" y="103"/>
                    <a:pt x="2512" y="0"/>
                  </a:cubicBezTo>
                  <a:cubicBezTo>
                    <a:pt x="2409" y="590"/>
                    <a:pt x="1897" y="1026"/>
                    <a:pt x="1282" y="1026"/>
                  </a:cubicBezTo>
                  <a:cubicBezTo>
                    <a:pt x="692" y="1026"/>
                    <a:pt x="180" y="59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4770735" y="3169311"/>
              <a:ext cx="42646" cy="25472"/>
            </a:xfrm>
            <a:custGeom>
              <a:avLst/>
              <a:gdLst/>
              <a:ahLst/>
              <a:cxnLst/>
              <a:rect l="l" t="t" r="r" b="b"/>
              <a:pathLst>
                <a:path w="2513" h="1501" extrusionOk="0">
                  <a:moveTo>
                    <a:pt x="26" y="1"/>
                  </a:moveTo>
                  <a:cubicBezTo>
                    <a:pt x="1" y="78"/>
                    <a:pt x="1" y="155"/>
                    <a:pt x="1" y="232"/>
                  </a:cubicBezTo>
                  <a:cubicBezTo>
                    <a:pt x="1" y="1077"/>
                    <a:pt x="629" y="1500"/>
                    <a:pt x="1257" y="1500"/>
                  </a:cubicBezTo>
                  <a:cubicBezTo>
                    <a:pt x="1885" y="1500"/>
                    <a:pt x="2513" y="1077"/>
                    <a:pt x="2513" y="232"/>
                  </a:cubicBezTo>
                  <a:cubicBezTo>
                    <a:pt x="2513" y="155"/>
                    <a:pt x="2513" y="78"/>
                    <a:pt x="2487" y="1"/>
                  </a:cubicBezTo>
                  <a:cubicBezTo>
                    <a:pt x="2359" y="565"/>
                    <a:pt x="1846" y="975"/>
                    <a:pt x="1257" y="1000"/>
                  </a:cubicBezTo>
                  <a:cubicBezTo>
                    <a:pt x="642" y="975"/>
                    <a:pt x="129" y="565"/>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4761605" y="2852684"/>
              <a:ext cx="43952" cy="26541"/>
            </a:xfrm>
            <a:custGeom>
              <a:avLst/>
              <a:gdLst/>
              <a:ahLst/>
              <a:cxnLst/>
              <a:rect l="l" t="t" r="r" b="b"/>
              <a:pathLst>
                <a:path w="2590" h="1564" extrusionOk="0">
                  <a:moveTo>
                    <a:pt x="52" y="0"/>
                  </a:moveTo>
                  <a:cubicBezTo>
                    <a:pt x="52" y="77"/>
                    <a:pt x="26" y="154"/>
                    <a:pt x="26" y="257"/>
                  </a:cubicBezTo>
                  <a:cubicBezTo>
                    <a:pt x="1" y="974"/>
                    <a:pt x="564" y="1564"/>
                    <a:pt x="1282" y="1564"/>
                  </a:cubicBezTo>
                  <a:cubicBezTo>
                    <a:pt x="2025" y="1564"/>
                    <a:pt x="2589" y="974"/>
                    <a:pt x="2564" y="257"/>
                  </a:cubicBezTo>
                  <a:cubicBezTo>
                    <a:pt x="2564" y="154"/>
                    <a:pt x="2538" y="77"/>
                    <a:pt x="2538" y="0"/>
                  </a:cubicBezTo>
                  <a:cubicBezTo>
                    <a:pt x="2410" y="590"/>
                    <a:pt x="1897" y="1000"/>
                    <a:pt x="1308" y="1000"/>
                  </a:cubicBezTo>
                  <a:cubicBezTo>
                    <a:pt x="693" y="1000"/>
                    <a:pt x="180" y="590"/>
                    <a:pt x="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901718" y="2834849"/>
              <a:ext cx="356234" cy="658945"/>
            </a:xfrm>
            <a:custGeom>
              <a:avLst/>
              <a:gdLst/>
              <a:ahLst/>
              <a:cxnLst/>
              <a:rect l="l" t="t" r="r" b="b"/>
              <a:pathLst>
                <a:path w="20992" h="38830" extrusionOk="0">
                  <a:moveTo>
                    <a:pt x="8433" y="0"/>
                  </a:moveTo>
                  <a:lnTo>
                    <a:pt x="8433" y="12226"/>
                  </a:lnTo>
                  <a:cubicBezTo>
                    <a:pt x="4819" y="10714"/>
                    <a:pt x="2871" y="8458"/>
                    <a:pt x="1898" y="6844"/>
                  </a:cubicBezTo>
                  <a:cubicBezTo>
                    <a:pt x="1513" y="6229"/>
                    <a:pt x="1206" y="5562"/>
                    <a:pt x="1000" y="4870"/>
                  </a:cubicBezTo>
                  <a:lnTo>
                    <a:pt x="1" y="4870"/>
                  </a:lnTo>
                  <a:cubicBezTo>
                    <a:pt x="129" y="5767"/>
                    <a:pt x="385" y="6639"/>
                    <a:pt x="719" y="7510"/>
                  </a:cubicBezTo>
                  <a:cubicBezTo>
                    <a:pt x="2410" y="11739"/>
                    <a:pt x="6152" y="13994"/>
                    <a:pt x="8433" y="15020"/>
                  </a:cubicBezTo>
                  <a:lnTo>
                    <a:pt x="8433" y="38830"/>
                  </a:lnTo>
                  <a:lnTo>
                    <a:pt x="12560" y="38830"/>
                  </a:lnTo>
                  <a:lnTo>
                    <a:pt x="12560" y="15020"/>
                  </a:lnTo>
                  <a:cubicBezTo>
                    <a:pt x="14841" y="13994"/>
                    <a:pt x="18583" y="11739"/>
                    <a:pt x="20274" y="7510"/>
                  </a:cubicBezTo>
                  <a:cubicBezTo>
                    <a:pt x="20607" y="6639"/>
                    <a:pt x="20864" y="5767"/>
                    <a:pt x="20992" y="4870"/>
                  </a:cubicBezTo>
                  <a:lnTo>
                    <a:pt x="20044" y="4870"/>
                  </a:lnTo>
                  <a:cubicBezTo>
                    <a:pt x="19813" y="5562"/>
                    <a:pt x="19505" y="6229"/>
                    <a:pt x="19095" y="6844"/>
                  </a:cubicBezTo>
                  <a:cubicBezTo>
                    <a:pt x="18121" y="8458"/>
                    <a:pt x="16199" y="10714"/>
                    <a:pt x="12560" y="12226"/>
                  </a:cubicBezTo>
                  <a:lnTo>
                    <a:pt x="12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901718" y="2917493"/>
              <a:ext cx="32209" cy="44801"/>
            </a:xfrm>
            <a:custGeom>
              <a:avLst/>
              <a:gdLst/>
              <a:ahLst/>
              <a:cxnLst/>
              <a:rect l="l" t="t" r="r" b="b"/>
              <a:pathLst>
                <a:path w="1898" h="2640" extrusionOk="0">
                  <a:moveTo>
                    <a:pt x="1" y="0"/>
                  </a:moveTo>
                  <a:cubicBezTo>
                    <a:pt x="129" y="897"/>
                    <a:pt x="385" y="1769"/>
                    <a:pt x="719" y="2640"/>
                  </a:cubicBezTo>
                  <a:cubicBezTo>
                    <a:pt x="1129" y="2461"/>
                    <a:pt x="1539" y="2230"/>
                    <a:pt x="1898" y="1974"/>
                  </a:cubicBezTo>
                  <a:cubicBezTo>
                    <a:pt x="1513" y="1359"/>
                    <a:pt x="1206" y="692"/>
                    <a:pt x="10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4044826" y="2834849"/>
              <a:ext cx="70035" cy="189979"/>
            </a:xfrm>
            <a:custGeom>
              <a:avLst/>
              <a:gdLst/>
              <a:ahLst/>
              <a:cxnLst/>
              <a:rect l="l" t="t" r="r" b="b"/>
              <a:pathLst>
                <a:path w="4127" h="11195" extrusionOk="0">
                  <a:moveTo>
                    <a:pt x="0" y="0"/>
                  </a:moveTo>
                  <a:lnTo>
                    <a:pt x="0" y="10944"/>
                  </a:lnTo>
                  <a:cubicBezTo>
                    <a:pt x="679" y="11111"/>
                    <a:pt x="1371" y="11194"/>
                    <a:pt x="2063" y="11194"/>
                  </a:cubicBezTo>
                  <a:cubicBezTo>
                    <a:pt x="2755" y="11194"/>
                    <a:pt x="3447" y="11111"/>
                    <a:pt x="4127" y="10944"/>
                  </a:cubicBezTo>
                  <a:lnTo>
                    <a:pt x="41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225760" y="2917493"/>
              <a:ext cx="32192" cy="44801"/>
            </a:xfrm>
            <a:custGeom>
              <a:avLst/>
              <a:gdLst/>
              <a:ahLst/>
              <a:cxnLst/>
              <a:rect l="l" t="t" r="r" b="b"/>
              <a:pathLst>
                <a:path w="1897" h="2640" extrusionOk="0">
                  <a:moveTo>
                    <a:pt x="949" y="0"/>
                  </a:moveTo>
                  <a:cubicBezTo>
                    <a:pt x="718" y="692"/>
                    <a:pt x="385" y="1359"/>
                    <a:pt x="0" y="1974"/>
                  </a:cubicBezTo>
                  <a:cubicBezTo>
                    <a:pt x="359" y="2230"/>
                    <a:pt x="769" y="2461"/>
                    <a:pt x="1179" y="2640"/>
                  </a:cubicBezTo>
                  <a:cubicBezTo>
                    <a:pt x="1512" y="1769"/>
                    <a:pt x="1769" y="897"/>
                    <a:pt x="18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667295" y="2396870"/>
              <a:ext cx="825540" cy="605965"/>
            </a:xfrm>
            <a:custGeom>
              <a:avLst/>
              <a:gdLst/>
              <a:ahLst/>
              <a:cxnLst/>
              <a:rect l="l" t="t" r="r" b="b"/>
              <a:pathLst>
                <a:path w="48647" h="35708" extrusionOk="0">
                  <a:moveTo>
                    <a:pt x="24323" y="0"/>
                  </a:moveTo>
                  <a:cubicBezTo>
                    <a:pt x="20966" y="0"/>
                    <a:pt x="17993" y="2153"/>
                    <a:pt x="16942" y="5331"/>
                  </a:cubicBezTo>
                  <a:cubicBezTo>
                    <a:pt x="14199" y="6023"/>
                    <a:pt x="12251" y="8407"/>
                    <a:pt x="12098" y="11226"/>
                  </a:cubicBezTo>
                  <a:cubicBezTo>
                    <a:pt x="11620" y="11105"/>
                    <a:pt x="11144" y="11047"/>
                    <a:pt x="10678" y="11047"/>
                  </a:cubicBezTo>
                  <a:cubicBezTo>
                    <a:pt x="7597" y="11047"/>
                    <a:pt x="4950" y="13563"/>
                    <a:pt x="4973" y="16813"/>
                  </a:cubicBezTo>
                  <a:cubicBezTo>
                    <a:pt x="4973" y="16916"/>
                    <a:pt x="4998" y="17044"/>
                    <a:pt x="4998" y="17146"/>
                  </a:cubicBezTo>
                  <a:cubicBezTo>
                    <a:pt x="2153" y="17454"/>
                    <a:pt x="0" y="19838"/>
                    <a:pt x="0" y="22683"/>
                  </a:cubicBezTo>
                  <a:cubicBezTo>
                    <a:pt x="0" y="25527"/>
                    <a:pt x="2128" y="27937"/>
                    <a:pt x="4973" y="28244"/>
                  </a:cubicBezTo>
                  <a:cubicBezTo>
                    <a:pt x="6161" y="31081"/>
                    <a:pt x="8868" y="32653"/>
                    <a:pt x="11627" y="32653"/>
                  </a:cubicBezTo>
                  <a:cubicBezTo>
                    <a:pt x="13331" y="32653"/>
                    <a:pt x="15056" y="32054"/>
                    <a:pt x="16455" y="30782"/>
                  </a:cubicBezTo>
                  <a:cubicBezTo>
                    <a:pt x="18031" y="34041"/>
                    <a:pt x="21171" y="35708"/>
                    <a:pt x="24324" y="35708"/>
                  </a:cubicBezTo>
                  <a:cubicBezTo>
                    <a:pt x="27171" y="35708"/>
                    <a:pt x="30029" y="34349"/>
                    <a:pt x="31756" y="31576"/>
                  </a:cubicBezTo>
                  <a:cubicBezTo>
                    <a:pt x="31756" y="31551"/>
                    <a:pt x="31756" y="31551"/>
                    <a:pt x="31756" y="31551"/>
                  </a:cubicBezTo>
                  <a:cubicBezTo>
                    <a:pt x="31910" y="31294"/>
                    <a:pt x="32064" y="31038"/>
                    <a:pt x="32192" y="30782"/>
                  </a:cubicBezTo>
                  <a:cubicBezTo>
                    <a:pt x="33593" y="32055"/>
                    <a:pt x="35319" y="32655"/>
                    <a:pt x="37025" y="32655"/>
                  </a:cubicBezTo>
                  <a:cubicBezTo>
                    <a:pt x="39783" y="32655"/>
                    <a:pt x="42486" y="31088"/>
                    <a:pt x="43674" y="28270"/>
                  </a:cubicBezTo>
                  <a:cubicBezTo>
                    <a:pt x="46519" y="27937"/>
                    <a:pt x="48646" y="25553"/>
                    <a:pt x="48646" y="22708"/>
                  </a:cubicBezTo>
                  <a:cubicBezTo>
                    <a:pt x="48646" y="19863"/>
                    <a:pt x="46519" y="17480"/>
                    <a:pt x="43700" y="17146"/>
                  </a:cubicBezTo>
                  <a:lnTo>
                    <a:pt x="43700" y="16813"/>
                  </a:lnTo>
                  <a:cubicBezTo>
                    <a:pt x="43722" y="13563"/>
                    <a:pt x="41056" y="11047"/>
                    <a:pt x="37970" y="11047"/>
                  </a:cubicBezTo>
                  <a:cubicBezTo>
                    <a:pt x="37503" y="11047"/>
                    <a:pt x="37027" y="11105"/>
                    <a:pt x="36549" y="11226"/>
                  </a:cubicBezTo>
                  <a:cubicBezTo>
                    <a:pt x="36421" y="8407"/>
                    <a:pt x="34447" y="6023"/>
                    <a:pt x="31730" y="5331"/>
                  </a:cubicBezTo>
                  <a:cubicBezTo>
                    <a:pt x="30654" y="2153"/>
                    <a:pt x="27681" y="0"/>
                    <a:pt x="24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4206177" y="2919224"/>
              <a:ext cx="7416" cy="13067"/>
            </a:xfrm>
            <a:custGeom>
              <a:avLst/>
              <a:gdLst/>
              <a:ahLst/>
              <a:cxnLst/>
              <a:rect l="l" t="t" r="r" b="b"/>
              <a:pathLst>
                <a:path w="437" h="770" extrusionOk="0">
                  <a:moveTo>
                    <a:pt x="437" y="1"/>
                  </a:moveTo>
                  <a:cubicBezTo>
                    <a:pt x="283" y="257"/>
                    <a:pt x="129" y="513"/>
                    <a:pt x="1" y="770"/>
                  </a:cubicBezTo>
                  <a:cubicBezTo>
                    <a:pt x="155" y="513"/>
                    <a:pt x="309" y="257"/>
                    <a:pt x="437" y="1"/>
                  </a:cubicBezTo>
                  <a:close/>
                </a:path>
              </a:pathLst>
            </a:custGeom>
            <a:solidFill>
              <a:srgbClr val="9DC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080056" y="2396870"/>
              <a:ext cx="412778" cy="554155"/>
            </a:xfrm>
            <a:custGeom>
              <a:avLst/>
              <a:gdLst/>
              <a:ahLst/>
              <a:cxnLst/>
              <a:rect l="l" t="t" r="r" b="b"/>
              <a:pathLst>
                <a:path w="24324" h="32655" extrusionOk="0">
                  <a:moveTo>
                    <a:pt x="0" y="0"/>
                  </a:moveTo>
                  <a:cubicBezTo>
                    <a:pt x="0" y="0"/>
                    <a:pt x="7433" y="3819"/>
                    <a:pt x="5946" y="14583"/>
                  </a:cubicBezTo>
                  <a:cubicBezTo>
                    <a:pt x="5946" y="14583"/>
                    <a:pt x="13379" y="18915"/>
                    <a:pt x="7869" y="30782"/>
                  </a:cubicBezTo>
                  <a:cubicBezTo>
                    <a:pt x="9270" y="32055"/>
                    <a:pt x="10996" y="32655"/>
                    <a:pt x="12702" y="32655"/>
                  </a:cubicBezTo>
                  <a:cubicBezTo>
                    <a:pt x="15460" y="32655"/>
                    <a:pt x="18163" y="31088"/>
                    <a:pt x="19351" y="28270"/>
                  </a:cubicBezTo>
                  <a:cubicBezTo>
                    <a:pt x="22196" y="27937"/>
                    <a:pt x="24323" y="25553"/>
                    <a:pt x="24323" y="22708"/>
                  </a:cubicBezTo>
                  <a:cubicBezTo>
                    <a:pt x="24323" y="19863"/>
                    <a:pt x="22196" y="17454"/>
                    <a:pt x="19351" y="17146"/>
                  </a:cubicBezTo>
                  <a:lnTo>
                    <a:pt x="19351" y="16813"/>
                  </a:lnTo>
                  <a:cubicBezTo>
                    <a:pt x="19373" y="13563"/>
                    <a:pt x="16727" y="11047"/>
                    <a:pt x="13646" y="11047"/>
                  </a:cubicBezTo>
                  <a:cubicBezTo>
                    <a:pt x="13180" y="11047"/>
                    <a:pt x="12704" y="11105"/>
                    <a:pt x="12226" y="11226"/>
                  </a:cubicBezTo>
                  <a:cubicBezTo>
                    <a:pt x="12072" y="8407"/>
                    <a:pt x="10124" y="6023"/>
                    <a:pt x="7407" y="5331"/>
                  </a:cubicBezTo>
                  <a:cubicBezTo>
                    <a:pt x="6331" y="2153"/>
                    <a:pt x="3358"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900853" y="2867041"/>
              <a:ext cx="92656" cy="50469"/>
            </a:xfrm>
            <a:custGeom>
              <a:avLst/>
              <a:gdLst/>
              <a:ahLst/>
              <a:cxnLst/>
              <a:rect l="l" t="t" r="r" b="b"/>
              <a:pathLst>
                <a:path w="5460" h="2974" extrusionOk="0">
                  <a:moveTo>
                    <a:pt x="359" y="0"/>
                  </a:moveTo>
                  <a:lnTo>
                    <a:pt x="359" y="0"/>
                  </a:lnTo>
                  <a:cubicBezTo>
                    <a:pt x="1" y="1512"/>
                    <a:pt x="1154" y="2973"/>
                    <a:pt x="2743" y="2973"/>
                  </a:cubicBezTo>
                  <a:cubicBezTo>
                    <a:pt x="4306" y="2973"/>
                    <a:pt x="5460" y="1512"/>
                    <a:pt x="5101" y="0"/>
                  </a:cubicBezTo>
                  <a:lnTo>
                    <a:pt x="5101" y="0"/>
                  </a:lnTo>
                  <a:cubicBezTo>
                    <a:pt x="4845" y="1102"/>
                    <a:pt x="3871" y="1897"/>
                    <a:pt x="2743" y="1897"/>
                  </a:cubicBezTo>
                  <a:cubicBezTo>
                    <a:pt x="1590" y="1897"/>
                    <a:pt x="616" y="1102"/>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783420" y="2700022"/>
              <a:ext cx="92656" cy="50469"/>
            </a:xfrm>
            <a:custGeom>
              <a:avLst/>
              <a:gdLst/>
              <a:ahLst/>
              <a:cxnLst/>
              <a:rect l="l" t="t" r="r" b="b"/>
              <a:pathLst>
                <a:path w="5460" h="2974" extrusionOk="0">
                  <a:moveTo>
                    <a:pt x="359" y="0"/>
                  </a:moveTo>
                  <a:lnTo>
                    <a:pt x="359" y="0"/>
                  </a:lnTo>
                  <a:cubicBezTo>
                    <a:pt x="1" y="1512"/>
                    <a:pt x="1154" y="2973"/>
                    <a:pt x="2743" y="2973"/>
                  </a:cubicBezTo>
                  <a:cubicBezTo>
                    <a:pt x="4306" y="2973"/>
                    <a:pt x="5460" y="1512"/>
                    <a:pt x="5101" y="0"/>
                  </a:cubicBezTo>
                  <a:lnTo>
                    <a:pt x="5101" y="0"/>
                  </a:lnTo>
                  <a:cubicBezTo>
                    <a:pt x="4845" y="1102"/>
                    <a:pt x="3871" y="1897"/>
                    <a:pt x="2743" y="1897"/>
                  </a:cubicBezTo>
                  <a:cubicBezTo>
                    <a:pt x="1590" y="1897"/>
                    <a:pt x="616" y="1102"/>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091358" y="2654339"/>
              <a:ext cx="83085" cy="50045"/>
            </a:xfrm>
            <a:custGeom>
              <a:avLst/>
              <a:gdLst/>
              <a:ahLst/>
              <a:cxnLst/>
              <a:rect l="l" t="t" r="r" b="b"/>
              <a:pathLst>
                <a:path w="4896" h="2949" extrusionOk="0">
                  <a:moveTo>
                    <a:pt x="78" y="1"/>
                  </a:moveTo>
                  <a:cubicBezTo>
                    <a:pt x="26" y="155"/>
                    <a:pt x="26" y="334"/>
                    <a:pt x="26" y="514"/>
                  </a:cubicBezTo>
                  <a:cubicBezTo>
                    <a:pt x="1" y="1872"/>
                    <a:pt x="1103" y="2948"/>
                    <a:pt x="2461" y="2948"/>
                  </a:cubicBezTo>
                  <a:cubicBezTo>
                    <a:pt x="3794" y="2948"/>
                    <a:pt x="4896" y="1872"/>
                    <a:pt x="4896" y="514"/>
                  </a:cubicBezTo>
                  <a:cubicBezTo>
                    <a:pt x="4870" y="334"/>
                    <a:pt x="4870" y="155"/>
                    <a:pt x="4819" y="1"/>
                  </a:cubicBezTo>
                  <a:cubicBezTo>
                    <a:pt x="4563" y="1103"/>
                    <a:pt x="3589" y="1898"/>
                    <a:pt x="2461" y="1898"/>
                  </a:cubicBezTo>
                  <a:cubicBezTo>
                    <a:pt x="1308" y="1898"/>
                    <a:pt x="334" y="1103"/>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3970447" y="2817455"/>
              <a:ext cx="122235" cy="66556"/>
            </a:xfrm>
            <a:custGeom>
              <a:avLst/>
              <a:gdLst/>
              <a:ahLst/>
              <a:cxnLst/>
              <a:rect l="l" t="t" r="r" b="b"/>
              <a:pathLst>
                <a:path w="7203" h="3922" extrusionOk="0">
                  <a:moveTo>
                    <a:pt x="462" y="0"/>
                  </a:moveTo>
                  <a:cubicBezTo>
                    <a:pt x="0" y="1999"/>
                    <a:pt x="1538" y="3922"/>
                    <a:pt x="3614" y="3922"/>
                  </a:cubicBezTo>
                  <a:cubicBezTo>
                    <a:pt x="5665" y="3922"/>
                    <a:pt x="7203" y="1999"/>
                    <a:pt x="6741" y="0"/>
                  </a:cubicBezTo>
                  <a:lnTo>
                    <a:pt x="6741" y="0"/>
                  </a:lnTo>
                  <a:cubicBezTo>
                    <a:pt x="6408" y="1461"/>
                    <a:pt x="5101" y="2512"/>
                    <a:pt x="3614" y="2512"/>
                  </a:cubicBezTo>
                  <a:cubicBezTo>
                    <a:pt x="2102" y="2512"/>
                    <a:pt x="795" y="1461"/>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3927818" y="2558662"/>
              <a:ext cx="115684" cy="66522"/>
            </a:xfrm>
            <a:custGeom>
              <a:avLst/>
              <a:gdLst/>
              <a:ahLst/>
              <a:cxnLst/>
              <a:rect l="l" t="t" r="r" b="b"/>
              <a:pathLst>
                <a:path w="6817" h="3920" extrusionOk="0">
                  <a:moveTo>
                    <a:pt x="6716" y="0"/>
                  </a:moveTo>
                  <a:cubicBezTo>
                    <a:pt x="6383" y="1461"/>
                    <a:pt x="5075" y="2512"/>
                    <a:pt x="3589" y="2512"/>
                  </a:cubicBezTo>
                  <a:cubicBezTo>
                    <a:pt x="2077" y="2512"/>
                    <a:pt x="770" y="1461"/>
                    <a:pt x="436" y="0"/>
                  </a:cubicBezTo>
                  <a:lnTo>
                    <a:pt x="436" y="0"/>
                  </a:lnTo>
                  <a:cubicBezTo>
                    <a:pt x="1" y="1871"/>
                    <a:pt x="1308" y="3691"/>
                    <a:pt x="3230" y="3896"/>
                  </a:cubicBezTo>
                  <a:cubicBezTo>
                    <a:pt x="3359" y="3912"/>
                    <a:pt x="3487" y="3919"/>
                    <a:pt x="3613" y="3919"/>
                  </a:cubicBezTo>
                  <a:cubicBezTo>
                    <a:pt x="5349" y="3919"/>
                    <a:pt x="6817" y="2484"/>
                    <a:pt x="6793" y="692"/>
                  </a:cubicBezTo>
                  <a:cubicBezTo>
                    <a:pt x="6793" y="462"/>
                    <a:pt x="6767" y="231"/>
                    <a:pt x="6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856493" y="2654339"/>
              <a:ext cx="122676" cy="66573"/>
            </a:xfrm>
            <a:custGeom>
              <a:avLst/>
              <a:gdLst/>
              <a:ahLst/>
              <a:cxnLst/>
              <a:rect l="l" t="t" r="r" b="b"/>
              <a:pathLst>
                <a:path w="7229" h="3923" extrusionOk="0">
                  <a:moveTo>
                    <a:pt x="462" y="1"/>
                  </a:moveTo>
                  <a:cubicBezTo>
                    <a:pt x="0" y="2000"/>
                    <a:pt x="1538" y="3922"/>
                    <a:pt x="3614" y="3922"/>
                  </a:cubicBezTo>
                  <a:cubicBezTo>
                    <a:pt x="5690" y="3922"/>
                    <a:pt x="7228" y="2000"/>
                    <a:pt x="6767" y="1"/>
                  </a:cubicBezTo>
                  <a:lnTo>
                    <a:pt x="6767" y="1"/>
                  </a:lnTo>
                  <a:cubicBezTo>
                    <a:pt x="6434" y="1462"/>
                    <a:pt x="5126" y="2513"/>
                    <a:pt x="3614" y="2513"/>
                  </a:cubicBezTo>
                  <a:cubicBezTo>
                    <a:pt x="2102" y="2513"/>
                    <a:pt x="795" y="1462"/>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3722956" y="3274049"/>
              <a:ext cx="714199" cy="122761"/>
            </a:xfrm>
            <a:custGeom>
              <a:avLst/>
              <a:gdLst/>
              <a:ahLst/>
              <a:cxnLst/>
              <a:rect l="l" t="t" r="r" b="b"/>
              <a:pathLst>
                <a:path w="42086" h="7234" extrusionOk="0">
                  <a:moveTo>
                    <a:pt x="5591" y="0"/>
                  </a:moveTo>
                  <a:cubicBezTo>
                    <a:pt x="5427" y="0"/>
                    <a:pt x="5279" y="42"/>
                    <a:pt x="5153" y="134"/>
                  </a:cubicBezTo>
                  <a:cubicBezTo>
                    <a:pt x="3922" y="1031"/>
                    <a:pt x="4563" y="2774"/>
                    <a:pt x="4563" y="2774"/>
                  </a:cubicBezTo>
                  <a:cubicBezTo>
                    <a:pt x="4563" y="2774"/>
                    <a:pt x="2395" y="720"/>
                    <a:pt x="1218" y="720"/>
                  </a:cubicBezTo>
                  <a:cubicBezTo>
                    <a:pt x="919" y="720"/>
                    <a:pt x="684" y="852"/>
                    <a:pt x="565" y="1185"/>
                  </a:cubicBezTo>
                  <a:cubicBezTo>
                    <a:pt x="1" y="2799"/>
                    <a:pt x="4563" y="7233"/>
                    <a:pt x="4563" y="7233"/>
                  </a:cubicBezTo>
                  <a:lnTo>
                    <a:pt x="37498" y="7233"/>
                  </a:lnTo>
                  <a:cubicBezTo>
                    <a:pt x="37498" y="7233"/>
                    <a:pt x="42086" y="2799"/>
                    <a:pt x="41496" y="1185"/>
                  </a:cubicBezTo>
                  <a:cubicBezTo>
                    <a:pt x="41383" y="860"/>
                    <a:pt x="41153" y="730"/>
                    <a:pt x="40858" y="730"/>
                  </a:cubicBezTo>
                  <a:cubicBezTo>
                    <a:pt x="39689" y="730"/>
                    <a:pt x="37498" y="2774"/>
                    <a:pt x="37498" y="2774"/>
                  </a:cubicBezTo>
                  <a:cubicBezTo>
                    <a:pt x="37498" y="2774"/>
                    <a:pt x="38139" y="1031"/>
                    <a:pt x="36908" y="134"/>
                  </a:cubicBezTo>
                  <a:cubicBezTo>
                    <a:pt x="36782" y="42"/>
                    <a:pt x="36634" y="0"/>
                    <a:pt x="36470" y="0"/>
                  </a:cubicBezTo>
                  <a:cubicBezTo>
                    <a:pt x="35039" y="0"/>
                    <a:pt x="32397" y="3158"/>
                    <a:pt x="32397" y="3158"/>
                  </a:cubicBezTo>
                  <a:cubicBezTo>
                    <a:pt x="32397" y="3158"/>
                    <a:pt x="33243" y="1287"/>
                    <a:pt x="31680" y="441"/>
                  </a:cubicBezTo>
                  <a:cubicBezTo>
                    <a:pt x="31537" y="365"/>
                    <a:pt x="31379" y="330"/>
                    <a:pt x="31212" y="330"/>
                  </a:cubicBezTo>
                  <a:cubicBezTo>
                    <a:pt x="29578" y="330"/>
                    <a:pt x="26964" y="3620"/>
                    <a:pt x="26964" y="3620"/>
                  </a:cubicBezTo>
                  <a:cubicBezTo>
                    <a:pt x="26964" y="3620"/>
                    <a:pt x="28066" y="1415"/>
                    <a:pt x="26964" y="851"/>
                  </a:cubicBezTo>
                  <a:cubicBezTo>
                    <a:pt x="26830" y="780"/>
                    <a:pt x="26685" y="747"/>
                    <a:pt x="26532" y="747"/>
                  </a:cubicBezTo>
                  <a:cubicBezTo>
                    <a:pt x="25414" y="747"/>
                    <a:pt x="23832" y="2471"/>
                    <a:pt x="22863" y="3620"/>
                  </a:cubicBezTo>
                  <a:cubicBezTo>
                    <a:pt x="22863" y="3620"/>
                    <a:pt x="22479" y="1159"/>
                    <a:pt x="21146" y="851"/>
                  </a:cubicBezTo>
                  <a:cubicBezTo>
                    <a:pt x="21133" y="839"/>
                    <a:pt x="21120" y="832"/>
                    <a:pt x="21107" y="832"/>
                  </a:cubicBezTo>
                  <a:cubicBezTo>
                    <a:pt x="21094" y="832"/>
                    <a:pt x="21082" y="839"/>
                    <a:pt x="21069" y="851"/>
                  </a:cubicBezTo>
                  <a:lnTo>
                    <a:pt x="20992" y="851"/>
                  </a:lnTo>
                  <a:cubicBezTo>
                    <a:pt x="20992" y="839"/>
                    <a:pt x="20986" y="832"/>
                    <a:pt x="20976" y="832"/>
                  </a:cubicBezTo>
                  <a:cubicBezTo>
                    <a:pt x="20966" y="832"/>
                    <a:pt x="20954" y="839"/>
                    <a:pt x="20941" y="851"/>
                  </a:cubicBezTo>
                  <a:cubicBezTo>
                    <a:pt x="19582" y="1159"/>
                    <a:pt x="19224" y="3620"/>
                    <a:pt x="19224" y="3620"/>
                  </a:cubicBezTo>
                  <a:cubicBezTo>
                    <a:pt x="18254" y="2492"/>
                    <a:pt x="16648" y="748"/>
                    <a:pt x="15526" y="748"/>
                  </a:cubicBezTo>
                  <a:cubicBezTo>
                    <a:pt x="15373" y="748"/>
                    <a:pt x="15229" y="781"/>
                    <a:pt x="15097" y="851"/>
                  </a:cubicBezTo>
                  <a:cubicBezTo>
                    <a:pt x="13995" y="1415"/>
                    <a:pt x="15097" y="3620"/>
                    <a:pt x="15097" y="3620"/>
                  </a:cubicBezTo>
                  <a:cubicBezTo>
                    <a:pt x="15097" y="3620"/>
                    <a:pt x="12504" y="330"/>
                    <a:pt x="10855" y="330"/>
                  </a:cubicBezTo>
                  <a:cubicBezTo>
                    <a:pt x="10686" y="330"/>
                    <a:pt x="10527" y="365"/>
                    <a:pt x="10381" y="441"/>
                  </a:cubicBezTo>
                  <a:cubicBezTo>
                    <a:pt x="8843" y="1287"/>
                    <a:pt x="9689" y="3158"/>
                    <a:pt x="9689" y="3158"/>
                  </a:cubicBezTo>
                  <a:cubicBezTo>
                    <a:pt x="9689" y="3158"/>
                    <a:pt x="7027" y="0"/>
                    <a:pt x="5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3176234" y="3274049"/>
              <a:ext cx="399728" cy="122761"/>
            </a:xfrm>
            <a:custGeom>
              <a:avLst/>
              <a:gdLst/>
              <a:ahLst/>
              <a:cxnLst/>
              <a:rect l="l" t="t" r="r" b="b"/>
              <a:pathLst>
                <a:path w="23555" h="7234" extrusionOk="0">
                  <a:moveTo>
                    <a:pt x="3143" y="0"/>
                  </a:moveTo>
                  <a:cubicBezTo>
                    <a:pt x="3051" y="0"/>
                    <a:pt x="2968" y="42"/>
                    <a:pt x="2897" y="134"/>
                  </a:cubicBezTo>
                  <a:cubicBezTo>
                    <a:pt x="2205" y="1031"/>
                    <a:pt x="2564" y="2774"/>
                    <a:pt x="2564" y="2774"/>
                  </a:cubicBezTo>
                  <a:cubicBezTo>
                    <a:pt x="2564" y="2774"/>
                    <a:pt x="1341" y="720"/>
                    <a:pt x="690" y="720"/>
                  </a:cubicBezTo>
                  <a:cubicBezTo>
                    <a:pt x="525" y="720"/>
                    <a:pt x="396" y="852"/>
                    <a:pt x="334" y="1185"/>
                  </a:cubicBezTo>
                  <a:cubicBezTo>
                    <a:pt x="1" y="2799"/>
                    <a:pt x="2564" y="7233"/>
                    <a:pt x="2564" y="7233"/>
                  </a:cubicBezTo>
                  <a:lnTo>
                    <a:pt x="20992" y="7233"/>
                  </a:lnTo>
                  <a:cubicBezTo>
                    <a:pt x="20992" y="7233"/>
                    <a:pt x="23555" y="2799"/>
                    <a:pt x="23247" y="1185"/>
                  </a:cubicBezTo>
                  <a:cubicBezTo>
                    <a:pt x="23180" y="860"/>
                    <a:pt x="23049" y="730"/>
                    <a:pt x="22882" y="730"/>
                  </a:cubicBezTo>
                  <a:cubicBezTo>
                    <a:pt x="22218" y="730"/>
                    <a:pt x="20992" y="2774"/>
                    <a:pt x="20992" y="2774"/>
                  </a:cubicBezTo>
                  <a:cubicBezTo>
                    <a:pt x="20992" y="2774"/>
                    <a:pt x="21351" y="1031"/>
                    <a:pt x="20684" y="134"/>
                  </a:cubicBezTo>
                  <a:cubicBezTo>
                    <a:pt x="20613" y="42"/>
                    <a:pt x="20530" y="0"/>
                    <a:pt x="20438" y="0"/>
                  </a:cubicBezTo>
                  <a:cubicBezTo>
                    <a:pt x="19633" y="0"/>
                    <a:pt x="18147" y="3158"/>
                    <a:pt x="18147" y="3158"/>
                  </a:cubicBezTo>
                  <a:cubicBezTo>
                    <a:pt x="18147" y="3158"/>
                    <a:pt x="18608" y="1287"/>
                    <a:pt x="17737" y="441"/>
                  </a:cubicBezTo>
                  <a:cubicBezTo>
                    <a:pt x="17658" y="365"/>
                    <a:pt x="17572" y="330"/>
                    <a:pt x="17479" y="330"/>
                  </a:cubicBezTo>
                  <a:cubicBezTo>
                    <a:pt x="16577" y="330"/>
                    <a:pt x="15123" y="3620"/>
                    <a:pt x="15123" y="3620"/>
                  </a:cubicBezTo>
                  <a:cubicBezTo>
                    <a:pt x="15123" y="3620"/>
                    <a:pt x="15738" y="1415"/>
                    <a:pt x="15123" y="851"/>
                  </a:cubicBezTo>
                  <a:cubicBezTo>
                    <a:pt x="15048" y="780"/>
                    <a:pt x="14967" y="747"/>
                    <a:pt x="14881" y="747"/>
                  </a:cubicBezTo>
                  <a:cubicBezTo>
                    <a:pt x="14254" y="747"/>
                    <a:pt x="13357" y="2471"/>
                    <a:pt x="12816" y="3620"/>
                  </a:cubicBezTo>
                  <a:cubicBezTo>
                    <a:pt x="12816" y="3620"/>
                    <a:pt x="12585" y="1159"/>
                    <a:pt x="11842" y="851"/>
                  </a:cubicBezTo>
                  <a:cubicBezTo>
                    <a:pt x="11829" y="839"/>
                    <a:pt x="11823" y="832"/>
                    <a:pt x="11816" y="832"/>
                  </a:cubicBezTo>
                  <a:cubicBezTo>
                    <a:pt x="11810" y="832"/>
                    <a:pt x="11804" y="839"/>
                    <a:pt x="11791" y="851"/>
                  </a:cubicBezTo>
                  <a:lnTo>
                    <a:pt x="11765" y="851"/>
                  </a:lnTo>
                  <a:cubicBezTo>
                    <a:pt x="11752" y="839"/>
                    <a:pt x="11746" y="832"/>
                    <a:pt x="11739" y="832"/>
                  </a:cubicBezTo>
                  <a:cubicBezTo>
                    <a:pt x="11733" y="832"/>
                    <a:pt x="11727" y="839"/>
                    <a:pt x="11714" y="851"/>
                  </a:cubicBezTo>
                  <a:cubicBezTo>
                    <a:pt x="10971" y="1159"/>
                    <a:pt x="10766" y="3620"/>
                    <a:pt x="10766" y="3620"/>
                  </a:cubicBezTo>
                  <a:cubicBezTo>
                    <a:pt x="10224" y="2492"/>
                    <a:pt x="9325" y="748"/>
                    <a:pt x="8698" y="748"/>
                  </a:cubicBezTo>
                  <a:cubicBezTo>
                    <a:pt x="8613" y="748"/>
                    <a:pt x="8533" y="781"/>
                    <a:pt x="8459" y="851"/>
                  </a:cubicBezTo>
                  <a:cubicBezTo>
                    <a:pt x="7844" y="1415"/>
                    <a:pt x="8459" y="3620"/>
                    <a:pt x="8459" y="3620"/>
                  </a:cubicBezTo>
                  <a:cubicBezTo>
                    <a:pt x="8459" y="3620"/>
                    <a:pt x="7004" y="330"/>
                    <a:pt x="6083" y="330"/>
                  </a:cubicBezTo>
                  <a:cubicBezTo>
                    <a:pt x="5989" y="330"/>
                    <a:pt x="5900" y="365"/>
                    <a:pt x="5819" y="441"/>
                  </a:cubicBezTo>
                  <a:cubicBezTo>
                    <a:pt x="4947" y="1287"/>
                    <a:pt x="5409" y="3158"/>
                    <a:pt x="5409" y="3158"/>
                  </a:cubicBezTo>
                  <a:cubicBezTo>
                    <a:pt x="5409" y="3158"/>
                    <a:pt x="3943" y="0"/>
                    <a:pt x="3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583709" y="3274049"/>
              <a:ext cx="399728" cy="122761"/>
            </a:xfrm>
            <a:custGeom>
              <a:avLst/>
              <a:gdLst/>
              <a:ahLst/>
              <a:cxnLst/>
              <a:rect l="l" t="t" r="r" b="b"/>
              <a:pathLst>
                <a:path w="23555" h="7234" extrusionOk="0">
                  <a:moveTo>
                    <a:pt x="3136" y="0"/>
                  </a:moveTo>
                  <a:cubicBezTo>
                    <a:pt x="3046" y="0"/>
                    <a:pt x="2966" y="42"/>
                    <a:pt x="2897" y="134"/>
                  </a:cubicBezTo>
                  <a:cubicBezTo>
                    <a:pt x="2205" y="1031"/>
                    <a:pt x="2564" y="2774"/>
                    <a:pt x="2564" y="2774"/>
                  </a:cubicBezTo>
                  <a:cubicBezTo>
                    <a:pt x="2564" y="2774"/>
                    <a:pt x="1341" y="720"/>
                    <a:pt x="690" y="720"/>
                  </a:cubicBezTo>
                  <a:cubicBezTo>
                    <a:pt x="525" y="720"/>
                    <a:pt x="396" y="852"/>
                    <a:pt x="334" y="1185"/>
                  </a:cubicBezTo>
                  <a:cubicBezTo>
                    <a:pt x="1" y="2799"/>
                    <a:pt x="2564" y="7233"/>
                    <a:pt x="2564" y="7233"/>
                  </a:cubicBezTo>
                  <a:lnTo>
                    <a:pt x="20992" y="7233"/>
                  </a:lnTo>
                  <a:cubicBezTo>
                    <a:pt x="20992" y="7233"/>
                    <a:pt x="23555" y="2799"/>
                    <a:pt x="23222" y="1185"/>
                  </a:cubicBezTo>
                  <a:cubicBezTo>
                    <a:pt x="23160" y="860"/>
                    <a:pt x="23033" y="730"/>
                    <a:pt x="22869" y="730"/>
                  </a:cubicBezTo>
                  <a:cubicBezTo>
                    <a:pt x="22218" y="730"/>
                    <a:pt x="20992" y="2774"/>
                    <a:pt x="20992" y="2774"/>
                  </a:cubicBezTo>
                  <a:cubicBezTo>
                    <a:pt x="20992" y="2774"/>
                    <a:pt x="21351" y="1031"/>
                    <a:pt x="20659" y="134"/>
                  </a:cubicBezTo>
                  <a:cubicBezTo>
                    <a:pt x="20590" y="42"/>
                    <a:pt x="20510" y="0"/>
                    <a:pt x="20420" y="0"/>
                  </a:cubicBezTo>
                  <a:cubicBezTo>
                    <a:pt x="19633" y="0"/>
                    <a:pt x="18147" y="3158"/>
                    <a:pt x="18147" y="3158"/>
                  </a:cubicBezTo>
                  <a:cubicBezTo>
                    <a:pt x="18147" y="3158"/>
                    <a:pt x="18608" y="1287"/>
                    <a:pt x="17737" y="441"/>
                  </a:cubicBezTo>
                  <a:cubicBezTo>
                    <a:pt x="17656" y="365"/>
                    <a:pt x="17567" y="330"/>
                    <a:pt x="17473" y="330"/>
                  </a:cubicBezTo>
                  <a:cubicBezTo>
                    <a:pt x="16552" y="330"/>
                    <a:pt x="15097" y="3620"/>
                    <a:pt x="15097" y="3620"/>
                  </a:cubicBezTo>
                  <a:cubicBezTo>
                    <a:pt x="15097" y="3620"/>
                    <a:pt x="15712" y="1415"/>
                    <a:pt x="15097" y="851"/>
                  </a:cubicBezTo>
                  <a:cubicBezTo>
                    <a:pt x="15026" y="780"/>
                    <a:pt x="14947" y="747"/>
                    <a:pt x="14863" y="747"/>
                  </a:cubicBezTo>
                  <a:cubicBezTo>
                    <a:pt x="14253" y="747"/>
                    <a:pt x="13354" y="2471"/>
                    <a:pt x="12790" y="3620"/>
                  </a:cubicBezTo>
                  <a:cubicBezTo>
                    <a:pt x="12790" y="3620"/>
                    <a:pt x="12585" y="1159"/>
                    <a:pt x="11842" y="851"/>
                  </a:cubicBezTo>
                  <a:cubicBezTo>
                    <a:pt x="11829" y="839"/>
                    <a:pt x="11823" y="832"/>
                    <a:pt x="11816" y="832"/>
                  </a:cubicBezTo>
                  <a:cubicBezTo>
                    <a:pt x="11810" y="832"/>
                    <a:pt x="11804" y="839"/>
                    <a:pt x="11791" y="851"/>
                  </a:cubicBezTo>
                  <a:lnTo>
                    <a:pt x="11765" y="851"/>
                  </a:lnTo>
                  <a:cubicBezTo>
                    <a:pt x="11752" y="839"/>
                    <a:pt x="11746" y="832"/>
                    <a:pt x="11739" y="832"/>
                  </a:cubicBezTo>
                  <a:cubicBezTo>
                    <a:pt x="11733" y="832"/>
                    <a:pt x="11727" y="839"/>
                    <a:pt x="11714" y="851"/>
                  </a:cubicBezTo>
                  <a:cubicBezTo>
                    <a:pt x="10971" y="1159"/>
                    <a:pt x="10766" y="3620"/>
                    <a:pt x="10766" y="3620"/>
                  </a:cubicBezTo>
                  <a:cubicBezTo>
                    <a:pt x="10224" y="2492"/>
                    <a:pt x="9325" y="748"/>
                    <a:pt x="8698" y="748"/>
                  </a:cubicBezTo>
                  <a:cubicBezTo>
                    <a:pt x="8613" y="748"/>
                    <a:pt x="8533" y="781"/>
                    <a:pt x="8459" y="851"/>
                  </a:cubicBezTo>
                  <a:cubicBezTo>
                    <a:pt x="7844" y="1415"/>
                    <a:pt x="8459" y="3620"/>
                    <a:pt x="8459" y="3620"/>
                  </a:cubicBezTo>
                  <a:cubicBezTo>
                    <a:pt x="8459" y="3620"/>
                    <a:pt x="7004" y="330"/>
                    <a:pt x="6083" y="330"/>
                  </a:cubicBezTo>
                  <a:cubicBezTo>
                    <a:pt x="5989" y="330"/>
                    <a:pt x="5900" y="365"/>
                    <a:pt x="5819" y="441"/>
                  </a:cubicBezTo>
                  <a:cubicBezTo>
                    <a:pt x="4948" y="1287"/>
                    <a:pt x="5409" y="3158"/>
                    <a:pt x="5409" y="3158"/>
                  </a:cubicBezTo>
                  <a:cubicBezTo>
                    <a:pt x="5409" y="3158"/>
                    <a:pt x="3923" y="0"/>
                    <a:pt x="31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3128395" y="3377651"/>
              <a:ext cx="1902897" cy="1002129"/>
            </a:xfrm>
            <a:custGeom>
              <a:avLst/>
              <a:gdLst/>
              <a:ahLst/>
              <a:cxnLst/>
              <a:rect l="l" t="t" r="r" b="b"/>
              <a:pathLst>
                <a:path w="112133" h="59053" extrusionOk="0">
                  <a:moveTo>
                    <a:pt x="77" y="1"/>
                  </a:moveTo>
                  <a:cubicBezTo>
                    <a:pt x="52" y="1000"/>
                    <a:pt x="1" y="2000"/>
                    <a:pt x="1" y="2999"/>
                  </a:cubicBezTo>
                  <a:cubicBezTo>
                    <a:pt x="1" y="3666"/>
                    <a:pt x="26" y="4332"/>
                    <a:pt x="52" y="4998"/>
                  </a:cubicBezTo>
                  <a:cubicBezTo>
                    <a:pt x="180" y="8740"/>
                    <a:pt x="667" y="12482"/>
                    <a:pt x="1564" y="16147"/>
                  </a:cubicBezTo>
                  <a:cubicBezTo>
                    <a:pt x="1615" y="16327"/>
                    <a:pt x="1667" y="16532"/>
                    <a:pt x="1692" y="16711"/>
                  </a:cubicBezTo>
                  <a:cubicBezTo>
                    <a:pt x="1872" y="17403"/>
                    <a:pt x="2051" y="18095"/>
                    <a:pt x="2256" y="18762"/>
                  </a:cubicBezTo>
                  <a:cubicBezTo>
                    <a:pt x="7766" y="37497"/>
                    <a:pt x="22606" y="52055"/>
                    <a:pt x="41496" y="57130"/>
                  </a:cubicBezTo>
                  <a:cubicBezTo>
                    <a:pt x="42957" y="57540"/>
                    <a:pt x="44443" y="57873"/>
                    <a:pt x="45981" y="58155"/>
                  </a:cubicBezTo>
                  <a:cubicBezTo>
                    <a:pt x="46365" y="58206"/>
                    <a:pt x="46750" y="58283"/>
                    <a:pt x="47134" y="58334"/>
                  </a:cubicBezTo>
                  <a:cubicBezTo>
                    <a:pt x="48083" y="58488"/>
                    <a:pt x="49005" y="58616"/>
                    <a:pt x="49979" y="58719"/>
                  </a:cubicBezTo>
                  <a:cubicBezTo>
                    <a:pt x="50082" y="58744"/>
                    <a:pt x="50210" y="58770"/>
                    <a:pt x="50338" y="58770"/>
                  </a:cubicBezTo>
                  <a:cubicBezTo>
                    <a:pt x="52235" y="58950"/>
                    <a:pt x="54157" y="59052"/>
                    <a:pt x="56079" y="59052"/>
                  </a:cubicBezTo>
                  <a:cubicBezTo>
                    <a:pt x="59052" y="59052"/>
                    <a:pt x="62051" y="58821"/>
                    <a:pt x="64999" y="58334"/>
                  </a:cubicBezTo>
                  <a:cubicBezTo>
                    <a:pt x="66921" y="58027"/>
                    <a:pt x="68817" y="57617"/>
                    <a:pt x="70663" y="57130"/>
                  </a:cubicBezTo>
                  <a:cubicBezTo>
                    <a:pt x="79326" y="54797"/>
                    <a:pt x="87322" y="50389"/>
                    <a:pt x="93935" y="44315"/>
                  </a:cubicBezTo>
                  <a:cubicBezTo>
                    <a:pt x="94294" y="44007"/>
                    <a:pt x="94653" y="43674"/>
                    <a:pt x="94960" y="43341"/>
                  </a:cubicBezTo>
                  <a:cubicBezTo>
                    <a:pt x="96088" y="42264"/>
                    <a:pt x="97164" y="41162"/>
                    <a:pt x="98164" y="39983"/>
                  </a:cubicBezTo>
                  <a:cubicBezTo>
                    <a:pt x="98907" y="39163"/>
                    <a:pt x="99625" y="38317"/>
                    <a:pt x="100317" y="37420"/>
                  </a:cubicBezTo>
                  <a:cubicBezTo>
                    <a:pt x="101188" y="36318"/>
                    <a:pt x="102034" y="35139"/>
                    <a:pt x="102803" y="33960"/>
                  </a:cubicBezTo>
                  <a:cubicBezTo>
                    <a:pt x="102957" y="33730"/>
                    <a:pt x="103110" y="33525"/>
                    <a:pt x="103239" y="33294"/>
                  </a:cubicBezTo>
                  <a:lnTo>
                    <a:pt x="103316" y="33191"/>
                  </a:lnTo>
                  <a:cubicBezTo>
                    <a:pt x="104418" y="31474"/>
                    <a:pt x="105417" y="29680"/>
                    <a:pt x="106340" y="27860"/>
                  </a:cubicBezTo>
                  <a:cubicBezTo>
                    <a:pt x="107032" y="26451"/>
                    <a:pt x="107673" y="25015"/>
                    <a:pt x="108262" y="23529"/>
                  </a:cubicBezTo>
                  <a:cubicBezTo>
                    <a:pt x="108288" y="23529"/>
                    <a:pt x="108288" y="23529"/>
                    <a:pt x="108288" y="23503"/>
                  </a:cubicBezTo>
                  <a:cubicBezTo>
                    <a:pt x="108467" y="23016"/>
                    <a:pt x="108647" y="22529"/>
                    <a:pt x="108826" y="22042"/>
                  </a:cubicBezTo>
                  <a:cubicBezTo>
                    <a:pt x="109467" y="20300"/>
                    <a:pt x="110005" y="18505"/>
                    <a:pt x="110466" y="16711"/>
                  </a:cubicBezTo>
                  <a:cubicBezTo>
                    <a:pt x="111261" y="13508"/>
                    <a:pt x="111773" y="10253"/>
                    <a:pt x="112004" y="6972"/>
                  </a:cubicBezTo>
                  <a:cubicBezTo>
                    <a:pt x="112055" y="6306"/>
                    <a:pt x="112055" y="5665"/>
                    <a:pt x="112107" y="4998"/>
                  </a:cubicBezTo>
                  <a:cubicBezTo>
                    <a:pt x="112132" y="4332"/>
                    <a:pt x="112132" y="3666"/>
                    <a:pt x="112132" y="2999"/>
                  </a:cubicBezTo>
                  <a:cubicBezTo>
                    <a:pt x="112132" y="2179"/>
                    <a:pt x="112132" y="1410"/>
                    <a:pt x="112081" y="616"/>
                  </a:cubicBezTo>
                  <a:cubicBezTo>
                    <a:pt x="112081" y="411"/>
                    <a:pt x="112055" y="206"/>
                    <a:pt x="112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3887803" y="3377651"/>
              <a:ext cx="342760" cy="256298"/>
            </a:xfrm>
            <a:custGeom>
              <a:avLst/>
              <a:gdLst/>
              <a:ahLst/>
              <a:cxnLst/>
              <a:rect l="l" t="t" r="r" b="b"/>
              <a:pathLst>
                <a:path w="20198" h="15103" extrusionOk="0">
                  <a:moveTo>
                    <a:pt x="1" y="1"/>
                  </a:moveTo>
                  <a:lnTo>
                    <a:pt x="1" y="1"/>
                  </a:lnTo>
                  <a:cubicBezTo>
                    <a:pt x="898" y="2051"/>
                    <a:pt x="2436" y="4076"/>
                    <a:pt x="4383" y="5229"/>
                  </a:cubicBezTo>
                  <a:cubicBezTo>
                    <a:pt x="5639" y="5998"/>
                    <a:pt x="7023" y="6741"/>
                    <a:pt x="7715" y="8023"/>
                  </a:cubicBezTo>
                  <a:cubicBezTo>
                    <a:pt x="8741" y="9919"/>
                    <a:pt x="8049" y="12585"/>
                    <a:pt x="9586" y="14097"/>
                  </a:cubicBezTo>
                  <a:cubicBezTo>
                    <a:pt x="10374" y="14885"/>
                    <a:pt x="11565" y="15103"/>
                    <a:pt x="12711" y="15103"/>
                  </a:cubicBezTo>
                  <a:cubicBezTo>
                    <a:pt x="12981" y="15103"/>
                    <a:pt x="13249" y="15091"/>
                    <a:pt x="13508" y="15071"/>
                  </a:cubicBezTo>
                  <a:cubicBezTo>
                    <a:pt x="14636" y="15020"/>
                    <a:pt x="15738" y="14866"/>
                    <a:pt x="16840" y="14661"/>
                  </a:cubicBezTo>
                  <a:cubicBezTo>
                    <a:pt x="17557" y="14584"/>
                    <a:pt x="18249" y="14353"/>
                    <a:pt x="18864" y="14020"/>
                  </a:cubicBezTo>
                  <a:cubicBezTo>
                    <a:pt x="19505" y="13687"/>
                    <a:pt x="19941" y="13046"/>
                    <a:pt x="20069" y="12354"/>
                  </a:cubicBezTo>
                  <a:cubicBezTo>
                    <a:pt x="20197" y="11150"/>
                    <a:pt x="19070" y="10150"/>
                    <a:pt x="17942" y="9766"/>
                  </a:cubicBezTo>
                  <a:cubicBezTo>
                    <a:pt x="16788" y="9381"/>
                    <a:pt x="15533" y="9381"/>
                    <a:pt x="14405" y="8971"/>
                  </a:cubicBezTo>
                  <a:cubicBezTo>
                    <a:pt x="13277" y="8561"/>
                    <a:pt x="12201" y="7485"/>
                    <a:pt x="12431" y="6306"/>
                  </a:cubicBezTo>
                  <a:cubicBezTo>
                    <a:pt x="12559" y="5537"/>
                    <a:pt x="13200" y="4819"/>
                    <a:pt x="12944" y="4101"/>
                  </a:cubicBezTo>
                  <a:cubicBezTo>
                    <a:pt x="12765" y="3691"/>
                    <a:pt x="12380" y="3384"/>
                    <a:pt x="11919" y="3307"/>
                  </a:cubicBezTo>
                  <a:cubicBezTo>
                    <a:pt x="10560" y="3051"/>
                    <a:pt x="11739" y="1692"/>
                    <a:pt x="12098" y="923"/>
                  </a:cubicBezTo>
                  <a:cubicBezTo>
                    <a:pt x="12252" y="616"/>
                    <a:pt x="12406" y="308"/>
                    <a:pt x="12559" y="26"/>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475423" y="3377651"/>
              <a:ext cx="555869" cy="374070"/>
            </a:xfrm>
            <a:custGeom>
              <a:avLst/>
              <a:gdLst/>
              <a:ahLst/>
              <a:cxnLst/>
              <a:rect l="l" t="t" r="r" b="b"/>
              <a:pathLst>
                <a:path w="32756" h="22043" extrusionOk="0">
                  <a:moveTo>
                    <a:pt x="12149" y="1"/>
                  </a:moveTo>
                  <a:cubicBezTo>
                    <a:pt x="12021" y="154"/>
                    <a:pt x="11918" y="334"/>
                    <a:pt x="11815" y="513"/>
                  </a:cubicBezTo>
                  <a:cubicBezTo>
                    <a:pt x="11405" y="1308"/>
                    <a:pt x="11226" y="2205"/>
                    <a:pt x="10893" y="3025"/>
                  </a:cubicBezTo>
                  <a:cubicBezTo>
                    <a:pt x="9458" y="6895"/>
                    <a:pt x="5639" y="9304"/>
                    <a:pt x="1948" y="11124"/>
                  </a:cubicBezTo>
                  <a:cubicBezTo>
                    <a:pt x="1051" y="11560"/>
                    <a:pt x="0" y="12200"/>
                    <a:pt x="26" y="13200"/>
                  </a:cubicBezTo>
                  <a:cubicBezTo>
                    <a:pt x="51" y="13918"/>
                    <a:pt x="615" y="14482"/>
                    <a:pt x="1230" y="14840"/>
                  </a:cubicBezTo>
                  <a:cubicBezTo>
                    <a:pt x="2526" y="15610"/>
                    <a:pt x="4069" y="15789"/>
                    <a:pt x="5618" y="15789"/>
                  </a:cubicBezTo>
                  <a:cubicBezTo>
                    <a:pt x="6184" y="15789"/>
                    <a:pt x="6750" y="15765"/>
                    <a:pt x="7305" y="15737"/>
                  </a:cubicBezTo>
                  <a:cubicBezTo>
                    <a:pt x="7638" y="15737"/>
                    <a:pt x="7945" y="15661"/>
                    <a:pt x="8227" y="15532"/>
                  </a:cubicBezTo>
                  <a:cubicBezTo>
                    <a:pt x="8817" y="15174"/>
                    <a:pt x="8817" y="14328"/>
                    <a:pt x="9124" y="13713"/>
                  </a:cubicBezTo>
                  <a:cubicBezTo>
                    <a:pt x="9594" y="12698"/>
                    <a:pt x="10752" y="12317"/>
                    <a:pt x="11932" y="12317"/>
                  </a:cubicBezTo>
                  <a:cubicBezTo>
                    <a:pt x="12363" y="12317"/>
                    <a:pt x="12796" y="12368"/>
                    <a:pt x="13200" y="12457"/>
                  </a:cubicBezTo>
                  <a:cubicBezTo>
                    <a:pt x="14297" y="12699"/>
                    <a:pt x="15421" y="13089"/>
                    <a:pt x="16514" y="13089"/>
                  </a:cubicBezTo>
                  <a:cubicBezTo>
                    <a:pt x="16927" y="13089"/>
                    <a:pt x="17335" y="13033"/>
                    <a:pt x="17736" y="12892"/>
                  </a:cubicBezTo>
                  <a:cubicBezTo>
                    <a:pt x="18402" y="12662"/>
                    <a:pt x="18966" y="12200"/>
                    <a:pt x="19658" y="11970"/>
                  </a:cubicBezTo>
                  <a:cubicBezTo>
                    <a:pt x="19870" y="11903"/>
                    <a:pt x="20049" y="11872"/>
                    <a:pt x="20200" y="11872"/>
                  </a:cubicBezTo>
                  <a:cubicBezTo>
                    <a:pt x="21547" y="11872"/>
                    <a:pt x="20684" y="14321"/>
                    <a:pt x="21376" y="15174"/>
                  </a:cubicBezTo>
                  <a:cubicBezTo>
                    <a:pt x="21734" y="15635"/>
                    <a:pt x="22349" y="15763"/>
                    <a:pt x="22913" y="15840"/>
                  </a:cubicBezTo>
                  <a:cubicBezTo>
                    <a:pt x="23477" y="15917"/>
                    <a:pt x="24092" y="15994"/>
                    <a:pt x="24502" y="16378"/>
                  </a:cubicBezTo>
                  <a:cubicBezTo>
                    <a:pt x="25169" y="17019"/>
                    <a:pt x="24425" y="17711"/>
                    <a:pt x="24502" y="18429"/>
                  </a:cubicBezTo>
                  <a:cubicBezTo>
                    <a:pt x="24528" y="18710"/>
                    <a:pt x="24631" y="18967"/>
                    <a:pt x="24784" y="19197"/>
                  </a:cubicBezTo>
                  <a:cubicBezTo>
                    <a:pt x="25036" y="19700"/>
                    <a:pt x="25552" y="19979"/>
                    <a:pt x="26079" y="19979"/>
                  </a:cubicBezTo>
                  <a:cubicBezTo>
                    <a:pt x="26143" y="19979"/>
                    <a:pt x="26207" y="19975"/>
                    <a:pt x="26271" y="19966"/>
                  </a:cubicBezTo>
                  <a:cubicBezTo>
                    <a:pt x="26886" y="19813"/>
                    <a:pt x="27296" y="19300"/>
                    <a:pt x="27783" y="18916"/>
                  </a:cubicBezTo>
                  <a:cubicBezTo>
                    <a:pt x="28080" y="18678"/>
                    <a:pt x="28438" y="18548"/>
                    <a:pt x="28810" y="18548"/>
                  </a:cubicBezTo>
                  <a:cubicBezTo>
                    <a:pt x="28919" y="18548"/>
                    <a:pt x="29030" y="18559"/>
                    <a:pt x="29141" y="18582"/>
                  </a:cubicBezTo>
                  <a:cubicBezTo>
                    <a:pt x="29270" y="18634"/>
                    <a:pt x="29372" y="18685"/>
                    <a:pt x="29449" y="18787"/>
                  </a:cubicBezTo>
                  <a:cubicBezTo>
                    <a:pt x="29270" y="19864"/>
                    <a:pt x="29116" y="20992"/>
                    <a:pt x="29449" y="22042"/>
                  </a:cubicBezTo>
                  <a:cubicBezTo>
                    <a:pt x="30090" y="20300"/>
                    <a:pt x="30628" y="18505"/>
                    <a:pt x="31089" y="16711"/>
                  </a:cubicBezTo>
                  <a:cubicBezTo>
                    <a:pt x="31884" y="13508"/>
                    <a:pt x="32396" y="10253"/>
                    <a:pt x="32627" y="6972"/>
                  </a:cubicBezTo>
                  <a:cubicBezTo>
                    <a:pt x="32678" y="6306"/>
                    <a:pt x="32678" y="5665"/>
                    <a:pt x="32730" y="4998"/>
                  </a:cubicBezTo>
                  <a:cubicBezTo>
                    <a:pt x="32755" y="4332"/>
                    <a:pt x="32755" y="3666"/>
                    <a:pt x="32755" y="2999"/>
                  </a:cubicBezTo>
                  <a:cubicBezTo>
                    <a:pt x="32755" y="2179"/>
                    <a:pt x="32755" y="1410"/>
                    <a:pt x="32704" y="590"/>
                  </a:cubicBezTo>
                  <a:cubicBezTo>
                    <a:pt x="32704" y="385"/>
                    <a:pt x="32678" y="206"/>
                    <a:pt x="32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564583" y="3377651"/>
              <a:ext cx="80472" cy="103839"/>
            </a:xfrm>
            <a:custGeom>
              <a:avLst/>
              <a:gdLst/>
              <a:ahLst/>
              <a:cxnLst/>
              <a:rect l="l" t="t" r="r" b="b"/>
              <a:pathLst>
                <a:path w="4742" h="6119" extrusionOk="0">
                  <a:moveTo>
                    <a:pt x="77" y="1"/>
                  </a:moveTo>
                  <a:cubicBezTo>
                    <a:pt x="0" y="1641"/>
                    <a:pt x="1692" y="2666"/>
                    <a:pt x="769" y="4460"/>
                  </a:cubicBezTo>
                  <a:cubicBezTo>
                    <a:pt x="538" y="4922"/>
                    <a:pt x="205" y="5434"/>
                    <a:pt x="487" y="5870"/>
                  </a:cubicBezTo>
                  <a:cubicBezTo>
                    <a:pt x="606" y="6047"/>
                    <a:pt x="788" y="6119"/>
                    <a:pt x="995" y="6119"/>
                  </a:cubicBezTo>
                  <a:cubicBezTo>
                    <a:pt x="1325" y="6119"/>
                    <a:pt x="1716" y="5937"/>
                    <a:pt x="1999" y="5716"/>
                  </a:cubicBezTo>
                  <a:cubicBezTo>
                    <a:pt x="3076" y="4845"/>
                    <a:pt x="4127" y="3538"/>
                    <a:pt x="4075" y="2077"/>
                  </a:cubicBezTo>
                  <a:cubicBezTo>
                    <a:pt x="4050" y="1564"/>
                    <a:pt x="4383" y="821"/>
                    <a:pt x="4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3195817" y="3539850"/>
              <a:ext cx="1684544" cy="839930"/>
            </a:xfrm>
            <a:custGeom>
              <a:avLst/>
              <a:gdLst/>
              <a:ahLst/>
              <a:cxnLst/>
              <a:rect l="l" t="t" r="r" b="b"/>
              <a:pathLst>
                <a:path w="99266" h="49495" extrusionOk="0">
                  <a:moveTo>
                    <a:pt x="29185" y="1"/>
                  </a:moveTo>
                  <a:cubicBezTo>
                    <a:pt x="28500" y="1"/>
                    <a:pt x="27865" y="453"/>
                    <a:pt x="27348" y="925"/>
                  </a:cubicBezTo>
                  <a:cubicBezTo>
                    <a:pt x="26758" y="1489"/>
                    <a:pt x="26220" y="2130"/>
                    <a:pt x="25451" y="2386"/>
                  </a:cubicBezTo>
                  <a:cubicBezTo>
                    <a:pt x="25163" y="2492"/>
                    <a:pt x="24871" y="2533"/>
                    <a:pt x="24576" y="2533"/>
                  </a:cubicBezTo>
                  <a:cubicBezTo>
                    <a:pt x="23508" y="2533"/>
                    <a:pt x="22404" y="1985"/>
                    <a:pt x="21299" y="1925"/>
                  </a:cubicBezTo>
                  <a:cubicBezTo>
                    <a:pt x="21219" y="1920"/>
                    <a:pt x="21139" y="1918"/>
                    <a:pt x="21060" y="1918"/>
                  </a:cubicBezTo>
                  <a:cubicBezTo>
                    <a:pt x="19882" y="1918"/>
                    <a:pt x="18883" y="2457"/>
                    <a:pt x="18403" y="3514"/>
                  </a:cubicBezTo>
                  <a:cubicBezTo>
                    <a:pt x="17993" y="4539"/>
                    <a:pt x="17352" y="5692"/>
                    <a:pt x="16173" y="5949"/>
                  </a:cubicBezTo>
                  <a:cubicBezTo>
                    <a:pt x="16027" y="5979"/>
                    <a:pt x="15882" y="5992"/>
                    <a:pt x="15738" y="5992"/>
                  </a:cubicBezTo>
                  <a:cubicBezTo>
                    <a:pt x="14648" y="5992"/>
                    <a:pt x="13621" y="5212"/>
                    <a:pt x="12533" y="4872"/>
                  </a:cubicBezTo>
                  <a:cubicBezTo>
                    <a:pt x="11996" y="4738"/>
                    <a:pt x="11440" y="4662"/>
                    <a:pt x="10881" y="4662"/>
                  </a:cubicBezTo>
                  <a:cubicBezTo>
                    <a:pt x="10800" y="4662"/>
                    <a:pt x="10718" y="4664"/>
                    <a:pt x="10637" y="4667"/>
                  </a:cubicBezTo>
                  <a:cubicBezTo>
                    <a:pt x="10582" y="4665"/>
                    <a:pt x="10528" y="4663"/>
                    <a:pt x="10474" y="4663"/>
                  </a:cubicBezTo>
                  <a:cubicBezTo>
                    <a:pt x="9990" y="4663"/>
                    <a:pt x="9511" y="4765"/>
                    <a:pt x="9073" y="4949"/>
                  </a:cubicBezTo>
                  <a:cubicBezTo>
                    <a:pt x="7510" y="5616"/>
                    <a:pt x="7023" y="7487"/>
                    <a:pt x="5536" y="8230"/>
                  </a:cubicBezTo>
                  <a:cubicBezTo>
                    <a:pt x="5280" y="8384"/>
                    <a:pt x="4998" y="8460"/>
                    <a:pt x="4691" y="8460"/>
                  </a:cubicBezTo>
                  <a:cubicBezTo>
                    <a:pt x="4614" y="8466"/>
                    <a:pt x="4536" y="8469"/>
                    <a:pt x="4458" y="8469"/>
                  </a:cubicBezTo>
                  <a:cubicBezTo>
                    <a:pt x="3607" y="8469"/>
                    <a:pt x="2691" y="8160"/>
                    <a:pt x="1907" y="8160"/>
                  </a:cubicBezTo>
                  <a:cubicBezTo>
                    <a:pt x="1465" y="8160"/>
                    <a:pt x="1066" y="8258"/>
                    <a:pt x="744" y="8563"/>
                  </a:cubicBezTo>
                  <a:cubicBezTo>
                    <a:pt x="0" y="9255"/>
                    <a:pt x="385" y="10562"/>
                    <a:pt x="1077" y="11305"/>
                  </a:cubicBezTo>
                  <a:cubicBezTo>
                    <a:pt x="2589" y="12920"/>
                    <a:pt x="5152" y="14868"/>
                    <a:pt x="7510" y="15381"/>
                  </a:cubicBezTo>
                  <a:cubicBezTo>
                    <a:pt x="7638" y="15406"/>
                    <a:pt x="7766" y="15432"/>
                    <a:pt x="7920" y="15432"/>
                  </a:cubicBezTo>
                  <a:cubicBezTo>
                    <a:pt x="8099" y="15483"/>
                    <a:pt x="8304" y="15483"/>
                    <a:pt x="8509" y="15509"/>
                  </a:cubicBezTo>
                  <a:cubicBezTo>
                    <a:pt x="9015" y="15509"/>
                    <a:pt x="9510" y="15436"/>
                    <a:pt x="10002" y="15436"/>
                  </a:cubicBezTo>
                  <a:cubicBezTo>
                    <a:pt x="10283" y="15436"/>
                    <a:pt x="10562" y="15460"/>
                    <a:pt x="10842" y="15534"/>
                  </a:cubicBezTo>
                  <a:cubicBezTo>
                    <a:pt x="11688" y="15765"/>
                    <a:pt x="12354" y="16380"/>
                    <a:pt x="13097" y="16816"/>
                  </a:cubicBezTo>
                  <a:cubicBezTo>
                    <a:pt x="13943" y="17277"/>
                    <a:pt x="14891" y="17508"/>
                    <a:pt x="15840" y="17533"/>
                  </a:cubicBezTo>
                  <a:cubicBezTo>
                    <a:pt x="17301" y="17610"/>
                    <a:pt x="18761" y="17457"/>
                    <a:pt x="20146" y="17944"/>
                  </a:cubicBezTo>
                  <a:cubicBezTo>
                    <a:pt x="21478" y="18456"/>
                    <a:pt x="22247" y="19815"/>
                    <a:pt x="22888" y="21070"/>
                  </a:cubicBezTo>
                  <a:cubicBezTo>
                    <a:pt x="23349" y="22019"/>
                    <a:pt x="23913" y="22941"/>
                    <a:pt x="24554" y="23813"/>
                  </a:cubicBezTo>
                  <a:cubicBezTo>
                    <a:pt x="25118" y="24530"/>
                    <a:pt x="25861" y="25120"/>
                    <a:pt x="26707" y="25479"/>
                  </a:cubicBezTo>
                  <a:cubicBezTo>
                    <a:pt x="27194" y="25607"/>
                    <a:pt x="27655" y="25786"/>
                    <a:pt x="28116" y="26017"/>
                  </a:cubicBezTo>
                  <a:cubicBezTo>
                    <a:pt x="28501" y="26273"/>
                    <a:pt x="28783" y="26632"/>
                    <a:pt x="29142" y="26914"/>
                  </a:cubicBezTo>
                  <a:cubicBezTo>
                    <a:pt x="29719" y="27350"/>
                    <a:pt x="30398" y="27520"/>
                    <a:pt x="31106" y="27520"/>
                  </a:cubicBezTo>
                  <a:cubicBezTo>
                    <a:pt x="31939" y="27520"/>
                    <a:pt x="32812" y="27284"/>
                    <a:pt x="33601" y="26965"/>
                  </a:cubicBezTo>
                  <a:cubicBezTo>
                    <a:pt x="34037" y="26760"/>
                    <a:pt x="34498" y="26606"/>
                    <a:pt x="34985" y="26555"/>
                  </a:cubicBezTo>
                  <a:cubicBezTo>
                    <a:pt x="35057" y="26550"/>
                    <a:pt x="35126" y="26548"/>
                    <a:pt x="35193" y="26548"/>
                  </a:cubicBezTo>
                  <a:cubicBezTo>
                    <a:pt x="37519" y="26548"/>
                    <a:pt x="37032" y="29520"/>
                    <a:pt x="37779" y="31015"/>
                  </a:cubicBezTo>
                  <a:cubicBezTo>
                    <a:pt x="38292" y="32066"/>
                    <a:pt x="39266" y="32835"/>
                    <a:pt x="40111" y="33680"/>
                  </a:cubicBezTo>
                  <a:cubicBezTo>
                    <a:pt x="40957" y="34501"/>
                    <a:pt x="41777" y="35551"/>
                    <a:pt x="41777" y="36730"/>
                  </a:cubicBezTo>
                  <a:cubicBezTo>
                    <a:pt x="41803" y="37602"/>
                    <a:pt x="41393" y="38448"/>
                    <a:pt x="41367" y="39293"/>
                  </a:cubicBezTo>
                  <a:cubicBezTo>
                    <a:pt x="41316" y="42190"/>
                    <a:pt x="44776" y="43112"/>
                    <a:pt x="46878" y="43881"/>
                  </a:cubicBezTo>
                  <a:cubicBezTo>
                    <a:pt x="47365" y="44060"/>
                    <a:pt x="47852" y="44291"/>
                    <a:pt x="48287" y="44599"/>
                  </a:cubicBezTo>
                  <a:cubicBezTo>
                    <a:pt x="49313" y="45291"/>
                    <a:pt x="49748" y="46162"/>
                    <a:pt x="47749" y="46675"/>
                  </a:cubicBezTo>
                  <a:cubicBezTo>
                    <a:pt x="47698" y="46675"/>
                    <a:pt x="47647" y="46700"/>
                    <a:pt x="47595" y="46700"/>
                  </a:cubicBezTo>
                  <a:cubicBezTo>
                    <a:pt x="47487" y="46718"/>
                    <a:pt x="47377" y="46725"/>
                    <a:pt x="47265" y="46725"/>
                  </a:cubicBezTo>
                  <a:cubicBezTo>
                    <a:pt x="46205" y="46725"/>
                    <a:pt x="44981" y="46032"/>
                    <a:pt x="44007" y="46008"/>
                  </a:cubicBezTo>
                  <a:cubicBezTo>
                    <a:pt x="43974" y="46007"/>
                    <a:pt x="43941" y="46006"/>
                    <a:pt x="43909" y="46006"/>
                  </a:cubicBezTo>
                  <a:cubicBezTo>
                    <a:pt x="43355" y="46006"/>
                    <a:pt x="42828" y="46209"/>
                    <a:pt x="42392" y="46572"/>
                  </a:cubicBezTo>
                  <a:cubicBezTo>
                    <a:pt x="42213" y="46726"/>
                    <a:pt x="42085" y="46905"/>
                    <a:pt x="42008" y="47110"/>
                  </a:cubicBezTo>
                  <a:cubicBezTo>
                    <a:pt x="41803" y="47572"/>
                    <a:pt x="41803" y="48110"/>
                    <a:pt x="42008" y="48597"/>
                  </a:cubicBezTo>
                  <a:cubicBezTo>
                    <a:pt x="42392" y="48648"/>
                    <a:pt x="42777" y="48725"/>
                    <a:pt x="43161" y="48776"/>
                  </a:cubicBezTo>
                  <a:cubicBezTo>
                    <a:pt x="44110" y="48930"/>
                    <a:pt x="45032" y="49058"/>
                    <a:pt x="46006" y="49161"/>
                  </a:cubicBezTo>
                  <a:cubicBezTo>
                    <a:pt x="46109" y="49186"/>
                    <a:pt x="46237" y="49212"/>
                    <a:pt x="46365" y="49212"/>
                  </a:cubicBezTo>
                  <a:cubicBezTo>
                    <a:pt x="48262" y="49392"/>
                    <a:pt x="50184" y="49494"/>
                    <a:pt x="52106" y="49494"/>
                  </a:cubicBezTo>
                  <a:cubicBezTo>
                    <a:pt x="55079" y="49494"/>
                    <a:pt x="58078" y="49263"/>
                    <a:pt x="61026" y="48776"/>
                  </a:cubicBezTo>
                  <a:cubicBezTo>
                    <a:pt x="62948" y="48469"/>
                    <a:pt x="64844" y="48059"/>
                    <a:pt x="66690" y="47572"/>
                  </a:cubicBezTo>
                  <a:cubicBezTo>
                    <a:pt x="75353" y="45239"/>
                    <a:pt x="83349" y="40831"/>
                    <a:pt x="89962" y="34757"/>
                  </a:cubicBezTo>
                  <a:cubicBezTo>
                    <a:pt x="90321" y="34449"/>
                    <a:pt x="90680" y="34116"/>
                    <a:pt x="90987" y="33783"/>
                  </a:cubicBezTo>
                  <a:cubicBezTo>
                    <a:pt x="92115" y="32732"/>
                    <a:pt x="93191" y="31604"/>
                    <a:pt x="94191" y="30451"/>
                  </a:cubicBezTo>
                  <a:cubicBezTo>
                    <a:pt x="94934" y="29605"/>
                    <a:pt x="95652" y="28759"/>
                    <a:pt x="96344" y="27888"/>
                  </a:cubicBezTo>
                  <a:cubicBezTo>
                    <a:pt x="97215" y="26760"/>
                    <a:pt x="98061" y="25607"/>
                    <a:pt x="98830" y="24402"/>
                  </a:cubicBezTo>
                  <a:cubicBezTo>
                    <a:pt x="98984" y="24197"/>
                    <a:pt x="99137" y="23967"/>
                    <a:pt x="99266" y="23736"/>
                  </a:cubicBezTo>
                  <a:cubicBezTo>
                    <a:pt x="99009" y="23070"/>
                    <a:pt x="98625" y="22634"/>
                    <a:pt x="98087" y="22557"/>
                  </a:cubicBezTo>
                  <a:cubicBezTo>
                    <a:pt x="97728" y="22557"/>
                    <a:pt x="97395" y="22659"/>
                    <a:pt x="97061" y="22813"/>
                  </a:cubicBezTo>
                  <a:cubicBezTo>
                    <a:pt x="96882" y="22967"/>
                    <a:pt x="96651" y="23095"/>
                    <a:pt x="96421" y="23198"/>
                  </a:cubicBezTo>
                  <a:cubicBezTo>
                    <a:pt x="96369" y="23209"/>
                    <a:pt x="96320" y="23214"/>
                    <a:pt x="96273" y="23214"/>
                  </a:cubicBezTo>
                  <a:cubicBezTo>
                    <a:pt x="95672" y="23214"/>
                    <a:pt x="95487" y="22343"/>
                    <a:pt x="95677" y="21891"/>
                  </a:cubicBezTo>
                  <a:cubicBezTo>
                    <a:pt x="95882" y="21378"/>
                    <a:pt x="96754" y="21122"/>
                    <a:pt x="97087" y="20686"/>
                  </a:cubicBezTo>
                  <a:cubicBezTo>
                    <a:pt x="97472" y="20148"/>
                    <a:pt x="97625" y="19379"/>
                    <a:pt x="97215" y="18866"/>
                  </a:cubicBezTo>
                  <a:cubicBezTo>
                    <a:pt x="96619" y="18115"/>
                    <a:pt x="95718" y="17707"/>
                    <a:pt x="94775" y="17707"/>
                  </a:cubicBezTo>
                  <a:cubicBezTo>
                    <a:pt x="94623" y="17707"/>
                    <a:pt x="94471" y="17717"/>
                    <a:pt x="94319" y="17739"/>
                  </a:cubicBezTo>
                  <a:cubicBezTo>
                    <a:pt x="93820" y="17846"/>
                    <a:pt x="93270" y="18089"/>
                    <a:pt x="92767" y="18089"/>
                  </a:cubicBezTo>
                  <a:cubicBezTo>
                    <a:pt x="92547" y="18089"/>
                    <a:pt x="92335" y="18043"/>
                    <a:pt x="92140" y="17918"/>
                  </a:cubicBezTo>
                  <a:cubicBezTo>
                    <a:pt x="91577" y="17533"/>
                    <a:pt x="91602" y="16662"/>
                    <a:pt x="91910" y="16047"/>
                  </a:cubicBezTo>
                  <a:cubicBezTo>
                    <a:pt x="92243" y="15432"/>
                    <a:pt x="92781" y="14970"/>
                    <a:pt x="93089" y="14330"/>
                  </a:cubicBezTo>
                  <a:cubicBezTo>
                    <a:pt x="93217" y="14099"/>
                    <a:pt x="93294" y="13843"/>
                    <a:pt x="93319" y="13561"/>
                  </a:cubicBezTo>
                  <a:cubicBezTo>
                    <a:pt x="93422" y="12587"/>
                    <a:pt x="92781" y="11818"/>
                    <a:pt x="92320" y="10870"/>
                  </a:cubicBezTo>
                  <a:cubicBezTo>
                    <a:pt x="92089" y="10408"/>
                    <a:pt x="92115" y="9896"/>
                    <a:pt x="91859" y="9434"/>
                  </a:cubicBezTo>
                  <a:cubicBezTo>
                    <a:pt x="91551" y="8845"/>
                    <a:pt x="90859" y="8537"/>
                    <a:pt x="90218" y="8358"/>
                  </a:cubicBezTo>
                  <a:cubicBezTo>
                    <a:pt x="89567" y="8190"/>
                    <a:pt x="88898" y="8121"/>
                    <a:pt x="88225" y="8121"/>
                  </a:cubicBezTo>
                  <a:cubicBezTo>
                    <a:pt x="87255" y="8121"/>
                    <a:pt x="86276" y="8264"/>
                    <a:pt x="85323" y="8460"/>
                  </a:cubicBezTo>
                  <a:cubicBezTo>
                    <a:pt x="84605" y="8589"/>
                    <a:pt x="83862" y="8768"/>
                    <a:pt x="83375" y="9306"/>
                  </a:cubicBezTo>
                  <a:cubicBezTo>
                    <a:pt x="83042" y="9665"/>
                    <a:pt x="82837" y="10126"/>
                    <a:pt x="82478" y="10434"/>
                  </a:cubicBezTo>
                  <a:cubicBezTo>
                    <a:pt x="82247" y="10665"/>
                    <a:pt x="81965" y="10793"/>
                    <a:pt x="81709" y="10998"/>
                  </a:cubicBezTo>
                  <a:cubicBezTo>
                    <a:pt x="80863" y="11741"/>
                    <a:pt x="80966" y="13253"/>
                    <a:pt x="81812" y="13971"/>
                  </a:cubicBezTo>
                  <a:cubicBezTo>
                    <a:pt x="82811" y="14791"/>
                    <a:pt x="83683" y="15381"/>
                    <a:pt x="83375" y="16790"/>
                  </a:cubicBezTo>
                  <a:cubicBezTo>
                    <a:pt x="83093" y="18072"/>
                    <a:pt x="83016" y="19661"/>
                    <a:pt x="82222" y="20814"/>
                  </a:cubicBezTo>
                  <a:cubicBezTo>
                    <a:pt x="81888" y="21301"/>
                    <a:pt x="81453" y="21839"/>
                    <a:pt x="81555" y="22403"/>
                  </a:cubicBezTo>
                  <a:cubicBezTo>
                    <a:pt x="81606" y="22839"/>
                    <a:pt x="81940" y="23095"/>
                    <a:pt x="82093" y="23480"/>
                  </a:cubicBezTo>
                  <a:cubicBezTo>
                    <a:pt x="82350" y="24146"/>
                    <a:pt x="82247" y="24889"/>
                    <a:pt x="81812" y="25453"/>
                  </a:cubicBezTo>
                  <a:cubicBezTo>
                    <a:pt x="81075" y="26558"/>
                    <a:pt x="79854" y="28059"/>
                    <a:pt x="78482" y="28059"/>
                  </a:cubicBezTo>
                  <a:cubicBezTo>
                    <a:pt x="78041" y="28059"/>
                    <a:pt x="77583" y="27904"/>
                    <a:pt x="77121" y="27529"/>
                  </a:cubicBezTo>
                  <a:cubicBezTo>
                    <a:pt x="76045" y="26658"/>
                    <a:pt x="75737" y="24864"/>
                    <a:pt x="74404" y="24505"/>
                  </a:cubicBezTo>
                  <a:cubicBezTo>
                    <a:pt x="73764" y="24325"/>
                    <a:pt x="72969" y="24505"/>
                    <a:pt x="72533" y="23992"/>
                  </a:cubicBezTo>
                  <a:cubicBezTo>
                    <a:pt x="72046" y="23428"/>
                    <a:pt x="72533" y="22506"/>
                    <a:pt x="73225" y="22224"/>
                  </a:cubicBezTo>
                  <a:cubicBezTo>
                    <a:pt x="73917" y="21942"/>
                    <a:pt x="74712" y="22044"/>
                    <a:pt x="75455" y="21993"/>
                  </a:cubicBezTo>
                  <a:cubicBezTo>
                    <a:pt x="76711" y="21891"/>
                    <a:pt x="77839" y="21250"/>
                    <a:pt x="78941" y="20635"/>
                  </a:cubicBezTo>
                  <a:cubicBezTo>
                    <a:pt x="79915" y="20122"/>
                    <a:pt x="80991" y="19404"/>
                    <a:pt x="81094" y="18302"/>
                  </a:cubicBezTo>
                  <a:cubicBezTo>
                    <a:pt x="81195" y="17113"/>
                    <a:pt x="79948" y="16149"/>
                    <a:pt x="78732" y="16149"/>
                  </a:cubicBezTo>
                  <a:cubicBezTo>
                    <a:pt x="78716" y="16149"/>
                    <a:pt x="78701" y="16149"/>
                    <a:pt x="78685" y="16149"/>
                  </a:cubicBezTo>
                  <a:cubicBezTo>
                    <a:pt x="78495" y="16157"/>
                    <a:pt x="78284" y="16173"/>
                    <a:pt x="78075" y="16173"/>
                  </a:cubicBezTo>
                  <a:cubicBezTo>
                    <a:pt x="77607" y="16173"/>
                    <a:pt x="77153" y="16096"/>
                    <a:pt x="76993" y="15688"/>
                  </a:cubicBezTo>
                  <a:cubicBezTo>
                    <a:pt x="76839" y="15252"/>
                    <a:pt x="77198" y="14791"/>
                    <a:pt x="77608" y="14560"/>
                  </a:cubicBezTo>
                  <a:cubicBezTo>
                    <a:pt x="77993" y="14304"/>
                    <a:pt x="78454" y="14099"/>
                    <a:pt x="78659" y="13689"/>
                  </a:cubicBezTo>
                  <a:cubicBezTo>
                    <a:pt x="78710" y="13612"/>
                    <a:pt x="78736" y="13484"/>
                    <a:pt x="78710" y="13381"/>
                  </a:cubicBezTo>
                  <a:cubicBezTo>
                    <a:pt x="78659" y="13279"/>
                    <a:pt x="78608" y="13228"/>
                    <a:pt x="78505" y="13176"/>
                  </a:cubicBezTo>
                  <a:cubicBezTo>
                    <a:pt x="78228" y="13010"/>
                    <a:pt x="77918" y="12969"/>
                    <a:pt x="77595" y="12969"/>
                  </a:cubicBezTo>
                  <a:cubicBezTo>
                    <a:pt x="77269" y="12969"/>
                    <a:pt x="76930" y="13011"/>
                    <a:pt x="76599" y="13011"/>
                  </a:cubicBezTo>
                  <a:cubicBezTo>
                    <a:pt x="76499" y="13011"/>
                    <a:pt x="76399" y="13007"/>
                    <a:pt x="76301" y="12997"/>
                  </a:cubicBezTo>
                  <a:cubicBezTo>
                    <a:pt x="75250" y="12869"/>
                    <a:pt x="74430" y="12074"/>
                    <a:pt x="73482" y="11587"/>
                  </a:cubicBezTo>
                  <a:cubicBezTo>
                    <a:pt x="72756" y="11200"/>
                    <a:pt x="71938" y="10996"/>
                    <a:pt x="71116" y="10996"/>
                  </a:cubicBezTo>
                  <a:cubicBezTo>
                    <a:pt x="71067" y="10996"/>
                    <a:pt x="71019" y="10996"/>
                    <a:pt x="70970" y="10998"/>
                  </a:cubicBezTo>
                  <a:cubicBezTo>
                    <a:pt x="70941" y="10996"/>
                    <a:pt x="70912" y="10995"/>
                    <a:pt x="70883" y="10995"/>
                  </a:cubicBezTo>
                  <a:cubicBezTo>
                    <a:pt x="70454" y="10995"/>
                    <a:pt x="70054" y="11173"/>
                    <a:pt x="69765" y="11485"/>
                  </a:cubicBezTo>
                  <a:cubicBezTo>
                    <a:pt x="69330" y="12074"/>
                    <a:pt x="69740" y="12894"/>
                    <a:pt x="69612" y="13612"/>
                  </a:cubicBezTo>
                  <a:cubicBezTo>
                    <a:pt x="69535" y="14150"/>
                    <a:pt x="69125" y="14586"/>
                    <a:pt x="68817" y="15047"/>
                  </a:cubicBezTo>
                  <a:cubicBezTo>
                    <a:pt x="68535" y="15534"/>
                    <a:pt x="68330" y="16149"/>
                    <a:pt x="68612" y="16611"/>
                  </a:cubicBezTo>
                  <a:cubicBezTo>
                    <a:pt x="68791" y="16918"/>
                    <a:pt x="69150" y="17072"/>
                    <a:pt x="69381" y="17354"/>
                  </a:cubicBezTo>
                  <a:cubicBezTo>
                    <a:pt x="69688" y="17739"/>
                    <a:pt x="69740" y="18277"/>
                    <a:pt x="69509" y="18712"/>
                  </a:cubicBezTo>
                  <a:cubicBezTo>
                    <a:pt x="69272" y="19079"/>
                    <a:pt x="68890" y="19300"/>
                    <a:pt x="68484" y="19300"/>
                  </a:cubicBezTo>
                  <a:cubicBezTo>
                    <a:pt x="68408" y="19300"/>
                    <a:pt x="68330" y="19293"/>
                    <a:pt x="68253" y="19276"/>
                  </a:cubicBezTo>
                  <a:cubicBezTo>
                    <a:pt x="67356" y="19097"/>
                    <a:pt x="66997" y="18020"/>
                    <a:pt x="66895" y="17123"/>
                  </a:cubicBezTo>
                  <a:cubicBezTo>
                    <a:pt x="66792" y="16226"/>
                    <a:pt x="66715" y="15176"/>
                    <a:pt x="65998" y="14637"/>
                  </a:cubicBezTo>
                  <a:cubicBezTo>
                    <a:pt x="65841" y="14503"/>
                    <a:pt x="65645" y="14427"/>
                    <a:pt x="65445" y="14427"/>
                  </a:cubicBezTo>
                  <a:cubicBezTo>
                    <a:pt x="65416" y="14427"/>
                    <a:pt x="65386" y="14429"/>
                    <a:pt x="65357" y="14432"/>
                  </a:cubicBezTo>
                  <a:cubicBezTo>
                    <a:pt x="64768" y="14484"/>
                    <a:pt x="64537" y="15201"/>
                    <a:pt x="64537" y="15765"/>
                  </a:cubicBezTo>
                  <a:cubicBezTo>
                    <a:pt x="64562" y="16355"/>
                    <a:pt x="64639" y="16995"/>
                    <a:pt x="64281" y="17431"/>
                  </a:cubicBezTo>
                  <a:cubicBezTo>
                    <a:pt x="63947" y="17867"/>
                    <a:pt x="63204" y="18072"/>
                    <a:pt x="63178" y="18610"/>
                  </a:cubicBezTo>
                  <a:cubicBezTo>
                    <a:pt x="63204" y="18841"/>
                    <a:pt x="63255" y="19046"/>
                    <a:pt x="63358" y="19225"/>
                  </a:cubicBezTo>
                  <a:cubicBezTo>
                    <a:pt x="63973" y="20968"/>
                    <a:pt x="62230" y="21557"/>
                    <a:pt x="61102" y="22173"/>
                  </a:cubicBezTo>
                  <a:cubicBezTo>
                    <a:pt x="59667" y="22941"/>
                    <a:pt x="57950" y="23428"/>
                    <a:pt x="56873" y="24710"/>
                  </a:cubicBezTo>
                  <a:cubicBezTo>
                    <a:pt x="56258" y="25428"/>
                    <a:pt x="55925" y="26350"/>
                    <a:pt x="55541" y="27222"/>
                  </a:cubicBezTo>
                  <a:cubicBezTo>
                    <a:pt x="55156" y="28093"/>
                    <a:pt x="54721" y="28964"/>
                    <a:pt x="53952" y="29528"/>
                  </a:cubicBezTo>
                  <a:cubicBezTo>
                    <a:pt x="53525" y="29831"/>
                    <a:pt x="52995" y="30008"/>
                    <a:pt x="52489" y="30008"/>
                  </a:cubicBezTo>
                  <a:cubicBezTo>
                    <a:pt x="52052" y="30008"/>
                    <a:pt x="51632" y="29876"/>
                    <a:pt x="51312" y="29580"/>
                  </a:cubicBezTo>
                  <a:cubicBezTo>
                    <a:pt x="50927" y="29246"/>
                    <a:pt x="50722" y="28734"/>
                    <a:pt x="50415" y="28324"/>
                  </a:cubicBezTo>
                  <a:cubicBezTo>
                    <a:pt x="50155" y="28004"/>
                    <a:pt x="49738" y="27746"/>
                    <a:pt x="49373" y="27746"/>
                  </a:cubicBezTo>
                  <a:cubicBezTo>
                    <a:pt x="49270" y="27746"/>
                    <a:pt x="49172" y="27766"/>
                    <a:pt x="49082" y="27811"/>
                  </a:cubicBezTo>
                  <a:cubicBezTo>
                    <a:pt x="48646" y="28016"/>
                    <a:pt x="48544" y="28580"/>
                    <a:pt x="48544" y="29016"/>
                  </a:cubicBezTo>
                  <a:cubicBezTo>
                    <a:pt x="48569" y="29810"/>
                    <a:pt x="48877" y="30528"/>
                    <a:pt x="49466" y="31040"/>
                  </a:cubicBezTo>
                  <a:cubicBezTo>
                    <a:pt x="50107" y="31553"/>
                    <a:pt x="51004" y="31630"/>
                    <a:pt x="51747" y="32014"/>
                  </a:cubicBezTo>
                  <a:cubicBezTo>
                    <a:pt x="51952" y="32091"/>
                    <a:pt x="52132" y="32271"/>
                    <a:pt x="52260" y="32476"/>
                  </a:cubicBezTo>
                  <a:cubicBezTo>
                    <a:pt x="52311" y="32655"/>
                    <a:pt x="52337" y="32835"/>
                    <a:pt x="52311" y="33040"/>
                  </a:cubicBezTo>
                  <a:cubicBezTo>
                    <a:pt x="52234" y="34449"/>
                    <a:pt x="51850" y="35808"/>
                    <a:pt x="51209" y="37064"/>
                  </a:cubicBezTo>
                  <a:cubicBezTo>
                    <a:pt x="51004" y="37550"/>
                    <a:pt x="50671" y="37961"/>
                    <a:pt x="50261" y="38268"/>
                  </a:cubicBezTo>
                  <a:cubicBezTo>
                    <a:pt x="49646" y="38653"/>
                    <a:pt x="48877" y="38653"/>
                    <a:pt x="48159" y="38653"/>
                  </a:cubicBezTo>
                  <a:cubicBezTo>
                    <a:pt x="47595" y="38653"/>
                    <a:pt x="46955" y="38627"/>
                    <a:pt x="46545" y="38242"/>
                  </a:cubicBezTo>
                  <a:cubicBezTo>
                    <a:pt x="46083" y="37832"/>
                    <a:pt x="46006" y="37140"/>
                    <a:pt x="46058" y="36500"/>
                  </a:cubicBezTo>
                  <a:cubicBezTo>
                    <a:pt x="46032" y="36295"/>
                    <a:pt x="46083" y="36115"/>
                    <a:pt x="46186" y="35936"/>
                  </a:cubicBezTo>
                  <a:cubicBezTo>
                    <a:pt x="46339" y="35705"/>
                    <a:pt x="46698" y="35654"/>
                    <a:pt x="46955" y="35500"/>
                  </a:cubicBezTo>
                  <a:cubicBezTo>
                    <a:pt x="47288" y="35244"/>
                    <a:pt x="47416" y="34782"/>
                    <a:pt x="47493" y="34347"/>
                  </a:cubicBezTo>
                  <a:cubicBezTo>
                    <a:pt x="47672" y="33475"/>
                    <a:pt x="47698" y="32322"/>
                    <a:pt x="46903" y="31912"/>
                  </a:cubicBezTo>
                  <a:cubicBezTo>
                    <a:pt x="46674" y="31797"/>
                    <a:pt x="46415" y="31764"/>
                    <a:pt x="46147" y="31764"/>
                  </a:cubicBezTo>
                  <a:cubicBezTo>
                    <a:pt x="45780" y="31764"/>
                    <a:pt x="45397" y="31826"/>
                    <a:pt x="45050" y="31826"/>
                  </a:cubicBezTo>
                  <a:cubicBezTo>
                    <a:pt x="44684" y="31826"/>
                    <a:pt x="44358" y="31757"/>
                    <a:pt x="44135" y="31476"/>
                  </a:cubicBezTo>
                  <a:cubicBezTo>
                    <a:pt x="43879" y="31143"/>
                    <a:pt x="43879" y="30682"/>
                    <a:pt x="43648" y="30348"/>
                  </a:cubicBezTo>
                  <a:cubicBezTo>
                    <a:pt x="43382" y="29954"/>
                    <a:pt x="42924" y="29888"/>
                    <a:pt x="42418" y="29888"/>
                  </a:cubicBezTo>
                  <a:cubicBezTo>
                    <a:pt x="42163" y="29888"/>
                    <a:pt x="41895" y="29904"/>
                    <a:pt x="41633" y="29904"/>
                  </a:cubicBezTo>
                  <a:cubicBezTo>
                    <a:pt x="41167" y="29904"/>
                    <a:pt x="40719" y="29851"/>
                    <a:pt x="40393" y="29554"/>
                  </a:cubicBezTo>
                  <a:cubicBezTo>
                    <a:pt x="40188" y="29349"/>
                    <a:pt x="40060" y="29093"/>
                    <a:pt x="39958" y="28811"/>
                  </a:cubicBezTo>
                  <a:cubicBezTo>
                    <a:pt x="39727" y="28221"/>
                    <a:pt x="39522" y="27580"/>
                    <a:pt x="39701" y="26991"/>
                  </a:cubicBezTo>
                  <a:cubicBezTo>
                    <a:pt x="39881" y="26350"/>
                    <a:pt x="40470" y="25914"/>
                    <a:pt x="40829" y="25351"/>
                  </a:cubicBezTo>
                  <a:cubicBezTo>
                    <a:pt x="41649" y="23967"/>
                    <a:pt x="40752" y="22865"/>
                    <a:pt x="40368" y="21532"/>
                  </a:cubicBezTo>
                  <a:cubicBezTo>
                    <a:pt x="39983" y="20199"/>
                    <a:pt x="40726" y="18738"/>
                    <a:pt x="40137" y="17405"/>
                  </a:cubicBezTo>
                  <a:cubicBezTo>
                    <a:pt x="39727" y="16508"/>
                    <a:pt x="38727" y="15970"/>
                    <a:pt x="38163" y="15124"/>
                  </a:cubicBezTo>
                  <a:cubicBezTo>
                    <a:pt x="37420" y="13997"/>
                    <a:pt x="37523" y="12484"/>
                    <a:pt x="36908" y="11280"/>
                  </a:cubicBezTo>
                  <a:cubicBezTo>
                    <a:pt x="35831" y="9255"/>
                    <a:pt x="32986" y="8640"/>
                    <a:pt x="32038" y="6538"/>
                  </a:cubicBezTo>
                  <a:cubicBezTo>
                    <a:pt x="31782" y="5846"/>
                    <a:pt x="31602" y="5129"/>
                    <a:pt x="31525" y="4411"/>
                  </a:cubicBezTo>
                  <a:cubicBezTo>
                    <a:pt x="31295" y="3078"/>
                    <a:pt x="30859" y="1771"/>
                    <a:pt x="30193" y="566"/>
                  </a:cubicBezTo>
                  <a:cubicBezTo>
                    <a:pt x="30141" y="464"/>
                    <a:pt x="30090" y="361"/>
                    <a:pt x="30013" y="285"/>
                  </a:cubicBezTo>
                  <a:cubicBezTo>
                    <a:pt x="29859" y="131"/>
                    <a:pt x="29680" y="54"/>
                    <a:pt x="29475" y="28"/>
                  </a:cubicBezTo>
                  <a:cubicBezTo>
                    <a:pt x="29377" y="9"/>
                    <a:pt x="29281" y="1"/>
                    <a:pt x="29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4304925" y="3703102"/>
              <a:ext cx="58614" cy="78317"/>
            </a:xfrm>
            <a:custGeom>
              <a:avLst/>
              <a:gdLst/>
              <a:ahLst/>
              <a:cxnLst/>
              <a:rect l="l" t="t" r="r" b="b"/>
              <a:pathLst>
                <a:path w="3454" h="4615" extrusionOk="0">
                  <a:moveTo>
                    <a:pt x="1344" y="1"/>
                  </a:moveTo>
                  <a:cubicBezTo>
                    <a:pt x="1237" y="1"/>
                    <a:pt x="1130" y="15"/>
                    <a:pt x="1025" y="45"/>
                  </a:cubicBezTo>
                  <a:cubicBezTo>
                    <a:pt x="564" y="250"/>
                    <a:pt x="256" y="660"/>
                    <a:pt x="154" y="1147"/>
                  </a:cubicBezTo>
                  <a:cubicBezTo>
                    <a:pt x="0" y="1506"/>
                    <a:pt x="26" y="1916"/>
                    <a:pt x="179" y="2249"/>
                  </a:cubicBezTo>
                  <a:cubicBezTo>
                    <a:pt x="436" y="2711"/>
                    <a:pt x="1076" y="2839"/>
                    <a:pt x="1410" y="3274"/>
                  </a:cubicBezTo>
                  <a:cubicBezTo>
                    <a:pt x="1615" y="3633"/>
                    <a:pt x="1461" y="4428"/>
                    <a:pt x="1897" y="4582"/>
                  </a:cubicBezTo>
                  <a:cubicBezTo>
                    <a:pt x="1951" y="4604"/>
                    <a:pt x="2005" y="4615"/>
                    <a:pt x="2059" y="4615"/>
                  </a:cubicBezTo>
                  <a:cubicBezTo>
                    <a:pt x="2792" y="4615"/>
                    <a:pt x="3453" y="2623"/>
                    <a:pt x="3358" y="2121"/>
                  </a:cubicBezTo>
                  <a:cubicBezTo>
                    <a:pt x="3281" y="1737"/>
                    <a:pt x="3101" y="1378"/>
                    <a:pt x="2871" y="1045"/>
                  </a:cubicBezTo>
                  <a:cubicBezTo>
                    <a:pt x="2666" y="737"/>
                    <a:pt x="2384" y="455"/>
                    <a:pt x="2102" y="250"/>
                  </a:cubicBezTo>
                  <a:cubicBezTo>
                    <a:pt x="1866" y="87"/>
                    <a:pt x="1604" y="1"/>
                    <a:pt x="1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3906945" y="3856375"/>
              <a:ext cx="110933" cy="195155"/>
            </a:xfrm>
            <a:custGeom>
              <a:avLst/>
              <a:gdLst/>
              <a:ahLst/>
              <a:cxnLst/>
              <a:rect l="l" t="t" r="r" b="b"/>
              <a:pathLst>
                <a:path w="6537" h="11500" extrusionOk="0">
                  <a:moveTo>
                    <a:pt x="4359" y="1"/>
                  </a:moveTo>
                  <a:cubicBezTo>
                    <a:pt x="3531" y="1"/>
                    <a:pt x="2804" y="602"/>
                    <a:pt x="2769" y="1598"/>
                  </a:cubicBezTo>
                  <a:cubicBezTo>
                    <a:pt x="2743" y="2136"/>
                    <a:pt x="2845" y="2700"/>
                    <a:pt x="2640" y="3187"/>
                  </a:cubicBezTo>
                  <a:cubicBezTo>
                    <a:pt x="2384" y="3854"/>
                    <a:pt x="1718" y="4238"/>
                    <a:pt x="1282" y="4776"/>
                  </a:cubicBezTo>
                  <a:cubicBezTo>
                    <a:pt x="0" y="6365"/>
                    <a:pt x="744" y="7314"/>
                    <a:pt x="1590" y="8313"/>
                  </a:cubicBezTo>
                  <a:cubicBezTo>
                    <a:pt x="2025" y="8775"/>
                    <a:pt x="2384" y="9287"/>
                    <a:pt x="2666" y="9877"/>
                  </a:cubicBezTo>
                  <a:cubicBezTo>
                    <a:pt x="2820" y="10338"/>
                    <a:pt x="2871" y="10876"/>
                    <a:pt x="3230" y="11209"/>
                  </a:cubicBezTo>
                  <a:cubicBezTo>
                    <a:pt x="3437" y="11403"/>
                    <a:pt x="3696" y="11499"/>
                    <a:pt x="3955" y="11499"/>
                  </a:cubicBezTo>
                  <a:cubicBezTo>
                    <a:pt x="4177" y="11499"/>
                    <a:pt x="4399" y="11428"/>
                    <a:pt x="4588" y="11286"/>
                  </a:cubicBezTo>
                  <a:cubicBezTo>
                    <a:pt x="5537" y="10517"/>
                    <a:pt x="4665" y="8775"/>
                    <a:pt x="4665" y="7801"/>
                  </a:cubicBezTo>
                  <a:cubicBezTo>
                    <a:pt x="4665" y="6801"/>
                    <a:pt x="5203" y="6032"/>
                    <a:pt x="5665" y="5238"/>
                  </a:cubicBezTo>
                  <a:cubicBezTo>
                    <a:pt x="6152" y="4469"/>
                    <a:pt x="6434" y="3597"/>
                    <a:pt x="6485" y="2726"/>
                  </a:cubicBezTo>
                  <a:cubicBezTo>
                    <a:pt x="6536" y="1803"/>
                    <a:pt x="6152" y="932"/>
                    <a:pt x="5460" y="368"/>
                  </a:cubicBezTo>
                  <a:cubicBezTo>
                    <a:pt x="5107" y="117"/>
                    <a:pt x="4723" y="1"/>
                    <a:pt x="4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3779942" y="3484206"/>
              <a:ext cx="167392" cy="84409"/>
            </a:xfrm>
            <a:custGeom>
              <a:avLst/>
              <a:gdLst/>
              <a:ahLst/>
              <a:cxnLst/>
              <a:rect l="l" t="t" r="r" b="b"/>
              <a:pathLst>
                <a:path w="9864" h="4974" extrusionOk="0">
                  <a:moveTo>
                    <a:pt x="7126" y="0"/>
                  </a:moveTo>
                  <a:cubicBezTo>
                    <a:pt x="7109" y="0"/>
                    <a:pt x="7092" y="0"/>
                    <a:pt x="7074" y="1"/>
                  </a:cubicBezTo>
                  <a:cubicBezTo>
                    <a:pt x="6459" y="27"/>
                    <a:pt x="5921" y="385"/>
                    <a:pt x="5332" y="462"/>
                  </a:cubicBezTo>
                  <a:cubicBezTo>
                    <a:pt x="5229" y="473"/>
                    <a:pt x="5129" y="477"/>
                    <a:pt x="5030" y="477"/>
                  </a:cubicBezTo>
                  <a:cubicBezTo>
                    <a:pt x="4196" y="477"/>
                    <a:pt x="3472" y="144"/>
                    <a:pt x="2667" y="144"/>
                  </a:cubicBezTo>
                  <a:cubicBezTo>
                    <a:pt x="2397" y="144"/>
                    <a:pt x="2117" y="182"/>
                    <a:pt x="1820" y="283"/>
                  </a:cubicBezTo>
                  <a:cubicBezTo>
                    <a:pt x="923" y="590"/>
                    <a:pt x="0" y="1206"/>
                    <a:pt x="513" y="2282"/>
                  </a:cubicBezTo>
                  <a:cubicBezTo>
                    <a:pt x="769" y="2743"/>
                    <a:pt x="1205" y="3077"/>
                    <a:pt x="1718" y="3205"/>
                  </a:cubicBezTo>
                  <a:cubicBezTo>
                    <a:pt x="2230" y="3307"/>
                    <a:pt x="2743" y="3384"/>
                    <a:pt x="3255" y="3384"/>
                  </a:cubicBezTo>
                  <a:cubicBezTo>
                    <a:pt x="4563" y="3512"/>
                    <a:pt x="5819" y="3871"/>
                    <a:pt x="6972" y="4461"/>
                  </a:cubicBezTo>
                  <a:cubicBezTo>
                    <a:pt x="7356" y="4742"/>
                    <a:pt x="7818" y="4896"/>
                    <a:pt x="8305" y="4973"/>
                  </a:cubicBezTo>
                  <a:cubicBezTo>
                    <a:pt x="8313" y="4973"/>
                    <a:pt x="8320" y="4973"/>
                    <a:pt x="8328" y="4973"/>
                  </a:cubicBezTo>
                  <a:cubicBezTo>
                    <a:pt x="9864" y="4973"/>
                    <a:pt x="9456" y="2483"/>
                    <a:pt x="9150" y="1590"/>
                  </a:cubicBezTo>
                  <a:cubicBezTo>
                    <a:pt x="9099" y="1487"/>
                    <a:pt x="9048" y="1385"/>
                    <a:pt x="8997" y="1282"/>
                  </a:cubicBezTo>
                  <a:cubicBezTo>
                    <a:pt x="8620" y="580"/>
                    <a:pt x="7925" y="0"/>
                    <a:pt x="7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4231411" y="3661237"/>
              <a:ext cx="771609" cy="706359"/>
            </a:xfrm>
            <a:custGeom>
              <a:avLst/>
              <a:gdLst/>
              <a:ahLst/>
              <a:cxnLst/>
              <a:rect l="l" t="t" r="r" b="b"/>
              <a:pathLst>
                <a:path w="45469" h="41624" extrusionOk="0">
                  <a:moveTo>
                    <a:pt x="45468" y="0"/>
                  </a:moveTo>
                  <a:lnTo>
                    <a:pt x="45468" y="0"/>
                  </a:lnTo>
                  <a:cubicBezTo>
                    <a:pt x="44725" y="180"/>
                    <a:pt x="44136" y="872"/>
                    <a:pt x="43700" y="1538"/>
                  </a:cubicBezTo>
                  <a:lnTo>
                    <a:pt x="43495" y="1871"/>
                  </a:lnTo>
                  <a:cubicBezTo>
                    <a:pt x="42470" y="3614"/>
                    <a:pt x="41880" y="5613"/>
                    <a:pt x="41239" y="7536"/>
                  </a:cubicBezTo>
                  <a:cubicBezTo>
                    <a:pt x="40547" y="9714"/>
                    <a:pt x="39548" y="11765"/>
                    <a:pt x="38292" y="13661"/>
                  </a:cubicBezTo>
                  <a:cubicBezTo>
                    <a:pt x="37907" y="14276"/>
                    <a:pt x="37472" y="14866"/>
                    <a:pt x="37010" y="15430"/>
                  </a:cubicBezTo>
                  <a:cubicBezTo>
                    <a:pt x="35037" y="17890"/>
                    <a:pt x="32499" y="19940"/>
                    <a:pt x="29911" y="21786"/>
                  </a:cubicBezTo>
                  <a:cubicBezTo>
                    <a:pt x="29168" y="22298"/>
                    <a:pt x="28424" y="22811"/>
                    <a:pt x="27655" y="23298"/>
                  </a:cubicBezTo>
                  <a:lnTo>
                    <a:pt x="27604" y="23349"/>
                  </a:lnTo>
                  <a:cubicBezTo>
                    <a:pt x="29923" y="18144"/>
                    <a:pt x="29817" y="13485"/>
                    <a:pt x="27206" y="13485"/>
                  </a:cubicBezTo>
                  <a:cubicBezTo>
                    <a:pt x="26989" y="13485"/>
                    <a:pt x="26754" y="13517"/>
                    <a:pt x="26502" y="13584"/>
                  </a:cubicBezTo>
                  <a:cubicBezTo>
                    <a:pt x="23042" y="14481"/>
                    <a:pt x="22555" y="17916"/>
                    <a:pt x="20428" y="20863"/>
                  </a:cubicBezTo>
                  <a:cubicBezTo>
                    <a:pt x="18275" y="23811"/>
                    <a:pt x="13123" y="25143"/>
                    <a:pt x="6741" y="29577"/>
                  </a:cubicBezTo>
                  <a:cubicBezTo>
                    <a:pt x="4024" y="31474"/>
                    <a:pt x="1718" y="36497"/>
                    <a:pt x="1" y="41623"/>
                  </a:cubicBezTo>
                  <a:cubicBezTo>
                    <a:pt x="1923" y="41316"/>
                    <a:pt x="3819" y="40906"/>
                    <a:pt x="5665" y="40419"/>
                  </a:cubicBezTo>
                  <a:cubicBezTo>
                    <a:pt x="14328" y="38086"/>
                    <a:pt x="22324" y="33678"/>
                    <a:pt x="28937" y="27604"/>
                  </a:cubicBezTo>
                  <a:cubicBezTo>
                    <a:pt x="29296" y="27296"/>
                    <a:pt x="29655" y="26963"/>
                    <a:pt x="29962" y="26630"/>
                  </a:cubicBezTo>
                  <a:cubicBezTo>
                    <a:pt x="31090" y="25553"/>
                    <a:pt x="32166" y="24451"/>
                    <a:pt x="33166" y="23272"/>
                  </a:cubicBezTo>
                  <a:cubicBezTo>
                    <a:pt x="33909" y="22452"/>
                    <a:pt x="34627" y="21606"/>
                    <a:pt x="35319" y="20709"/>
                  </a:cubicBezTo>
                  <a:cubicBezTo>
                    <a:pt x="36190" y="19607"/>
                    <a:pt x="37036" y="18428"/>
                    <a:pt x="37805" y="17249"/>
                  </a:cubicBezTo>
                  <a:cubicBezTo>
                    <a:pt x="37959" y="17019"/>
                    <a:pt x="38112" y="16814"/>
                    <a:pt x="38241" y="16583"/>
                  </a:cubicBezTo>
                  <a:lnTo>
                    <a:pt x="38318" y="16480"/>
                  </a:lnTo>
                  <a:cubicBezTo>
                    <a:pt x="39420" y="14763"/>
                    <a:pt x="40419" y="12969"/>
                    <a:pt x="41342" y="11149"/>
                  </a:cubicBezTo>
                  <a:cubicBezTo>
                    <a:pt x="42034" y="9740"/>
                    <a:pt x="42675" y="8304"/>
                    <a:pt x="43264" y="6818"/>
                  </a:cubicBezTo>
                  <a:cubicBezTo>
                    <a:pt x="43290" y="6818"/>
                    <a:pt x="43290" y="6818"/>
                    <a:pt x="43290" y="6792"/>
                  </a:cubicBezTo>
                  <a:cubicBezTo>
                    <a:pt x="43469" y="6305"/>
                    <a:pt x="43649" y="5818"/>
                    <a:pt x="43828" y="5331"/>
                  </a:cubicBezTo>
                  <a:cubicBezTo>
                    <a:pt x="44469" y="3589"/>
                    <a:pt x="45007" y="1794"/>
                    <a:pt x="45468" y="0"/>
                  </a:cubicBezTo>
                  <a:close/>
                </a:path>
              </a:pathLst>
            </a:custGeom>
            <a:solidFill>
              <a:srgbClr val="000000">
                <a:alpha val="42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3157109" y="3661237"/>
              <a:ext cx="771168" cy="706359"/>
            </a:xfrm>
            <a:custGeom>
              <a:avLst/>
              <a:gdLst/>
              <a:ahLst/>
              <a:cxnLst/>
              <a:rect l="l" t="t" r="r" b="b"/>
              <a:pathLst>
                <a:path w="45443" h="41624" extrusionOk="0">
                  <a:moveTo>
                    <a:pt x="0" y="0"/>
                  </a:moveTo>
                  <a:lnTo>
                    <a:pt x="0" y="0"/>
                  </a:lnTo>
                  <a:cubicBezTo>
                    <a:pt x="180" y="692"/>
                    <a:pt x="359" y="1384"/>
                    <a:pt x="564" y="2051"/>
                  </a:cubicBezTo>
                  <a:cubicBezTo>
                    <a:pt x="6074" y="20786"/>
                    <a:pt x="20914" y="35344"/>
                    <a:pt x="39804" y="40419"/>
                  </a:cubicBezTo>
                  <a:cubicBezTo>
                    <a:pt x="41265" y="40829"/>
                    <a:pt x="42751" y="41162"/>
                    <a:pt x="44289" y="41444"/>
                  </a:cubicBezTo>
                  <a:cubicBezTo>
                    <a:pt x="44673" y="41495"/>
                    <a:pt x="45058" y="41572"/>
                    <a:pt x="45442" y="41623"/>
                  </a:cubicBezTo>
                  <a:cubicBezTo>
                    <a:pt x="45212" y="40880"/>
                    <a:pt x="44955" y="40163"/>
                    <a:pt x="44648" y="39419"/>
                  </a:cubicBezTo>
                  <a:cubicBezTo>
                    <a:pt x="43033" y="35113"/>
                    <a:pt x="41034" y="31218"/>
                    <a:pt x="38702" y="29577"/>
                  </a:cubicBezTo>
                  <a:cubicBezTo>
                    <a:pt x="32320" y="25143"/>
                    <a:pt x="27142" y="23811"/>
                    <a:pt x="25015" y="20863"/>
                  </a:cubicBezTo>
                  <a:cubicBezTo>
                    <a:pt x="22888" y="17916"/>
                    <a:pt x="22401" y="14481"/>
                    <a:pt x="18915" y="13584"/>
                  </a:cubicBezTo>
                  <a:cubicBezTo>
                    <a:pt x="18665" y="13517"/>
                    <a:pt x="18432" y="13485"/>
                    <a:pt x="18216" y="13485"/>
                  </a:cubicBezTo>
                  <a:cubicBezTo>
                    <a:pt x="15626" y="13485"/>
                    <a:pt x="15520" y="18144"/>
                    <a:pt x="17839" y="23349"/>
                  </a:cubicBezTo>
                  <a:lnTo>
                    <a:pt x="17787" y="23298"/>
                  </a:lnTo>
                  <a:cubicBezTo>
                    <a:pt x="17044" y="22811"/>
                    <a:pt x="16275" y="22298"/>
                    <a:pt x="15532" y="21786"/>
                  </a:cubicBezTo>
                  <a:cubicBezTo>
                    <a:pt x="12328" y="19530"/>
                    <a:pt x="9253" y="16916"/>
                    <a:pt x="7125" y="13661"/>
                  </a:cubicBezTo>
                  <a:cubicBezTo>
                    <a:pt x="5869" y="11765"/>
                    <a:pt x="4896" y="9714"/>
                    <a:pt x="4178" y="7561"/>
                  </a:cubicBezTo>
                  <a:cubicBezTo>
                    <a:pt x="3511" y="5485"/>
                    <a:pt x="2896" y="3384"/>
                    <a:pt x="1743" y="1538"/>
                  </a:cubicBezTo>
                  <a:cubicBezTo>
                    <a:pt x="1307" y="872"/>
                    <a:pt x="718" y="180"/>
                    <a:pt x="0" y="0"/>
                  </a:cubicBezTo>
                  <a:close/>
                </a:path>
              </a:pathLst>
            </a:custGeom>
            <a:solidFill>
              <a:srgbClr val="000000">
                <a:alpha val="42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4126163" y="3699725"/>
              <a:ext cx="926867" cy="1055839"/>
            </a:xfrm>
            <a:custGeom>
              <a:avLst/>
              <a:gdLst/>
              <a:ahLst/>
              <a:cxnLst/>
              <a:rect l="l" t="t" r="r" b="b"/>
              <a:pathLst>
                <a:path w="54618" h="62218" extrusionOk="0">
                  <a:moveTo>
                    <a:pt x="52022" y="1"/>
                  </a:moveTo>
                  <a:cubicBezTo>
                    <a:pt x="51156" y="1"/>
                    <a:pt x="50430" y="813"/>
                    <a:pt x="49927" y="1602"/>
                  </a:cubicBezTo>
                  <a:cubicBezTo>
                    <a:pt x="48748" y="3422"/>
                    <a:pt x="48133" y="5549"/>
                    <a:pt x="47467" y="7600"/>
                  </a:cubicBezTo>
                  <a:cubicBezTo>
                    <a:pt x="46775" y="9753"/>
                    <a:pt x="45775" y="11829"/>
                    <a:pt x="44520" y="13700"/>
                  </a:cubicBezTo>
                  <a:cubicBezTo>
                    <a:pt x="42418" y="16955"/>
                    <a:pt x="39317" y="19595"/>
                    <a:pt x="36113" y="21825"/>
                  </a:cubicBezTo>
                  <a:cubicBezTo>
                    <a:pt x="35370" y="22363"/>
                    <a:pt x="34626" y="22875"/>
                    <a:pt x="33883" y="23362"/>
                  </a:cubicBezTo>
                  <a:cubicBezTo>
                    <a:pt x="32883" y="24003"/>
                    <a:pt x="31884" y="24695"/>
                    <a:pt x="30884" y="25413"/>
                  </a:cubicBezTo>
                  <a:cubicBezTo>
                    <a:pt x="26399" y="28693"/>
                    <a:pt x="22093" y="32205"/>
                    <a:pt x="17992" y="35972"/>
                  </a:cubicBezTo>
                  <a:lnTo>
                    <a:pt x="14404" y="41047"/>
                  </a:lnTo>
                  <a:lnTo>
                    <a:pt x="8842" y="41047"/>
                  </a:lnTo>
                  <a:lnTo>
                    <a:pt x="4998" y="45609"/>
                  </a:lnTo>
                  <a:lnTo>
                    <a:pt x="0" y="62217"/>
                  </a:lnTo>
                  <a:lnTo>
                    <a:pt x="16660" y="62217"/>
                  </a:lnTo>
                  <a:cubicBezTo>
                    <a:pt x="17736" y="58706"/>
                    <a:pt x="18966" y="55246"/>
                    <a:pt x="20402" y="51888"/>
                  </a:cubicBezTo>
                  <a:cubicBezTo>
                    <a:pt x="20402" y="51888"/>
                    <a:pt x="23016" y="45353"/>
                    <a:pt x="39932" y="36408"/>
                  </a:cubicBezTo>
                  <a:cubicBezTo>
                    <a:pt x="41521" y="34793"/>
                    <a:pt x="51568" y="18031"/>
                    <a:pt x="53567" y="9240"/>
                  </a:cubicBezTo>
                  <a:cubicBezTo>
                    <a:pt x="54105" y="6882"/>
                    <a:pt x="54618" y="3397"/>
                    <a:pt x="53593" y="1141"/>
                  </a:cubicBezTo>
                  <a:cubicBezTo>
                    <a:pt x="53336" y="552"/>
                    <a:pt x="52824" y="142"/>
                    <a:pt x="52209" y="13"/>
                  </a:cubicBezTo>
                  <a:cubicBezTo>
                    <a:pt x="52146" y="5"/>
                    <a:pt x="52083" y="1"/>
                    <a:pt x="52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4477154" y="4070078"/>
              <a:ext cx="261847" cy="309703"/>
            </a:xfrm>
            <a:custGeom>
              <a:avLst/>
              <a:gdLst/>
              <a:ahLst/>
              <a:cxnLst/>
              <a:rect l="l" t="t" r="r" b="b"/>
              <a:pathLst>
                <a:path w="15430" h="18250" extrusionOk="0">
                  <a:moveTo>
                    <a:pt x="15430" y="1"/>
                  </a:moveTo>
                  <a:lnTo>
                    <a:pt x="15430" y="1"/>
                  </a:lnTo>
                  <a:cubicBezTo>
                    <a:pt x="14687" y="539"/>
                    <a:pt x="13943" y="1051"/>
                    <a:pt x="13200" y="1513"/>
                  </a:cubicBezTo>
                  <a:cubicBezTo>
                    <a:pt x="12200" y="2179"/>
                    <a:pt x="11201" y="2871"/>
                    <a:pt x="10201" y="3563"/>
                  </a:cubicBezTo>
                  <a:cubicBezTo>
                    <a:pt x="9689" y="4716"/>
                    <a:pt x="9099" y="5793"/>
                    <a:pt x="8433" y="6844"/>
                  </a:cubicBezTo>
                  <a:cubicBezTo>
                    <a:pt x="6690" y="9355"/>
                    <a:pt x="1" y="18249"/>
                    <a:pt x="1" y="18249"/>
                  </a:cubicBezTo>
                  <a:cubicBezTo>
                    <a:pt x="3563" y="15481"/>
                    <a:pt x="6972" y="12482"/>
                    <a:pt x="10150" y="9279"/>
                  </a:cubicBezTo>
                  <a:cubicBezTo>
                    <a:pt x="12739" y="6639"/>
                    <a:pt x="14430" y="2999"/>
                    <a:pt x="1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4170947" y="3929278"/>
              <a:ext cx="573637" cy="826286"/>
            </a:xfrm>
            <a:custGeom>
              <a:avLst/>
              <a:gdLst/>
              <a:ahLst/>
              <a:cxnLst/>
              <a:rect l="l" t="t" r="r" b="b"/>
              <a:pathLst>
                <a:path w="33803" h="48691" extrusionOk="0">
                  <a:moveTo>
                    <a:pt x="30781" y="1"/>
                  </a:moveTo>
                  <a:cubicBezTo>
                    <a:pt x="30568" y="1"/>
                    <a:pt x="30338" y="32"/>
                    <a:pt x="30091" y="96"/>
                  </a:cubicBezTo>
                  <a:cubicBezTo>
                    <a:pt x="26605" y="1019"/>
                    <a:pt x="26118" y="4453"/>
                    <a:pt x="23991" y="7400"/>
                  </a:cubicBezTo>
                  <a:cubicBezTo>
                    <a:pt x="21863" y="10348"/>
                    <a:pt x="16686" y="11681"/>
                    <a:pt x="10330" y="16115"/>
                  </a:cubicBezTo>
                  <a:cubicBezTo>
                    <a:pt x="3948" y="20549"/>
                    <a:pt x="1" y="41898"/>
                    <a:pt x="1" y="41898"/>
                  </a:cubicBezTo>
                  <a:lnTo>
                    <a:pt x="8331" y="48690"/>
                  </a:lnTo>
                  <a:lnTo>
                    <a:pt x="11022" y="48690"/>
                  </a:lnTo>
                  <a:cubicBezTo>
                    <a:pt x="12637" y="44231"/>
                    <a:pt x="16942" y="32287"/>
                    <a:pt x="17942" y="29417"/>
                  </a:cubicBezTo>
                  <a:cubicBezTo>
                    <a:pt x="19198" y="25854"/>
                    <a:pt x="26092" y="18857"/>
                    <a:pt x="29911" y="12321"/>
                  </a:cubicBezTo>
                  <a:cubicBezTo>
                    <a:pt x="33478" y="6217"/>
                    <a:pt x="33803" y="1"/>
                    <a:pt x="30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3107081" y="3699725"/>
              <a:ext cx="926884" cy="1055839"/>
            </a:xfrm>
            <a:custGeom>
              <a:avLst/>
              <a:gdLst/>
              <a:ahLst/>
              <a:cxnLst/>
              <a:rect l="l" t="t" r="r" b="b"/>
              <a:pathLst>
                <a:path w="54619" h="62218" extrusionOk="0">
                  <a:moveTo>
                    <a:pt x="2597" y="1"/>
                  </a:moveTo>
                  <a:cubicBezTo>
                    <a:pt x="2535" y="1"/>
                    <a:pt x="2473" y="5"/>
                    <a:pt x="2410" y="13"/>
                  </a:cubicBezTo>
                  <a:cubicBezTo>
                    <a:pt x="1769" y="142"/>
                    <a:pt x="1257" y="552"/>
                    <a:pt x="1026" y="1141"/>
                  </a:cubicBezTo>
                  <a:cubicBezTo>
                    <a:pt x="1" y="3397"/>
                    <a:pt x="513" y="6882"/>
                    <a:pt x="1026" y="9240"/>
                  </a:cubicBezTo>
                  <a:cubicBezTo>
                    <a:pt x="3025" y="18031"/>
                    <a:pt x="13098" y="34793"/>
                    <a:pt x="14687" y="36408"/>
                  </a:cubicBezTo>
                  <a:cubicBezTo>
                    <a:pt x="31577" y="45353"/>
                    <a:pt x="34191" y="51888"/>
                    <a:pt x="34191" y="51888"/>
                  </a:cubicBezTo>
                  <a:cubicBezTo>
                    <a:pt x="35627" y="55246"/>
                    <a:pt x="36882" y="58706"/>
                    <a:pt x="37959" y="62217"/>
                  </a:cubicBezTo>
                  <a:lnTo>
                    <a:pt x="54618" y="62217"/>
                  </a:lnTo>
                  <a:lnTo>
                    <a:pt x="49621" y="45609"/>
                  </a:lnTo>
                  <a:lnTo>
                    <a:pt x="45776" y="41047"/>
                  </a:lnTo>
                  <a:lnTo>
                    <a:pt x="40189" y="41047"/>
                  </a:lnTo>
                  <a:lnTo>
                    <a:pt x="36626" y="35972"/>
                  </a:lnTo>
                  <a:cubicBezTo>
                    <a:pt x="32525" y="32205"/>
                    <a:pt x="28219" y="28693"/>
                    <a:pt x="23734" y="25413"/>
                  </a:cubicBezTo>
                  <a:cubicBezTo>
                    <a:pt x="22735" y="24695"/>
                    <a:pt x="21735" y="24003"/>
                    <a:pt x="20735" y="23362"/>
                  </a:cubicBezTo>
                  <a:cubicBezTo>
                    <a:pt x="19992" y="22875"/>
                    <a:pt x="19223" y="22363"/>
                    <a:pt x="18480" y="21825"/>
                  </a:cubicBezTo>
                  <a:cubicBezTo>
                    <a:pt x="15276" y="19595"/>
                    <a:pt x="12201" y="16955"/>
                    <a:pt x="10099" y="13700"/>
                  </a:cubicBezTo>
                  <a:cubicBezTo>
                    <a:pt x="8843" y="11829"/>
                    <a:pt x="7844" y="9753"/>
                    <a:pt x="7152" y="7600"/>
                  </a:cubicBezTo>
                  <a:cubicBezTo>
                    <a:pt x="6485" y="5549"/>
                    <a:pt x="5870" y="3448"/>
                    <a:pt x="4691" y="1602"/>
                  </a:cubicBezTo>
                  <a:cubicBezTo>
                    <a:pt x="4188" y="813"/>
                    <a:pt x="3463" y="1"/>
                    <a:pt x="2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3420687" y="4070078"/>
              <a:ext cx="261847" cy="309703"/>
            </a:xfrm>
            <a:custGeom>
              <a:avLst/>
              <a:gdLst/>
              <a:ahLst/>
              <a:cxnLst/>
              <a:rect l="l" t="t" r="r" b="b"/>
              <a:pathLst>
                <a:path w="15430" h="18250" extrusionOk="0">
                  <a:moveTo>
                    <a:pt x="0" y="1"/>
                  </a:moveTo>
                  <a:lnTo>
                    <a:pt x="0" y="1"/>
                  </a:lnTo>
                  <a:cubicBezTo>
                    <a:pt x="1025" y="2999"/>
                    <a:pt x="2691" y="6639"/>
                    <a:pt x="5305" y="9279"/>
                  </a:cubicBezTo>
                  <a:cubicBezTo>
                    <a:pt x="8484" y="12482"/>
                    <a:pt x="11867" y="15481"/>
                    <a:pt x="15429" y="18249"/>
                  </a:cubicBezTo>
                  <a:cubicBezTo>
                    <a:pt x="15429" y="18249"/>
                    <a:pt x="8740" y="9355"/>
                    <a:pt x="7023" y="6844"/>
                  </a:cubicBezTo>
                  <a:cubicBezTo>
                    <a:pt x="6331" y="5793"/>
                    <a:pt x="5741" y="4716"/>
                    <a:pt x="5254" y="3563"/>
                  </a:cubicBezTo>
                  <a:cubicBezTo>
                    <a:pt x="4255" y="2871"/>
                    <a:pt x="3255" y="2179"/>
                    <a:pt x="2255" y="1513"/>
                  </a:cubicBezTo>
                  <a:cubicBezTo>
                    <a:pt x="1512" y="1051"/>
                    <a:pt x="743" y="53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3415511" y="3929363"/>
              <a:ext cx="573654" cy="826201"/>
            </a:xfrm>
            <a:custGeom>
              <a:avLst/>
              <a:gdLst/>
              <a:ahLst/>
              <a:cxnLst/>
              <a:rect l="l" t="t" r="r" b="b"/>
              <a:pathLst>
                <a:path w="33804" h="48686" extrusionOk="0">
                  <a:moveTo>
                    <a:pt x="3039" y="0"/>
                  </a:moveTo>
                  <a:cubicBezTo>
                    <a:pt x="0" y="0"/>
                    <a:pt x="320" y="6226"/>
                    <a:pt x="3893" y="12316"/>
                  </a:cubicBezTo>
                  <a:cubicBezTo>
                    <a:pt x="7738" y="18852"/>
                    <a:pt x="14607" y="25849"/>
                    <a:pt x="15862" y="29412"/>
                  </a:cubicBezTo>
                  <a:cubicBezTo>
                    <a:pt x="16862" y="32282"/>
                    <a:pt x="21168" y="44226"/>
                    <a:pt x="22783" y="48685"/>
                  </a:cubicBezTo>
                  <a:lnTo>
                    <a:pt x="25474" y="48685"/>
                  </a:lnTo>
                  <a:lnTo>
                    <a:pt x="33804" y="41893"/>
                  </a:lnTo>
                  <a:cubicBezTo>
                    <a:pt x="33804" y="41893"/>
                    <a:pt x="29857" y="20544"/>
                    <a:pt x="23475" y="16110"/>
                  </a:cubicBezTo>
                  <a:cubicBezTo>
                    <a:pt x="17118" y="11676"/>
                    <a:pt x="11941" y="10343"/>
                    <a:pt x="9788" y="7395"/>
                  </a:cubicBezTo>
                  <a:cubicBezTo>
                    <a:pt x="7661" y="4448"/>
                    <a:pt x="7200" y="1014"/>
                    <a:pt x="3714" y="91"/>
                  </a:cubicBezTo>
                  <a:cubicBezTo>
                    <a:pt x="3473" y="30"/>
                    <a:pt x="3248" y="0"/>
                    <a:pt x="3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38"/>
          <p:cNvSpPr txBox="1">
            <a:spLocks noGrp="1"/>
          </p:cNvSpPr>
          <p:nvPr>
            <p:ph type="body" idx="1"/>
          </p:nvPr>
        </p:nvSpPr>
        <p:spPr>
          <a:xfrm>
            <a:off x="621100" y="2571750"/>
            <a:ext cx="7901700" cy="21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0" lvl="0" indent="0" algn="l" rtl="0">
              <a:spcBef>
                <a:spcPts val="1000"/>
              </a:spcBef>
              <a:spcAft>
                <a:spcPts val="0"/>
              </a:spcAft>
              <a:buNone/>
            </a:pPr>
            <a:r>
              <a:rPr lang="en" sz="2500" b="1">
                <a:solidFill>
                  <a:schemeClr val="dk1"/>
                </a:solidFill>
                <a:latin typeface="Chivo"/>
                <a:ea typeface="Chivo"/>
                <a:cs typeface="Chivo"/>
                <a:sym typeface="Chivo"/>
              </a:rPr>
              <a:t>Resources</a:t>
            </a:r>
            <a:endParaRPr sz="2500" b="1">
              <a:solidFill>
                <a:schemeClr val="dk1"/>
              </a:solidFill>
              <a:latin typeface="Chivo"/>
              <a:ea typeface="Chivo"/>
              <a:cs typeface="Chivo"/>
              <a:sym typeface="Chivo"/>
            </a:endParaRPr>
          </a:p>
          <a:p>
            <a:pPr marL="457200" lvl="0" indent="0" algn="l" rtl="0">
              <a:spcBef>
                <a:spcPts val="0"/>
              </a:spcBef>
              <a:spcAft>
                <a:spcPts val="0"/>
              </a:spcAft>
              <a:buNone/>
            </a:pPr>
            <a:endParaRPr sz="1300"/>
          </a:p>
          <a:p>
            <a:pPr marL="457200" lvl="0" indent="-304800" algn="l" rtl="0">
              <a:spcBef>
                <a:spcPts val="0"/>
              </a:spcBef>
              <a:spcAft>
                <a:spcPts val="0"/>
              </a:spcAft>
              <a:buSzPts val="1200"/>
              <a:buChar char="●"/>
            </a:pPr>
            <a:r>
              <a:rPr lang="en" sz="1300"/>
              <a:t>"2022 Fuel Consumption Ratings" dataset from Kaggle</a:t>
            </a:r>
            <a:endParaRPr sz="1300"/>
          </a:p>
          <a:p>
            <a:pPr marL="914400" lvl="1" indent="-311150" algn="l" rtl="0">
              <a:spcBef>
                <a:spcPts val="0"/>
              </a:spcBef>
              <a:spcAft>
                <a:spcPts val="0"/>
              </a:spcAft>
              <a:buSzPts val="1300"/>
              <a:buChar char="○"/>
            </a:pPr>
            <a:r>
              <a:rPr lang="en" sz="1300" u="sng">
                <a:solidFill>
                  <a:schemeClr val="hlink"/>
                </a:solidFill>
                <a:hlinkClick r:id="rId3"/>
              </a:rPr>
              <a:t>https://www.kaggle.com/datasets/rinichristy/2022-fuel-consumption-ratings/</a:t>
            </a:r>
            <a:r>
              <a:rPr lang="en" sz="1300"/>
              <a:t> </a:t>
            </a:r>
            <a:endParaRPr sz="1300"/>
          </a:p>
          <a:p>
            <a:pPr marL="457200" lvl="0" indent="-311150" algn="l" rtl="0">
              <a:spcBef>
                <a:spcPts val="0"/>
              </a:spcBef>
              <a:spcAft>
                <a:spcPts val="0"/>
              </a:spcAft>
              <a:buSzPts val="1300"/>
              <a:buChar char="●"/>
            </a:pPr>
            <a:r>
              <a:rPr lang="en" sz="1300" u="sng">
                <a:solidFill>
                  <a:schemeClr val="hlink"/>
                </a:solidFill>
                <a:hlinkClick r:id="rId4"/>
              </a:rPr>
              <a:t>https://cleantechnica.com/2018/09/10/autolist-study-shows-environmental-concerns-have-little-impact-on-car-buying-decisions/</a:t>
            </a:r>
            <a:r>
              <a:rPr lang="en" sz="1300"/>
              <a:t> </a:t>
            </a:r>
            <a:endParaRPr sz="1300"/>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nvironment &amp; Ecology Newsletter by Slidesgo">
  <a:themeElements>
    <a:clrScheme name="Simple Light">
      <a:dk1>
        <a:srgbClr val="19AA82"/>
      </a:dk1>
      <a:lt1>
        <a:srgbClr val="C5F7E7"/>
      </a:lt1>
      <a:dk2>
        <a:srgbClr val="000000"/>
      </a:dk2>
      <a:lt2>
        <a:srgbClr val="FFFFFF"/>
      </a:lt2>
      <a:accent1>
        <a:srgbClr val="86DDF0"/>
      </a:accent1>
      <a:accent2>
        <a:srgbClr val="A791D1"/>
      </a:accent2>
      <a:accent3>
        <a:srgbClr val="F9C1BA"/>
      </a:accent3>
      <a:accent4>
        <a:srgbClr val="FFE4A9"/>
      </a:accent4>
      <a:accent5>
        <a:srgbClr val="FAC99F"/>
      </a:accent5>
      <a:accent6>
        <a:srgbClr val="81DEA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341</Words>
  <Application>Microsoft Office PowerPoint</Application>
  <PresentationFormat>On-screen Show (16:9)</PresentationFormat>
  <Paragraphs>40</Paragraphs>
  <Slides>6</Slides>
  <Notes>6</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Crimson Text</vt:lpstr>
      <vt:lpstr>PT Sans</vt:lpstr>
      <vt:lpstr>Chivo</vt:lpstr>
      <vt:lpstr>Open Sans</vt:lpstr>
      <vt:lpstr>Arial</vt:lpstr>
      <vt:lpstr>Environment &amp; Ecology Newsletter by Slidesgo</vt:lpstr>
      <vt:lpstr>Vehicle Fuel Consumption Ratings</vt:lpstr>
      <vt:lpstr>Table of Contents</vt:lpstr>
      <vt:lpstr>Our Mission</vt:lpstr>
      <vt:lpstr>Database Schema</vt:lpstr>
      <vt:lpstr>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Fuel Consumption Ratings</dc:title>
  <dc:creator>Shubham Saurabh</dc:creator>
  <cp:lastModifiedBy>Shubham Saurabh</cp:lastModifiedBy>
  <cp:revision>1</cp:revision>
  <dcterms:modified xsi:type="dcterms:W3CDTF">2022-07-24T17:45:19Z</dcterms:modified>
</cp:coreProperties>
</file>