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BC11A72B-4A5A-6347-86B9-0588113D9DBA}">
          <p14:sldIdLst>
            <p14:sldId id="256"/>
            <p14:sldId id="269"/>
            <p14:sldId id="258"/>
            <p14:sldId id="259"/>
          </p14:sldIdLst>
        </p14:section>
        <p14:section name="VXLAN" id="{EEDEBCD3-5D51-F341-A31D-DC0F00DF02B0}">
          <p14:sldIdLst>
            <p14:sldId id="257"/>
            <p14:sldId id="260"/>
            <p14:sldId id="261"/>
            <p14:sldId id="262"/>
            <p14:sldId id="263"/>
            <p14:sldId id="264"/>
          </p14:sldIdLst>
        </p14:section>
        <p14:section name="Flannel" id="{1F5B31B4-1F04-D143-981E-FB42A2501D98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6328-3933-8B49-93F8-A4FEBE09044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7C1B1-6DB0-0347-819A-28D041DF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7C1B1-6DB0-0347-819A-28D041DFCD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yuqian/k8s-the-hard-way/blob/master/network/vxlan-flannel-cn.m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oscoyoung@gmail.com" TargetMode="External"/><Relationship Id="rId3" Type="http://schemas.openxmlformats.org/officeDocument/2006/relationships/hyperlink" Target="https://github.com/yangyuqi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VXLAN in Flannel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杨谕黔</a:t>
            </a:r>
            <a:r>
              <a:rPr lang="en-US" altLang="zh-CN" cap="none" dirty="0" smtClean="0"/>
              <a:t>(</a:t>
            </a:r>
            <a:r>
              <a:rPr lang="en-US" altLang="zh-CN" cap="none" dirty="0" err="1" smtClean="0"/>
              <a:t>boscoyoung@gmail.com</a:t>
            </a:r>
            <a:r>
              <a:rPr lang="en-US" altLang="zh-CN" cap="none" dirty="0" smtClean="0"/>
              <a:t>)</a:t>
            </a:r>
          </a:p>
          <a:p>
            <a:r>
              <a:rPr lang="en-US" cap="none" dirty="0" smtClean="0"/>
              <a:t>https://</a:t>
            </a:r>
            <a:r>
              <a:rPr lang="en-US" cap="none" dirty="0" err="1" smtClean="0"/>
              <a:t>github.com</a:t>
            </a:r>
            <a:r>
              <a:rPr lang="en-US" cap="none" dirty="0" smtClean="0"/>
              <a:t>/</a:t>
            </a:r>
            <a:r>
              <a:rPr lang="en-US" cap="none" dirty="0" err="1" smtClean="0"/>
              <a:t>yangyuqian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Manually Create </a:t>
            </a:r>
            <a:r>
              <a:rPr lang="en-US" dirty="0" smtClean="0"/>
              <a:t>an </a:t>
            </a:r>
            <a:r>
              <a:rPr lang="en-US" dirty="0"/>
              <a:t>Overlay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Install and setup </a:t>
            </a:r>
            <a:r>
              <a:rPr lang="en-US" cap="none" dirty="0"/>
              <a:t>D</a:t>
            </a:r>
            <a:r>
              <a:rPr lang="en-US" cap="none" dirty="0" smtClean="0"/>
              <a:t>ocker Daemon, and set IP ranges </a:t>
            </a:r>
            <a:r>
              <a:rPr lang="en-US" cap="none" dirty="0" smtClean="0"/>
              <a:t>with </a:t>
            </a:r>
            <a:r>
              <a:rPr lang="en-US" cap="none" dirty="0" smtClean="0"/>
              <a:t>--</a:t>
            </a:r>
            <a:r>
              <a:rPr lang="en-US" cap="none" dirty="0" err="1" smtClean="0"/>
              <a:t>bip</a:t>
            </a:r>
            <a:endParaRPr lang="en-US" cap="none" dirty="0" smtClean="0"/>
          </a:p>
          <a:p>
            <a:r>
              <a:rPr lang="en-US" cap="none" dirty="0" smtClean="0"/>
              <a:t>Create VTEPs, including virtual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devices and </a:t>
            </a:r>
            <a:r>
              <a:rPr lang="en-US" cap="none" dirty="0" smtClean="0"/>
              <a:t>routes with iproute2 and bridge</a:t>
            </a:r>
            <a:endParaRPr lang="en-US" cap="none" dirty="0" smtClean="0"/>
          </a:p>
          <a:p>
            <a:r>
              <a:rPr lang="en-US" cap="none" dirty="0" smtClean="0"/>
              <a:t>Create ARP entries across all </a:t>
            </a:r>
            <a:r>
              <a:rPr lang="en-US" cap="none" dirty="0" smtClean="0"/>
              <a:t>hosts with iproute2</a:t>
            </a:r>
            <a:endParaRPr lang="en-US" cap="none" dirty="0" smtClean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For Chinese Audiences, </a:t>
            </a:r>
            <a:r>
              <a:rPr lang="en-US" cap="none" dirty="0" err="1" smtClean="0"/>
              <a:t>pls</a:t>
            </a:r>
            <a:r>
              <a:rPr lang="en-US" cap="none" dirty="0"/>
              <a:t> refer to </a:t>
            </a:r>
            <a:r>
              <a:rPr lang="en-US" cap="none" dirty="0">
                <a:hlinkClick r:id="rId2"/>
              </a:rPr>
              <a:t>https://</a:t>
            </a:r>
            <a:r>
              <a:rPr lang="en-US" cap="none" dirty="0" smtClean="0">
                <a:hlinkClick r:id="rId2"/>
              </a:rPr>
              <a:t>github.com/yangyuqian/k8s-the-hard-way/blob/master/network/vxlan-flannel-cn.md</a:t>
            </a:r>
            <a:r>
              <a:rPr lang="en-US" cap="none" dirty="0" smtClean="0"/>
              <a:t> for more details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080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Flannel is a virtual network that gives a subnet to each host for use with container runtimes.</a:t>
            </a:r>
          </a:p>
          <a:p>
            <a:r>
              <a:rPr lang="en-US" cap="none" dirty="0" smtClean="0"/>
              <a:t>Platforms like </a:t>
            </a:r>
            <a:r>
              <a:rPr lang="en-US" cap="none" dirty="0"/>
              <a:t>K</a:t>
            </a:r>
            <a:r>
              <a:rPr lang="en-US" cap="none" dirty="0" smtClean="0"/>
              <a:t>ubernetes assume that each container (pod) has a unique, routable </a:t>
            </a:r>
            <a:r>
              <a:rPr lang="en-US" cap="none" dirty="0" err="1" smtClean="0"/>
              <a:t>ip</a:t>
            </a:r>
            <a:r>
              <a:rPr lang="en-US" cap="none" dirty="0" smtClean="0"/>
              <a:t> inside the cluster. The advantage of this model is that it reduces the complexity of doing port mapping.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003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VXLAN backend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8" y="1782173"/>
            <a:ext cx="7870105" cy="4883828"/>
          </a:xfrm>
        </p:spPr>
      </p:pic>
    </p:spTree>
    <p:extLst>
      <p:ext uri="{BB962C8B-B14F-4D97-AF65-F5344CB8AC3E}">
        <p14:creationId xmlns:p14="http://schemas.microsoft.com/office/powerpoint/2010/main" val="4392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Flannel daemon listens on L3 </a:t>
            </a:r>
            <a:r>
              <a:rPr lang="en-US" cap="none" dirty="0" err="1" smtClean="0"/>
              <a:t>MISSes</a:t>
            </a:r>
            <a:r>
              <a:rPr lang="en-US" cap="none" dirty="0" smtClean="0"/>
              <a:t>, then update the ARP cache according to registered subnets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8549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杨谕黔</a:t>
            </a:r>
            <a:r>
              <a:rPr lang="en-US" altLang="zh-CN" cap="none" dirty="0" smtClean="0"/>
              <a:t>/</a:t>
            </a:r>
            <a:r>
              <a:rPr lang="en-US" altLang="zh-CN" cap="none" dirty="0" err="1" smtClean="0"/>
              <a:t>Yuqian</a:t>
            </a:r>
            <a:r>
              <a:rPr lang="en-US" altLang="zh-CN" cap="none" dirty="0" smtClean="0"/>
              <a:t> Yang</a:t>
            </a:r>
          </a:p>
          <a:p>
            <a:r>
              <a:rPr lang="en-US" altLang="zh-CN" cap="none" dirty="0" smtClean="0"/>
              <a:t>Senior Software Engineer </a:t>
            </a:r>
            <a:r>
              <a:rPr lang="en-US" altLang="zh-CN" cap="none" dirty="0"/>
              <a:t>and </a:t>
            </a:r>
            <a:r>
              <a:rPr lang="en-US" altLang="zh-CN" cap="none" dirty="0" smtClean="0"/>
              <a:t>Container Evangelist @</a:t>
            </a:r>
            <a:r>
              <a:rPr lang="en-US" altLang="zh-CN" cap="none" dirty="0" err="1" smtClean="0"/>
              <a:t>FreeWheel</a:t>
            </a:r>
            <a:endParaRPr lang="en-US" altLang="zh-CN" cap="none" dirty="0" smtClean="0"/>
          </a:p>
          <a:p>
            <a:r>
              <a:rPr lang="en-US" altLang="zh-CN" cap="none" dirty="0" smtClean="0"/>
              <a:t>Email: </a:t>
            </a:r>
            <a:r>
              <a:rPr lang="en-US" altLang="zh-CN" cap="none" dirty="0" smtClean="0">
                <a:hlinkClick r:id="rId2"/>
              </a:rPr>
              <a:t>boscoyoung@gmail.com</a:t>
            </a:r>
            <a:endParaRPr lang="en-US" altLang="zh-CN" cap="none" dirty="0" smtClean="0"/>
          </a:p>
          <a:p>
            <a:r>
              <a:rPr lang="en-US" altLang="zh-CN" cap="none" dirty="0" err="1" smtClean="0"/>
              <a:t>Github</a:t>
            </a:r>
            <a:r>
              <a:rPr lang="en-US" altLang="zh-CN" cap="none" dirty="0"/>
              <a:t>: </a:t>
            </a:r>
            <a:r>
              <a:rPr lang="en-US" altLang="zh-CN" cap="none" dirty="0">
                <a:hlinkClick r:id="rId3"/>
              </a:rPr>
              <a:t>https://</a:t>
            </a:r>
            <a:r>
              <a:rPr lang="en-US" altLang="zh-CN" cap="none" dirty="0" smtClean="0">
                <a:hlinkClick r:id="rId3"/>
              </a:rPr>
              <a:t>github.com/yangyuqian</a:t>
            </a:r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VXLAN</a:t>
            </a:r>
          </a:p>
          <a:p>
            <a:pPr lvl="1"/>
            <a:r>
              <a:rPr lang="en-US" cap="none" dirty="0" smtClean="0"/>
              <a:t>Brief introduction to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support in Linux Kernel</a:t>
            </a:r>
          </a:p>
          <a:p>
            <a:pPr lvl="1"/>
            <a:r>
              <a:rPr lang="en-US" cap="none" dirty="0" smtClean="0"/>
              <a:t>Create an Overlay Network with native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support in the Kernel</a:t>
            </a:r>
          </a:p>
          <a:p>
            <a:r>
              <a:rPr lang="en-US" cap="none" dirty="0" err="1" smtClean="0"/>
              <a:t>vxlan</a:t>
            </a:r>
            <a:r>
              <a:rPr lang="en-US" cap="none" dirty="0" smtClean="0"/>
              <a:t> backend in </a:t>
            </a:r>
            <a:r>
              <a:rPr lang="en-US" cap="none" dirty="0" smtClean="0"/>
              <a:t>flannel</a:t>
            </a:r>
          </a:p>
          <a:p>
            <a:pPr lvl="1"/>
            <a:r>
              <a:rPr lang="en-US" cap="none" dirty="0" smtClean="0"/>
              <a:t>Brief introduction to </a:t>
            </a:r>
            <a:r>
              <a:rPr lang="en-US" cap="none" dirty="0" smtClean="0"/>
              <a:t>implementation of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backend in Flannel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0063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Benefits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cap="none" dirty="0" smtClean="0"/>
              <a:t>Extend IP address ranges in </a:t>
            </a:r>
            <a:r>
              <a:rPr lang="en-US" cap="none" dirty="0"/>
              <a:t>a </a:t>
            </a:r>
            <a:r>
              <a:rPr lang="en-US" cap="none" dirty="0" smtClean="0"/>
              <a:t>multi-tenant platform by a 24bit VNI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cap="none" dirty="0"/>
              <a:t>V</a:t>
            </a:r>
            <a:r>
              <a:rPr lang="en-US" cap="none" dirty="0" smtClean="0"/>
              <a:t>irtualized L2 communication upon existing L3 network(UDP)</a:t>
            </a:r>
          </a:p>
        </p:txBody>
      </p:sp>
    </p:spTree>
    <p:extLst>
      <p:ext uri="{BB962C8B-B14F-4D97-AF65-F5344CB8AC3E}">
        <p14:creationId xmlns:p14="http://schemas.microsoft.com/office/powerpoint/2010/main" val="85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cap="none" dirty="0" smtClean="0"/>
              <a:t>Virtual </a:t>
            </a:r>
            <a:r>
              <a:rPr lang="en-US" i="1" cap="none" dirty="0" err="1" smtClean="0"/>
              <a:t>eXtensible</a:t>
            </a:r>
            <a:r>
              <a:rPr lang="en-US" i="1" cap="none" dirty="0" smtClean="0"/>
              <a:t> Local </a:t>
            </a:r>
            <a:r>
              <a:rPr lang="en-US" i="1" cap="none" dirty="0"/>
              <a:t>A</a:t>
            </a:r>
            <a:r>
              <a:rPr lang="en-US" i="1" cap="none" dirty="0" smtClean="0"/>
              <a:t>rea </a:t>
            </a:r>
            <a:r>
              <a:rPr lang="en-US" i="1" cap="none" dirty="0"/>
              <a:t>N</a:t>
            </a:r>
            <a:r>
              <a:rPr lang="en-US" i="1" cap="none" dirty="0" smtClean="0"/>
              <a:t>etwork</a:t>
            </a:r>
            <a:r>
              <a:rPr lang="en-US" cap="none" dirty="0" smtClean="0"/>
              <a:t> (VXLAN) is a protocol to overlay a virtualized L2 network over an existing IP network with little setup.</a:t>
            </a:r>
          </a:p>
          <a:p>
            <a:r>
              <a:rPr lang="en-US" cap="none" dirty="0"/>
              <a:t>Thanks to </a:t>
            </a:r>
            <a:r>
              <a:rPr lang="en-US" cap="none" dirty="0" smtClean="0"/>
              <a:t>patches </a:t>
            </a:r>
            <a:r>
              <a:rPr lang="en-US" cap="none" dirty="0"/>
              <a:t>from Stephen </a:t>
            </a:r>
            <a:r>
              <a:rPr lang="en-US" cap="none" dirty="0" err="1"/>
              <a:t>Hemminger</a:t>
            </a:r>
            <a:r>
              <a:rPr lang="en-US" cap="none" dirty="0"/>
              <a:t>, Linux can act as VTEPs till </a:t>
            </a:r>
            <a:r>
              <a:rPr lang="en-US" cap="none" dirty="0" smtClean="0"/>
              <a:t>v3.7.0</a:t>
            </a:r>
          </a:p>
          <a:p>
            <a:r>
              <a:rPr lang="en-US" cap="none" dirty="0"/>
              <a:t>Stephen </a:t>
            </a:r>
            <a:r>
              <a:rPr lang="en-US" cap="none" dirty="0" err="1" smtClean="0"/>
              <a:t>Hemminger</a:t>
            </a:r>
            <a:r>
              <a:rPr lang="en-US" cap="none" dirty="0" smtClean="0"/>
              <a:t> also created tools, known as iproute2 and bridge, for Linux</a:t>
            </a:r>
          </a:p>
          <a:p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95" y="3044833"/>
            <a:ext cx="1340884" cy="18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</a:t>
            </a:r>
            <a:r>
              <a:rPr lang="en-US" dirty="0" err="1" smtClean="0"/>
              <a:t>Vxlan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56" y="1835335"/>
            <a:ext cx="9333985" cy="4316507"/>
          </a:xfrm>
        </p:spPr>
      </p:pic>
    </p:spTree>
    <p:extLst>
      <p:ext uri="{BB962C8B-B14F-4D97-AF65-F5344CB8AC3E}">
        <p14:creationId xmlns:p14="http://schemas.microsoft.com/office/powerpoint/2010/main" val="6375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16" y="1739017"/>
            <a:ext cx="8687426" cy="49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Packet encapsulation is not enough for L2 over L3. VXLAN switches need </a:t>
            </a:r>
            <a:r>
              <a:rPr lang="en-US" cap="none" dirty="0" smtClean="0"/>
              <a:t>to implement </a:t>
            </a:r>
            <a:r>
              <a:rPr lang="en-US" cap="none" dirty="0"/>
              <a:t>the following </a:t>
            </a:r>
            <a:r>
              <a:rPr lang="en-US" cap="none" dirty="0" smtClean="0"/>
              <a:t>features:</a:t>
            </a:r>
          </a:p>
          <a:p>
            <a:pPr lvl="1"/>
            <a:r>
              <a:rPr lang="en-US" cap="none" dirty="0" smtClean="0"/>
              <a:t>ARP resolution: need to reply to ARP request from local servers without broadcasting the ARP packet.</a:t>
            </a:r>
          </a:p>
          <a:p>
            <a:pPr lvl="1"/>
            <a:r>
              <a:rPr lang="en-US" cap="none" dirty="0" smtClean="0"/>
              <a:t>Destination search : need to find the destination location corresponding to the destination MAC</a:t>
            </a:r>
          </a:p>
          <a:p>
            <a:r>
              <a:rPr lang="en-US" cap="none" dirty="0" smtClean="0"/>
              <a:t>The VXLAN endpoint providing these features is referred as "VTEP"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455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Manually</a:t>
            </a:r>
            <a:r>
              <a:rPr lang="en-US" dirty="0" smtClean="0"/>
              <a:t> Create </a:t>
            </a:r>
            <a:r>
              <a:rPr lang="en-US" dirty="0" smtClean="0"/>
              <a:t>an </a:t>
            </a:r>
            <a:r>
              <a:rPr lang="en-US" dirty="0" smtClean="0"/>
              <a:t>Overlay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17" y="1800025"/>
            <a:ext cx="6798004" cy="49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1331</TotalTime>
  <Words>304</Words>
  <Application>Microsoft Macintosh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宋体</vt:lpstr>
      <vt:lpstr>Arial</vt:lpstr>
      <vt:lpstr>Droplet</vt:lpstr>
      <vt:lpstr>VXLAN in Flannel</vt:lpstr>
      <vt:lpstr>I am…</vt:lpstr>
      <vt:lpstr>outline</vt:lpstr>
      <vt:lpstr>Benefits</vt:lpstr>
      <vt:lpstr>VXLAN</vt:lpstr>
      <vt:lpstr>Objective of Vxlan</vt:lpstr>
      <vt:lpstr>Basic mechanism</vt:lpstr>
      <vt:lpstr>VTEP</vt:lpstr>
      <vt:lpstr>Example: Manually Create an Overlay Network</vt:lpstr>
      <vt:lpstr>Example: Manually Create an Overlay Network</vt:lpstr>
      <vt:lpstr>Flannel</vt:lpstr>
      <vt:lpstr>VXLAN backend</vt:lpstr>
      <vt:lpstr>VXLAN backend</vt:lpstr>
      <vt:lpstr>Q&amp;A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65</cp:revision>
  <dcterms:created xsi:type="dcterms:W3CDTF">2017-03-16T15:15:13Z</dcterms:created>
  <dcterms:modified xsi:type="dcterms:W3CDTF">2017-03-19T13:23:15Z</dcterms:modified>
</cp:coreProperties>
</file>