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Vxlan</a:t>
            </a:r>
            <a:r>
              <a:rPr lang="en-US" dirty="0" smtClean="0"/>
              <a:t> &amp; Flannel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杨谕黔</a:t>
            </a:r>
            <a:r>
              <a:rPr lang="en-US" altLang="zh-CN"/>
              <a:t>(</a:t>
            </a:r>
            <a:r>
              <a:rPr lang="en-US" altLang="zh-CN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387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宋体</vt:lpstr>
      <vt:lpstr>Arial</vt:lpstr>
      <vt:lpstr>Droplet</vt:lpstr>
      <vt:lpstr>Vxlan &amp; Flannel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2017-03-16T15:15:13Z</dcterms:created>
  <dcterms:modified xsi:type="dcterms:W3CDTF">2017-03-16T15:17:19Z</dcterms:modified>
</cp:coreProperties>
</file>