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03" autoAdjust="0"/>
  </p:normalViewPr>
  <p:slideViewPr>
    <p:cSldViewPr snapToGrid="0">
      <p:cViewPr varScale="1">
        <p:scale>
          <a:sx n="103" d="100"/>
          <a:sy n="103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403D-9B52-441A-A3E2-033F76AB364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73A07-45CE-490E-BF1D-1DF9CE51D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73A07-45CE-490E-BF1D-1DF9CE51D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got into Computer Science I changed my major 3 times</a:t>
            </a:r>
          </a:p>
          <a:p>
            <a:r>
              <a:rPr lang="en-US" dirty="0"/>
              <a:t>3D animation </a:t>
            </a:r>
          </a:p>
          <a:p>
            <a:r>
              <a:rPr lang="en-US" dirty="0"/>
              <a:t>Graphic Design</a:t>
            </a:r>
          </a:p>
          <a:p>
            <a:r>
              <a:rPr lang="en-US" dirty="0"/>
              <a:t>Web design</a:t>
            </a:r>
          </a:p>
          <a:p>
            <a:r>
              <a:rPr lang="en-US" dirty="0"/>
              <a:t>None of the majors were challenging me. </a:t>
            </a:r>
          </a:p>
          <a:p>
            <a:r>
              <a:rPr lang="en-US" dirty="0"/>
              <a:t>I found myself board in my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73A07-45CE-490E-BF1D-1DF9CE51D2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2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I was in classes wondering why I was paying people to teach me things I could already do and had learned to do in high school. I didn’t feel like I was getting a worthwhile education. I could have made a lot of money with 3D animation, but I didn’t like the software I was using and I noticed every time a Disney animator was interviewed  they seemed stressed out  or unhappy. Graphic design I already learned all the tools in high school and the professionals were a dime a dozen and started out at $15. Web design seemed like the field I could stick with. At first, I was learning new stuff even started building websites for people as a freelancer, got hired by a company to ever build websites and pay for my degree, but I noticed that tools like WordPress were coming out and replacing people in the field.  I realized my degree was incomplete and it seemed like the technology field was taking over the building process. I had that light bulb moment one day in class when I asked my teacher how to build a shopping cart. What he said pivoted my entire career and direction with school. He told me that he would just hire a programmer to build a shopping cart. I was miffed. I thought that I  was I in this degree to learn to build these tools.</a:t>
            </a:r>
          </a:p>
          <a:p>
            <a:r>
              <a:rPr lang="en-US" sz="1200" dirty="0">
                <a:effectLst/>
              </a:rPr>
              <a:t>After that I knew I was in the wrong major. The next semester I changed my major. At first I felt it might have been a mistake. It was hard. I wasn’t sure I was smart enough or good enough at math. I kept at it despite my reservations. Then I took a discrete mathematics course and I realized how much I loved my major. I realized what drew me to this major. I had that moment where everything clicked, my mind was already thinking like a software engineer. I loved solving these puzzles and I was really good at it. It was creative, technical, required learning new things every day, and I loved the feeling of accomplishment when I make code work.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73A07-45CE-490E-BF1D-1DF9CE51D2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1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73A07-45CE-490E-BF1D-1DF9CE51D2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in a Computer Science Bachelors of Science? The degree requires 120 credit hours which can be broken down into 20 hours towards a mathematics minor, 42 hours of core curriculum hours, and 58 hours of computer science credits. The Computer science department suggests a Math minor because the degree already requires 17 hours of advance math.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73A07-45CE-490E-BF1D-1DF9CE51D2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7257-2FDE-4134-8D54-C91858D7E709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8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923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62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95172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098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3617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99786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944-A46E-41CF-877C-647C17E3D101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0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BFCC-49AB-41AF-BB15-DF057C1FE0B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5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63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BBD7-D6DA-43EB-B86A-FA2CE956A08C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814C-A2BD-4AE8-A2E9-0D1FDA262FB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0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ABE7-D1D4-4A52-A22A-1FF27F8F380E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3F97-7709-412C-BB48-E46808BAE880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A792-EF1C-4A47-85FC-3604DC361DD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A06F3-6869-4AE8-B424-CC0F7CD02AE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18F3-B224-470B-BB41-92E30ACEDE3F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2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Why am I a Computer Science Major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1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mputerscience.org/careers/" TargetMode="External"/><Relationship Id="rId3" Type="http://schemas.openxmlformats.org/officeDocument/2006/relationships/hyperlink" Target="http://www.computercareers.org/wp-content/uploads/Computer-Programmer-300x225.jpg" TargetMode="External"/><Relationship Id="rId7" Type="http://schemas.openxmlformats.org/officeDocument/2006/relationships/hyperlink" Target="http://www.icrewz.com/wp-content/files/Graphic-Designer-Experience.jpg" TargetMode="External"/><Relationship Id="rId2" Type="http://schemas.openxmlformats.org/officeDocument/2006/relationships/hyperlink" Target="http://www.careertoolkit.com/wp-content/uploads/2016/11/database-admin-50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rategy6.com/wp-content/uploads/2016/10/idea.jpg" TargetMode="External"/><Relationship Id="rId5" Type="http://schemas.openxmlformats.org/officeDocument/2006/relationships/hyperlink" Target="https://media.licdn.com/mpr/mpr/p/3/005/03e/00d/1c00898.jpg" TargetMode="External"/><Relationship Id="rId4" Type="http://schemas.openxmlformats.org/officeDocument/2006/relationships/hyperlink" Target="http://computerengineeringsalaryuk.com/wp-content/uploads/2015/03/How-does-a-computer-hardware-engineer-perform-his-duties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723E-3171-45D0-925A-9F7ADDE05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599" y="1069097"/>
            <a:ext cx="9833223" cy="2387600"/>
          </a:xfrm>
        </p:spPr>
        <p:txBody>
          <a:bodyPr>
            <a:normAutofit/>
          </a:bodyPr>
          <a:lstStyle/>
          <a:p>
            <a:r>
              <a:rPr lang="en-US" sz="4400" dirty="0"/>
              <a:t>Becoming a Computer Science Major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D6A0-5237-4541-8AD2-CAC9DCD13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journey and passion behind becoming </a:t>
            </a:r>
          </a:p>
          <a:p>
            <a:r>
              <a:rPr lang="en-US" dirty="0"/>
              <a:t>a software engineer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1D1-A17E-4279-8AAB-DBC04ED6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1780" y="6492875"/>
            <a:ext cx="2743200" cy="365125"/>
          </a:xfrm>
        </p:spPr>
        <p:txBody>
          <a:bodyPr/>
          <a:lstStyle/>
          <a:p>
            <a:fld id="{6ABFECE2-F1F9-4BF0-93D1-BBC4318D29CA}" type="datetime1">
              <a:rPr lang="en-US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12/5/2017</a:t>
            </a:fld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A5BB-D4F1-4004-A6F7-86A73C61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0693" y="6492875"/>
            <a:ext cx="5124886" cy="365125"/>
          </a:xfrm>
        </p:spPr>
        <p:txBody>
          <a:bodyPr/>
          <a:lstStyle/>
          <a:p>
            <a:r>
              <a:rPr lang="en-US" dirty="0"/>
              <a:t>Becoming a Computer Science Major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05561-77A3-4600-AD48-4581FB08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91180" y="6492873"/>
            <a:ext cx="771089" cy="365125"/>
          </a:xfrm>
        </p:spPr>
        <p:txBody>
          <a:bodyPr>
            <a:normAutofit/>
          </a:bodyPr>
          <a:lstStyle/>
          <a:p>
            <a:fld id="{6D22F896-40B5-4ADD-8801-0D06FADFA095}" type="slidenum">
              <a:rPr lang="en-US" smtClean="0">
                <a:solidFill>
                  <a:schemeClr val="bg2">
                    <a:lumMod val="10000"/>
                    <a:lumOff val="90000"/>
                  </a:schemeClr>
                </a:solidFill>
              </a:rPr>
              <a:t>1</a:t>
            </a:fld>
            <a:endParaRPr lang="en-US" dirty="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A807-BD73-498A-98D2-5107FB04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8AD0-CF31-451D-8FD2-1A4AB9A9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http://www.careertoolkit.com/wp-content/uploads/2016/11/database-admin-500.jpg</a:t>
            </a:r>
            <a:endParaRPr lang="en-US" dirty="0"/>
          </a:p>
          <a:p>
            <a:r>
              <a:rPr lang="en-US" dirty="0">
                <a:hlinkClick r:id="rId3"/>
              </a:rPr>
              <a:t>http://www.computercareers.org/wp-content/uploads/Computer-Programmer-300x225.jpg</a:t>
            </a:r>
            <a:endParaRPr lang="en-US" dirty="0"/>
          </a:p>
          <a:p>
            <a:r>
              <a:rPr lang="en-US" dirty="0">
                <a:hlinkClick r:id="rId4"/>
              </a:rPr>
              <a:t>http://computerengineeringsalaryuk.com/wp-content/uploads/2015/03/How-does-a-computer-hardware-engineer-perform-his-duties.jpg</a:t>
            </a:r>
            <a:endParaRPr lang="en-US" dirty="0"/>
          </a:p>
          <a:p>
            <a:r>
              <a:rPr lang="en-US" dirty="0">
                <a:hlinkClick r:id="rId5"/>
              </a:rPr>
              <a:t>https://media.licdn.com/mpr/mpr/p/3/005/03e/00d/1c00898.jpg</a:t>
            </a:r>
            <a:endParaRPr lang="en-US" dirty="0"/>
          </a:p>
          <a:p>
            <a:r>
              <a:rPr lang="en-US" dirty="0">
                <a:hlinkClick r:id="rId6"/>
              </a:rPr>
              <a:t>https://www.strategy6.com/wp-content/uploads/2016/10/idea.jpg</a:t>
            </a:r>
            <a:endParaRPr lang="en-US" dirty="0"/>
          </a:p>
          <a:p>
            <a:r>
              <a:rPr lang="en-US" dirty="0">
                <a:hlinkClick r:id="rId7"/>
              </a:rPr>
              <a:t>http://www.icrewz.com/wp-content/files/Graphic-Designer-Experience.jpg</a:t>
            </a:r>
            <a:endParaRPr lang="en-US" dirty="0"/>
          </a:p>
          <a:p>
            <a:r>
              <a:rPr lang="en-US" dirty="0">
                <a:hlinkClick r:id="rId8"/>
              </a:rPr>
              <a:t>http://www.computerscience.org/careers/</a:t>
            </a:r>
            <a:endParaRPr lang="en-US" dirty="0"/>
          </a:p>
          <a:p>
            <a:r>
              <a:rPr lang="en-US" dirty="0"/>
              <a:t>http://mycatalog.txstate.edu/undergraduate/science-engineering/computer/computer-science-bs/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3F87-4EF0-4E6C-AB6D-3E02D699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6D84-06D9-4880-B5F0-B8DA8CA3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2A2E-9499-41AD-8013-233CEF9F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5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ource: http://www.icrewz.com/wp-content/files/Graphic-Designer-Experience.jpg" title="student in a computer class">
            <a:extLst>
              <a:ext uri="{FF2B5EF4-FFF2-40B4-BE49-F238E27FC236}">
                <a16:creationId xmlns:a16="http://schemas.microsoft.com/office/drawing/2014/main" id="{D65CE5C5-03F9-475F-BA5B-AE475BBD40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38" b="21673"/>
          <a:stretch/>
        </p:blipFill>
        <p:spPr>
          <a:xfrm>
            <a:off x="0" y="-1002108"/>
            <a:ext cx="12195372" cy="43294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C3E25CB-E21A-4254-A715-4688B69D6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749" y="3601623"/>
            <a:ext cx="9440034" cy="1399591"/>
          </a:xfrm>
        </p:spPr>
        <p:txBody>
          <a:bodyPr>
            <a:noAutofit/>
          </a:bodyPr>
          <a:lstStyle/>
          <a:p>
            <a:pPr algn="l"/>
            <a:r>
              <a:rPr lang="en-US" sz="1800" dirty="0"/>
              <a:t>Part 1 : How Did I Get Here</a:t>
            </a:r>
          </a:p>
          <a:p>
            <a:pPr algn="l"/>
            <a:r>
              <a:rPr lang="en-US" sz="1800" dirty="0"/>
              <a:t>Part 2: Overview: What is Computer Science </a:t>
            </a:r>
          </a:p>
          <a:p>
            <a:pPr algn="l"/>
            <a:r>
              <a:rPr lang="en-US" sz="1800" dirty="0"/>
              <a:t>Part 3:Computer Science BS</a:t>
            </a:r>
          </a:p>
          <a:p>
            <a:pPr algn="l"/>
            <a:r>
              <a:rPr lang="en-US" sz="1800" dirty="0"/>
              <a:t>Part 4: Opportunities</a:t>
            </a:r>
          </a:p>
          <a:p>
            <a:pPr algn="l"/>
            <a:r>
              <a:rPr lang="en-US" sz="1800" dirty="0"/>
              <a:t>Part 5: Global Reach </a:t>
            </a:r>
          </a:p>
          <a:p>
            <a:pPr algn="l"/>
            <a:r>
              <a:rPr lang="en-US" sz="1800" dirty="0"/>
              <a:t>Part 6: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B18A4-D671-46BF-9D34-6D01F363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163195"/>
            <a:ext cx="2743200" cy="365125"/>
          </a:xfrm>
        </p:spPr>
        <p:txBody>
          <a:bodyPr/>
          <a:lstStyle/>
          <a:p>
            <a:fld id="{BB257257-2FDE-4134-8D54-C91858D7E709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9DCE-262C-4A7D-8D4E-2A215236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163195"/>
            <a:ext cx="6672865" cy="365125"/>
          </a:xfrm>
        </p:spPr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E187-B7CE-4B2E-B6BA-723340C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163195"/>
            <a:ext cx="75354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9D5D94-BD84-412F-B494-6843FABD0956}"/>
              </a:ext>
            </a:extLst>
          </p:cNvPr>
          <p:cNvSpPr txBox="1"/>
          <p:nvPr/>
        </p:nvSpPr>
        <p:spPr>
          <a:xfrm>
            <a:off x="3172764" y="2398430"/>
            <a:ext cx="6170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Content:</a:t>
            </a:r>
          </a:p>
        </p:txBody>
      </p:sp>
    </p:spTree>
    <p:extLst>
      <p:ext uri="{BB962C8B-B14F-4D97-AF65-F5344CB8AC3E}">
        <p14:creationId xmlns:p14="http://schemas.microsoft.com/office/powerpoint/2010/main" val="296586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8711-6088-47D6-A03D-843D96FE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 Get Here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210E-ABEE-470F-A5C8-5832B632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1314"/>
            <a:ext cx="9975029" cy="3424334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Before I got into Computer Science </a:t>
            </a:r>
          </a:p>
          <a:p>
            <a:pPr marL="36900" indent="0">
              <a:buNone/>
            </a:pPr>
            <a:r>
              <a:rPr lang="en-US" dirty="0"/>
              <a:t>I changed my major 3 times</a:t>
            </a:r>
          </a:p>
          <a:p>
            <a:pPr lvl="1"/>
            <a:r>
              <a:rPr lang="en-US" dirty="0"/>
              <a:t>3D animation </a:t>
            </a:r>
          </a:p>
          <a:p>
            <a:pPr lvl="1"/>
            <a:r>
              <a:rPr lang="en-US" dirty="0"/>
              <a:t>Graphic Design</a:t>
            </a:r>
          </a:p>
          <a:p>
            <a:pPr lvl="1"/>
            <a:r>
              <a:rPr lang="en-US" dirty="0"/>
              <a:t>Web design</a:t>
            </a:r>
          </a:p>
          <a:p>
            <a:pPr marL="36900" indent="0">
              <a:buNone/>
            </a:pPr>
            <a:r>
              <a:rPr lang="en-US" dirty="0"/>
              <a:t>None of the majors were challenging.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2D37-F5A6-4880-924B-C405E77B1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E1DA8-ECA2-443D-8F4C-0A131E4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F22E8-D056-48B4-A8F3-06D494D4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Male bored and laying his head on a stack of books. &#10;Source: https://media.licdn.com/mpr/mpr/p/3/005/03e/00d/1c00898.jpg" title="bored">
            <a:extLst>
              <a:ext uri="{FF2B5EF4-FFF2-40B4-BE49-F238E27FC236}">
                <a16:creationId xmlns:a16="http://schemas.microsoft.com/office/drawing/2014/main" id="{1B3F27E3-5E79-4801-9394-3FE1BDE6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17" y="2206772"/>
            <a:ext cx="5350639" cy="35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5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ight buldb graphic which reads the words idea inside the buld. &#10;souce:&#10;https://www.strategy6.com/wp-content/uploads/2016/10/idea.jpg" title="lightbuld">
            <a:extLst>
              <a:ext uri="{FF2B5EF4-FFF2-40B4-BE49-F238E27FC236}">
                <a16:creationId xmlns:a16="http://schemas.microsoft.com/office/drawing/2014/main" id="{AE8156E8-1E4E-47C9-BAF2-034DB0EA0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489" y="8323"/>
            <a:ext cx="3060441" cy="30604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65D33-502F-47B5-B8CC-51D95F845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707688"/>
            <a:ext cx="9440034" cy="1908699"/>
          </a:xfrm>
        </p:spPr>
        <p:txBody>
          <a:bodyPr anchor="ctr">
            <a:noAutofit/>
          </a:bodyPr>
          <a:lstStyle/>
          <a:p>
            <a:r>
              <a:rPr lang="en-US" sz="2000" dirty="0"/>
              <a:t>One day I asked my web </a:t>
            </a:r>
            <a:br>
              <a:rPr lang="en-US" sz="2000" dirty="0"/>
            </a:br>
            <a:r>
              <a:rPr lang="en-US" sz="2000" dirty="0"/>
              <a:t>design teacher how to build a </a:t>
            </a:r>
            <a:br>
              <a:rPr lang="en-US" sz="2000" dirty="0"/>
            </a:br>
            <a:r>
              <a:rPr lang="en-US" sz="2000" dirty="0"/>
              <a:t>shopping cart. 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526A-2948-4013-8700-1052F71C3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048217"/>
            <a:ext cx="9440034" cy="1996209"/>
          </a:xfrm>
        </p:spPr>
        <p:txBody>
          <a:bodyPr>
            <a:normAutofit fontScale="55000" lnSpcReduction="20000"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His words changed my life</a:t>
            </a:r>
            <a:endParaRPr lang="en-US" sz="5100" dirty="0"/>
          </a:p>
          <a:p>
            <a:pPr algn="ctr"/>
            <a:r>
              <a:rPr lang="en-US" sz="5100" dirty="0"/>
              <a:t>“Oh you just higher a Programmer.”</a:t>
            </a:r>
            <a:r>
              <a:rPr lang="en-US" sz="5100" dirty="0">
                <a:effectLst/>
              </a:rPr>
              <a:t> </a:t>
            </a:r>
          </a:p>
          <a:p>
            <a:pPr algn="ctr"/>
            <a:r>
              <a:rPr lang="en-US" sz="5100" dirty="0">
                <a:effectLst/>
              </a:rPr>
              <a:t>- David Correa  (Web design II ACC)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CF86-3C20-4313-B5EF-A880DE24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57257-2FDE-4134-8D54-C91858D7E709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ABD0-DF66-4028-8898-401AD152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00DF-AF13-4351-9C30-2C4BD2D4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6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63FA-0651-40BC-882C-6D190714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Overview: What is Computer Science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51D1-37C6-4501-8FC7-907DF083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5758"/>
            <a:ext cx="10353762" cy="4058751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dirty="0"/>
              <a:t>Computer science is the study of </a:t>
            </a:r>
          </a:p>
          <a:p>
            <a:pPr marL="36900" indent="0" algn="ctr">
              <a:buNone/>
            </a:pPr>
            <a:r>
              <a:rPr lang="en-US" sz="2400" dirty="0"/>
              <a:t>engineering and science behind developing the</a:t>
            </a:r>
          </a:p>
          <a:p>
            <a:pPr marL="36900" indent="0" algn="ctr">
              <a:buNone/>
            </a:pPr>
            <a:r>
              <a:rPr lang="en-US" sz="2400" dirty="0"/>
              <a:t>design and usage of computer systems. </a:t>
            </a:r>
          </a:p>
          <a:p>
            <a:pPr marL="36900" indent="0" algn="ctr">
              <a:buNone/>
            </a:pPr>
            <a:endParaRPr lang="en-US" sz="2400" dirty="0"/>
          </a:p>
          <a:p>
            <a:pPr marL="36900" indent="0" algn="ctr">
              <a:buNone/>
            </a:pPr>
            <a:endParaRPr lang="en-US" sz="2400" dirty="0"/>
          </a:p>
          <a:p>
            <a:pPr marL="36900" indent="0" algn="ctr">
              <a:buNone/>
            </a:pPr>
            <a:r>
              <a:rPr lang="en-US" sz="2400" dirty="0"/>
              <a:t>With this major, I was going to </a:t>
            </a:r>
          </a:p>
          <a:p>
            <a:pPr marL="36900" indent="0" algn="ctr">
              <a:buNone/>
            </a:pPr>
            <a:r>
              <a:rPr lang="en-US" sz="2400" dirty="0"/>
              <a:t>still have the satisfaction of thinking </a:t>
            </a:r>
          </a:p>
          <a:p>
            <a:pPr marL="36900" indent="0" algn="ctr">
              <a:buNone/>
            </a:pPr>
            <a:r>
              <a:rPr lang="en-US" sz="2400" dirty="0"/>
              <a:t>creatively and get paid well.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09380-F5D8-43A8-B896-39390B02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EA237-199D-4108-83B5-85C8E997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5A6F-EF2B-4AE4-905C-B475080C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Graphic 7" descr="Head with Gears">
            <a:extLst>
              <a:ext uri="{FF2B5EF4-FFF2-40B4-BE49-F238E27FC236}">
                <a16:creationId xmlns:a16="http://schemas.microsoft.com/office/drawing/2014/main" id="{4757F1DC-75AD-4E80-BBF8-23FA0F2BC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6112" y="3537740"/>
            <a:ext cx="399776" cy="3997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C2446C-9632-4A61-8591-01B51617899F}"/>
              </a:ext>
            </a:extLst>
          </p:cNvPr>
          <p:cNvCxnSpPr/>
          <p:nvPr/>
        </p:nvCxnSpPr>
        <p:spPr>
          <a:xfrm>
            <a:off x="6490313" y="3721264"/>
            <a:ext cx="2192694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63A16E-BEBE-4E7B-AF9A-EC95ABD3D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73" y="3715168"/>
            <a:ext cx="2206943" cy="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3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6628-5D15-47AA-9DC8-F772F6F3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27788"/>
            <a:ext cx="10353762" cy="852262"/>
          </a:xfrm>
        </p:spPr>
        <p:txBody>
          <a:bodyPr>
            <a:normAutofit/>
          </a:bodyPr>
          <a:lstStyle/>
          <a:p>
            <a:r>
              <a:rPr lang="en-US" dirty="0"/>
              <a:t>120 hours in Computer Science 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93DF-3A4F-45FA-9093-E3B4A799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62" y="2015231"/>
            <a:ext cx="6572738" cy="3623570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Strong math skills and computer literacy </a:t>
            </a:r>
          </a:p>
          <a:p>
            <a:pPr marL="36900" indent="0">
              <a:buNone/>
            </a:pPr>
            <a:r>
              <a:rPr lang="en-US" sz="2400" dirty="0"/>
              <a:t>are highly recommended in this major</a:t>
            </a:r>
          </a:p>
          <a:p>
            <a:pPr marL="36900" indent="0">
              <a:buNone/>
            </a:pPr>
            <a:r>
              <a:rPr lang="en-US" sz="2400" dirty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42 core curriculum hours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58 Computer Science credit hours.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20 hours overall for Mathematics Minor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AFC6-F1EB-425B-BBA7-A9183E45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3E423-3BEF-4361-BC83-16CA192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167D5-5F3A-4C86-B6F9-C4FD360C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7491-BE1C-4A20-B8F8-99FBF2BF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4517"/>
            <a:ext cx="10353762" cy="668784"/>
          </a:xfrm>
        </p:spPr>
        <p:txBody>
          <a:bodyPr>
            <a:normAutofit fontScale="90000"/>
          </a:bodyPr>
          <a:lstStyle/>
          <a:p>
            <a:r>
              <a:rPr lang="en-US" dirty="0"/>
              <a:t>Opportunities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A61D2-DD95-417D-BDC7-77BC0B26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182666"/>
            <a:ext cx="3300984" cy="1976327"/>
          </a:xfrm>
        </p:spPr>
        <p:txBody>
          <a:bodyPr anchor="ctr"/>
          <a:lstStyle/>
          <a:p>
            <a:r>
              <a:rPr lang="en-US" sz="1800" dirty="0"/>
              <a:t>Computer Programmer</a:t>
            </a:r>
          </a:p>
          <a:p>
            <a:r>
              <a:rPr lang="en-US" sz="1800" dirty="0"/>
              <a:t>Systems Engineer</a:t>
            </a:r>
          </a:p>
          <a:p>
            <a:r>
              <a:rPr lang="en-US" sz="1800" dirty="0"/>
              <a:t>Network Administrator</a:t>
            </a:r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6CA56-BD9A-446F-891E-04DB90997410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3817400"/>
            <a:ext cx="3300984" cy="19737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2BFED-FB22-43B2-B673-4083882C5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31662" y="2229797"/>
            <a:ext cx="3300984" cy="1882065"/>
          </a:xfrm>
        </p:spPr>
        <p:txBody>
          <a:bodyPr anchor="ctr"/>
          <a:lstStyle/>
          <a:p>
            <a:r>
              <a:rPr lang="en-US" sz="1800" dirty="0"/>
              <a:t>Database Administrator</a:t>
            </a:r>
          </a:p>
          <a:p>
            <a:r>
              <a:rPr lang="en-US" sz="1800" dirty="0"/>
              <a:t>System Analyst</a:t>
            </a:r>
          </a:p>
          <a:p>
            <a:r>
              <a:rPr lang="en-US" sz="1800" dirty="0"/>
              <a:t>Security Analyst</a:t>
            </a:r>
          </a:p>
          <a:p>
            <a:endParaRPr lang="en-US" sz="1800" dirty="0"/>
          </a:p>
        </p:txBody>
      </p:sp>
      <p:pic>
        <p:nvPicPr>
          <p:cNvPr id="15" name="Picture 14" descr="Male monitoring database system.&#10;source:http://www.careertoolkit.com/wp-content/uploads/2016/11/database-admin-500.jpg" title="Database">
            <a:extLst>
              <a:ext uri="{FF2B5EF4-FFF2-40B4-BE49-F238E27FC236}">
                <a16:creationId xmlns:a16="http://schemas.microsoft.com/office/drawing/2014/main" id="{11B80809-2F6A-4876-9BDB-AD79CDC9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823" y="3450426"/>
            <a:ext cx="3570006" cy="23847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2ED6C7-E85B-4DF4-A2CE-FAAA337E8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9529" y="2226955"/>
            <a:ext cx="3300984" cy="1887749"/>
          </a:xfrm>
        </p:spPr>
        <p:txBody>
          <a:bodyPr anchor="ctr"/>
          <a:lstStyle/>
          <a:p>
            <a:r>
              <a:rPr lang="en-US" sz="1800" dirty="0"/>
              <a:t>Hardware Engineer</a:t>
            </a:r>
          </a:p>
          <a:p>
            <a:r>
              <a:rPr lang="en-US" sz="1800" dirty="0"/>
              <a:t>Software Developer</a:t>
            </a:r>
          </a:p>
          <a:p>
            <a:r>
              <a:rPr lang="en-US" sz="1800" dirty="0"/>
              <a:t>Systems Manager</a:t>
            </a:r>
          </a:p>
          <a:p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A5A15D6-1DB7-4495-B238-66312C88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D9D54B4-DFA8-4B66-9858-1ED84C84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11F146-C861-415A-A6BE-64F6403E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Picture 12" descr="Male soldering iron to fix or build hardware.&#10;source:http://computerengineeringsalaryuk.com/wp-content/uploads/2015/03/How-does-a-computer-hardware-engineer-perform-his-duties.jpg" title="Hardware ">
            <a:extLst>
              <a:ext uri="{FF2B5EF4-FFF2-40B4-BE49-F238E27FC236}">
                <a16:creationId xmlns:a16="http://schemas.microsoft.com/office/drawing/2014/main" id="{BCD3C030-DBD2-4FE5-A28C-0BD125AFC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7" t="2754" r="14337" b="4934"/>
          <a:stretch/>
        </p:blipFill>
        <p:spPr>
          <a:xfrm>
            <a:off x="7999493" y="3513660"/>
            <a:ext cx="3373390" cy="22582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 descr="male using four screen monitors to develope code.&#10;source:http://www.computercareers.org/wp-content/uploads/Computer-Programmer-300x225.jpg" title="Programmer">
            <a:extLst>
              <a:ext uri="{FF2B5EF4-FFF2-40B4-BE49-F238E27FC236}">
                <a16:creationId xmlns:a16="http://schemas.microsoft.com/office/drawing/2014/main" id="{46C3CAB9-3FEA-4611-8993-CED3313B2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14" y="3409416"/>
            <a:ext cx="3289045" cy="24667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C9DAFD-F952-4A64-A269-EB47B6FE0B33}"/>
              </a:ext>
            </a:extLst>
          </p:cNvPr>
          <p:cNvSpPr txBox="1"/>
          <p:nvPr/>
        </p:nvSpPr>
        <p:spPr>
          <a:xfrm>
            <a:off x="3077322" y="1011029"/>
            <a:ext cx="6037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Computer Science careers all require some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specialization and knowledge of multiple programing </a:t>
            </a:r>
          </a:p>
          <a:p>
            <a:pPr algn="ctr"/>
            <a:r>
              <a:rPr lang="en-US" sz="2000" dirty="0">
                <a:solidFill>
                  <a:schemeClr val="tx2"/>
                </a:solidFill>
              </a:rPr>
              <a:t>languages. </a:t>
            </a:r>
          </a:p>
        </p:txBody>
      </p:sp>
    </p:spTree>
    <p:extLst>
      <p:ext uri="{BB962C8B-B14F-4D97-AF65-F5344CB8AC3E}">
        <p14:creationId xmlns:p14="http://schemas.microsoft.com/office/powerpoint/2010/main" val="420330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3D9D24-3AA8-48FF-96B7-FE37F368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458686"/>
            <a:ext cx="10353762" cy="970450"/>
          </a:xfrm>
        </p:spPr>
        <p:txBody>
          <a:bodyPr>
            <a:normAutofit/>
          </a:bodyPr>
          <a:lstStyle/>
          <a:p>
            <a:r>
              <a:rPr lang="en-US" sz="4400" dirty="0"/>
              <a:t>Global Reach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FC32E7-2941-4FE6-8256-60D51E52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20" y="2752531"/>
            <a:ext cx="10353761" cy="2705845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/>
              <a:t>The effects of computer Science are </a:t>
            </a:r>
            <a:br>
              <a:rPr lang="en-US" sz="2400" dirty="0"/>
            </a:br>
            <a:r>
              <a:rPr lang="en-US" sz="2400" dirty="0"/>
              <a:t>everywhere on our planet even reaching</a:t>
            </a:r>
            <a:br>
              <a:rPr lang="en-US" sz="2400" dirty="0"/>
            </a:br>
            <a:r>
              <a:rPr lang="en-US" sz="2400" dirty="0"/>
              <a:t>outer space. People are more connected </a:t>
            </a:r>
            <a:br>
              <a:rPr lang="en-US" sz="2400" dirty="0"/>
            </a:br>
            <a:r>
              <a:rPr lang="en-US" sz="2400" dirty="0"/>
              <a:t>than ever. We can talk to </a:t>
            </a:r>
            <a:br>
              <a:rPr lang="en-US" sz="2400" dirty="0"/>
            </a:br>
            <a:r>
              <a:rPr lang="en-US" sz="2400" dirty="0"/>
              <a:t>anyone across the world. We’re more </a:t>
            </a:r>
            <a:br>
              <a:rPr lang="en-US" sz="2400" dirty="0"/>
            </a:br>
            <a:r>
              <a:rPr lang="en-US" sz="2400" dirty="0"/>
              <a:t>aware than ever.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329FFF4-C3C1-4DD0-9160-A00D3944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A9B14-90B4-4CB5-8240-1573BC913BE2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8826EF1-F900-440D-9DC5-9988A224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4EA849-D00F-4F85-AC69-24D9EF26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683C-8FE5-4347-A28F-2952853A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59608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8CD4-FDCB-4C69-B649-B7C2AE7D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5333"/>
            <a:ext cx="10353762" cy="2226906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2800" dirty="0"/>
              <a:t>Computer Science is an advance degree </a:t>
            </a:r>
            <a:br>
              <a:rPr lang="en-US" sz="2800" dirty="0"/>
            </a:br>
            <a:r>
              <a:rPr lang="en-US" sz="2800" dirty="0"/>
              <a:t>which requires a high level of </a:t>
            </a:r>
            <a:br>
              <a:rPr lang="en-US" sz="2800" dirty="0"/>
            </a:br>
            <a:r>
              <a:rPr lang="en-US" sz="2800" dirty="0"/>
              <a:t>knowledge in math. However pursuing the </a:t>
            </a:r>
            <a:br>
              <a:rPr lang="en-US" sz="2800" dirty="0"/>
            </a:br>
            <a:r>
              <a:rPr lang="en-US" sz="2800" dirty="0"/>
              <a:t>degree leads to excellent career opportunities </a:t>
            </a:r>
            <a:br>
              <a:rPr lang="en-US" sz="2800" dirty="0"/>
            </a:br>
            <a:r>
              <a:rPr lang="en-US" sz="2800" dirty="0"/>
              <a:t>in well-paying jobs which have an </a:t>
            </a:r>
            <a:br>
              <a:rPr lang="en-US" sz="2800" dirty="0"/>
            </a:br>
            <a:r>
              <a:rPr lang="en-US" sz="2800" dirty="0"/>
              <a:t>expanding effect on the entire world.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370A-0B0D-4069-B178-80E58971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1AAB-F622-49FE-91B0-F1962B86805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80FB-34BC-43AD-8836-84AC717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Becoming a Computer Science Major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7B7B-60C3-4CCE-99BD-EA10A660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69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978</TotalTime>
  <Words>911</Words>
  <Application>Microsoft Office PowerPoint</Application>
  <PresentationFormat>Widescreen</PresentationFormat>
  <Paragraphs>108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Calisto MT</vt:lpstr>
      <vt:lpstr>Trebuchet MS</vt:lpstr>
      <vt:lpstr>Wingdings</vt:lpstr>
      <vt:lpstr>Wingdings 2</vt:lpstr>
      <vt:lpstr>Slate</vt:lpstr>
      <vt:lpstr>Becoming a Computer Science Major</vt:lpstr>
      <vt:lpstr>PowerPoint Presentation</vt:lpstr>
      <vt:lpstr>How Did I Get Here </vt:lpstr>
      <vt:lpstr>One day I asked my web  design teacher how to build a  shopping cart.  </vt:lpstr>
      <vt:lpstr>Overview: What is Computer Science </vt:lpstr>
      <vt:lpstr>120 hours in Computer Science BS</vt:lpstr>
      <vt:lpstr>Opportunities </vt:lpstr>
      <vt:lpstr>Global Reach 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Griffith, Anneka</dc:creator>
  <cp:lastModifiedBy>Griffith, Anneka</cp:lastModifiedBy>
  <cp:revision>44</cp:revision>
  <dcterms:created xsi:type="dcterms:W3CDTF">2017-12-01T19:52:58Z</dcterms:created>
  <dcterms:modified xsi:type="dcterms:W3CDTF">2017-12-05T23:17:30Z</dcterms:modified>
</cp:coreProperties>
</file>