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hyperlink" Target="www.qgis.org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qgis.org/plugins/processing/" TargetMode="External"/><Relationship Id="rId3" Type="http://schemas.openxmlformats.org/officeDocument/2006/relationships/hyperlink" Target="https://plugins.qgis.org/plugins/timemanager/" TargetMode="External"/><Relationship Id="rId5" Type="http://schemas.openxmlformats.org/officeDocument/2006/relationships/hyperlink" Target="https://plugins.qgis.org/plugins/pluginbuil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to QGIS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MapTime #2 - Tromso, Norway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QGIS?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Free and open source software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anyone can read and modify the underlying code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good for fixing bugs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user interface not always very good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Version 2.8 is stable, 2.10 to be released soon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runs on Windows, Mac and Linux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Integration with GRASS, software for image processing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Installation files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www.qgis.org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Installers provided on memory stick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Tutorial overview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Getting started with QGIS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Adding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Working with attributes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Creating a map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Styling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Adding labels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Print composer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Exporting the map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Analysing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Calculating and statistics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Digitizing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Buffering and clipping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Working with plugins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Getting started with QGIS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Adding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shapefiles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CSV or Excel files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online maps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satellite imagery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Working with attributes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investigating</a:t>
            </a:r>
          </a:p>
          <a:p>
            <a:pPr indent="-3429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queries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Adding data 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Vector data: FME_4D406010_1436204242744_5088 zip file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Table data: fldarea, prlarea zip files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WMS: http://gammelkart.kystverket.no/wms.aspx?SERVICE=wms&amp;VERSION=1.1.1&amp;REQUEST=getCapabilities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Satellite image: LC81980112015119LGN00.tar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with attributes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Right click → Open attribute table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Explore columns and rows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Click on column name to sort them ascending or descending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Filter based on queries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a map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Styling vector and raster data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single/categorized/graduated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color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size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Adding labels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Print composer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legend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north arrow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scale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title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Exporting map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Analysing data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Calculations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Statistics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Digitizing data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Geospatial analytics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buffer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clip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Plugins in QGIS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30206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Time manager: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https://plugins.qgis.org/plugins/timemanager/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Spatial data processing: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https://plugins.qgis.org/plugins/processing/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Build your own plugin: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https://plugins.qgis.org/plugins/pluginbuilder/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