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05613" cy="99393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410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45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39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433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656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222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1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99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54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918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773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17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7C43-4045-4CBF-BCCA-0F815B8698D5}" type="datetimeFigureOut">
              <a:rPr lang="nb-NO" smtClean="0"/>
              <a:t>03.06.2015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33BA-2FE3-47A8-8ABB-93567529F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9534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8" y="-30581"/>
            <a:ext cx="5514258" cy="2226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099" y="2123728"/>
            <a:ext cx="583547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sz="1400" b="1" dirty="0" err="1" smtClean="0">
                <a:latin typeface="Gadugi" panose="020B0502040204020203" pitchFamily="34" charset="0"/>
              </a:rPr>
              <a:t>What</a:t>
            </a:r>
            <a:r>
              <a:rPr lang="nb-NO" sz="1400" b="1" dirty="0" smtClean="0">
                <a:latin typeface="Gadugi" panose="020B0502040204020203" pitchFamily="34" charset="0"/>
              </a:rPr>
              <a:t> is it?</a:t>
            </a:r>
          </a:p>
          <a:p>
            <a:pPr algn="just"/>
            <a:r>
              <a:rPr lang="en-US" sz="1400" dirty="0" err="1">
                <a:latin typeface="Gadugi" panose="020B0502040204020203" pitchFamily="34" charset="0"/>
              </a:rPr>
              <a:t>MapTime</a:t>
            </a:r>
            <a:r>
              <a:rPr lang="en-US" sz="1400" dirty="0">
                <a:latin typeface="Gadugi" panose="020B0502040204020203" pitchFamily="34" charset="0"/>
              </a:rPr>
              <a:t> is a place where everyone can come and learn about mapping, programming, satellite imagery, open source software, ... Beginners are especially welcome! We want to have fun socializing with the geo-community in town, while learning something new at the same time!</a:t>
            </a:r>
            <a:endParaRPr lang="nb-NO" sz="1400" dirty="0">
              <a:latin typeface="Gadugi" panose="020B0502040204020203" pitchFamily="34" charset="0"/>
            </a:endParaRPr>
          </a:p>
          <a:p>
            <a:pPr algn="just"/>
            <a:endParaRPr lang="nb-NO" sz="1400" dirty="0" smtClean="0">
              <a:latin typeface="Gadugi" panose="020B0502040204020203" pitchFamily="34" charset="0"/>
            </a:endParaRPr>
          </a:p>
          <a:p>
            <a:pPr algn="just"/>
            <a:r>
              <a:rPr lang="nb-NO" sz="1400" b="1" dirty="0" err="1" smtClean="0">
                <a:latin typeface="Gadugi" panose="020B0502040204020203" pitchFamily="34" charset="0"/>
              </a:rPr>
              <a:t>When</a:t>
            </a:r>
            <a:r>
              <a:rPr lang="nb-NO" sz="1400" b="1" dirty="0" smtClean="0">
                <a:latin typeface="Gadugi" panose="020B0502040204020203" pitchFamily="34" charset="0"/>
              </a:rPr>
              <a:t> is it?</a:t>
            </a:r>
          </a:p>
          <a:p>
            <a:pPr algn="just"/>
            <a:r>
              <a:rPr lang="nb-NO" sz="1400" dirty="0" smtClean="0">
                <a:latin typeface="Gadugi" panose="020B0502040204020203" pitchFamily="34" charset="0"/>
              </a:rPr>
              <a:t>The first </a:t>
            </a:r>
            <a:r>
              <a:rPr lang="nb-NO" sz="1400" dirty="0" err="1" smtClean="0">
                <a:latin typeface="Gadugi" panose="020B0502040204020203" pitchFamily="34" charset="0"/>
              </a:rPr>
              <a:t>gathering</a:t>
            </a:r>
            <a:r>
              <a:rPr lang="nb-NO" sz="1400" dirty="0" smtClean="0">
                <a:latin typeface="Gadugi" panose="020B0502040204020203" pitchFamily="34" charset="0"/>
              </a:rPr>
              <a:t> is </a:t>
            </a:r>
            <a:r>
              <a:rPr lang="nb-NO" sz="1400" dirty="0" err="1" smtClean="0">
                <a:latin typeface="Gadugi" panose="020B0502040204020203" pitchFamily="34" charset="0"/>
              </a:rPr>
              <a:t>Tuesday</a:t>
            </a:r>
            <a:r>
              <a:rPr lang="nb-NO" sz="1400" dirty="0" smtClean="0">
                <a:latin typeface="Gadugi" panose="020B0502040204020203" pitchFamily="34" charset="0"/>
              </a:rPr>
              <a:t>, June 9 at 7pm! More </a:t>
            </a:r>
            <a:r>
              <a:rPr lang="nb-NO" sz="1400" dirty="0" err="1" smtClean="0">
                <a:latin typeface="Gadugi" panose="020B0502040204020203" pitchFamily="34" charset="0"/>
              </a:rPr>
              <a:t>information</a:t>
            </a:r>
            <a:r>
              <a:rPr lang="nb-NO" sz="1400" dirty="0" smtClean="0">
                <a:latin typeface="Gadugi" panose="020B0502040204020203" pitchFamily="34" charset="0"/>
              </a:rPr>
              <a:t> at Meetup.com/</a:t>
            </a:r>
            <a:r>
              <a:rPr lang="nb-NO" sz="1400" dirty="0" err="1" smtClean="0">
                <a:latin typeface="Gadugi" panose="020B0502040204020203" pitchFamily="34" charset="0"/>
              </a:rPr>
              <a:t>maptime-tromso</a:t>
            </a:r>
            <a:r>
              <a:rPr lang="nb-NO" sz="1400" dirty="0" smtClean="0">
                <a:latin typeface="Gadugi" panose="020B0502040204020203" pitchFamily="34" charset="0"/>
              </a:rPr>
              <a:t>.</a:t>
            </a:r>
            <a:endParaRPr lang="nb-NO" sz="1400" dirty="0">
              <a:latin typeface="Gadugi" panose="020B0502040204020203" pitchFamily="34" charset="0"/>
            </a:endParaRPr>
          </a:p>
          <a:p>
            <a:pPr algn="just"/>
            <a:endParaRPr lang="nb-NO" sz="1400" dirty="0" smtClean="0">
              <a:latin typeface="Gadugi" panose="020B0502040204020203" pitchFamily="34" charset="0"/>
            </a:endParaRPr>
          </a:p>
          <a:p>
            <a:pPr algn="just"/>
            <a:r>
              <a:rPr lang="nb-NO" sz="1400" b="1" dirty="0" smtClean="0">
                <a:latin typeface="Gadugi" panose="020B0502040204020203" pitchFamily="34" charset="0"/>
              </a:rPr>
              <a:t>Who is it for?</a:t>
            </a:r>
          </a:p>
          <a:p>
            <a:pPr algn="just"/>
            <a:r>
              <a:rPr lang="nb-NO" sz="1400" dirty="0" err="1" smtClean="0">
                <a:latin typeface="Gadugi" panose="020B0502040204020203" pitchFamily="34" charset="0"/>
              </a:rPr>
              <a:t>Everyone</a:t>
            </a:r>
            <a:r>
              <a:rPr lang="nb-NO" sz="1400" dirty="0" smtClean="0">
                <a:latin typeface="Gadugi" panose="020B0502040204020203" pitchFamily="34" charset="0"/>
              </a:rPr>
              <a:t>! If </a:t>
            </a:r>
            <a:r>
              <a:rPr lang="nb-NO" sz="1400" dirty="0" err="1" smtClean="0">
                <a:latin typeface="Gadugi" panose="020B0502040204020203" pitchFamily="34" charset="0"/>
              </a:rPr>
              <a:t>you’re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interested</a:t>
            </a:r>
            <a:r>
              <a:rPr lang="nb-NO" sz="1400" dirty="0" smtClean="0">
                <a:latin typeface="Gadugi" panose="020B0502040204020203" pitchFamily="34" charset="0"/>
              </a:rPr>
              <a:t> in </a:t>
            </a:r>
            <a:r>
              <a:rPr lang="nb-NO" sz="1400" dirty="0" err="1" smtClean="0">
                <a:latin typeface="Gadugi" panose="020B0502040204020203" pitchFamily="34" charset="0"/>
              </a:rPr>
              <a:t>anything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geo-related</a:t>
            </a:r>
            <a:r>
              <a:rPr lang="nb-NO" sz="1400" dirty="0" smtClean="0">
                <a:latin typeface="Gadugi" panose="020B0502040204020203" pitchFamily="34" charset="0"/>
              </a:rPr>
              <a:t>, and </a:t>
            </a:r>
            <a:r>
              <a:rPr lang="nb-NO" sz="1400" dirty="0" err="1" smtClean="0">
                <a:latin typeface="Gadugi" panose="020B0502040204020203" pitchFamily="34" charset="0"/>
              </a:rPr>
              <a:t>want</a:t>
            </a:r>
            <a:r>
              <a:rPr lang="nb-NO" sz="1400" dirty="0" smtClean="0">
                <a:latin typeface="Gadugi" panose="020B0502040204020203" pitchFamily="34" charset="0"/>
              </a:rPr>
              <a:t> to </a:t>
            </a:r>
            <a:r>
              <a:rPr lang="nb-NO" sz="1400" dirty="0" err="1" smtClean="0">
                <a:latin typeface="Gadugi" panose="020B0502040204020203" pitchFamily="34" charset="0"/>
              </a:rPr>
              <a:t>learn</a:t>
            </a:r>
            <a:r>
              <a:rPr lang="nb-NO" sz="1400" dirty="0" smtClean="0">
                <a:latin typeface="Gadugi" panose="020B0502040204020203" pitchFamily="34" charset="0"/>
              </a:rPr>
              <a:t> more in a </a:t>
            </a:r>
            <a:r>
              <a:rPr lang="nb-NO" sz="1400" dirty="0" err="1" smtClean="0">
                <a:latin typeface="Gadugi" panose="020B0502040204020203" pitchFamily="34" charset="0"/>
              </a:rPr>
              <a:t>fun</a:t>
            </a:r>
            <a:r>
              <a:rPr lang="nb-NO" sz="1400" dirty="0" smtClean="0">
                <a:latin typeface="Gadugi" panose="020B0502040204020203" pitchFamily="34" charset="0"/>
              </a:rPr>
              <a:t>, </a:t>
            </a:r>
            <a:r>
              <a:rPr lang="nb-NO" sz="1400" dirty="0" err="1" smtClean="0">
                <a:latin typeface="Gadugi" panose="020B0502040204020203" pitchFamily="34" charset="0"/>
              </a:rPr>
              <a:t>relaxed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way</a:t>
            </a:r>
            <a:r>
              <a:rPr lang="nb-NO" sz="1400" dirty="0" smtClean="0">
                <a:latin typeface="Gadugi" panose="020B0502040204020203" pitchFamily="34" charset="0"/>
              </a:rPr>
              <a:t>, </a:t>
            </a:r>
            <a:r>
              <a:rPr lang="nb-NO" sz="1400" dirty="0" err="1" smtClean="0">
                <a:latin typeface="Gadugi" panose="020B0502040204020203" pitchFamily="34" charset="0"/>
              </a:rPr>
              <a:t>come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check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us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out</a:t>
            </a:r>
            <a:r>
              <a:rPr lang="nb-NO" sz="1400" dirty="0" smtClean="0">
                <a:latin typeface="Gadugi" panose="020B0502040204020203" pitchFamily="34" charset="0"/>
              </a:rPr>
              <a:t>. </a:t>
            </a:r>
            <a:r>
              <a:rPr lang="nb-NO" sz="1400" dirty="0" err="1" smtClean="0">
                <a:latin typeface="Gadugi" panose="020B0502040204020203" pitchFamily="34" charset="0"/>
              </a:rPr>
              <a:t>Beginners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are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very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welcome</a:t>
            </a:r>
            <a:r>
              <a:rPr lang="nb-NO" sz="1400" dirty="0" smtClean="0">
                <a:latin typeface="Gadugi" panose="020B0502040204020203" pitchFamily="34" charset="0"/>
              </a:rPr>
              <a:t>!</a:t>
            </a:r>
            <a:endParaRPr lang="nb-NO" sz="1400" dirty="0">
              <a:latin typeface="Gadugi" panose="020B0502040204020203" pitchFamily="34" charset="0"/>
            </a:endParaRPr>
          </a:p>
          <a:p>
            <a:pPr algn="just"/>
            <a:endParaRPr lang="nb-NO" sz="1400" dirty="0" smtClean="0">
              <a:latin typeface="Gadugi" panose="020B0502040204020203" pitchFamily="34" charset="0"/>
            </a:endParaRPr>
          </a:p>
          <a:p>
            <a:pPr algn="just"/>
            <a:endParaRPr lang="nb-NO" sz="1400" dirty="0" smtClean="0">
              <a:latin typeface="Gadugi" panose="020B0502040204020203" pitchFamily="34" charset="0"/>
            </a:endParaRPr>
          </a:p>
          <a:p>
            <a:pPr algn="just"/>
            <a:r>
              <a:rPr lang="nb-NO" sz="1400" dirty="0" err="1" smtClean="0">
                <a:latin typeface="Gadugi" panose="020B0502040204020203" pitchFamily="34" charset="0"/>
              </a:rPr>
              <a:t>Can’t</a:t>
            </a:r>
            <a:r>
              <a:rPr lang="nb-NO" sz="1400" dirty="0" smtClean="0">
                <a:latin typeface="Gadugi" panose="020B0502040204020203" pitchFamily="34" charset="0"/>
              </a:rPr>
              <a:t> make it </a:t>
            </a:r>
            <a:r>
              <a:rPr lang="nb-NO" sz="1400" dirty="0" err="1" smtClean="0">
                <a:latin typeface="Gadugi" panose="020B0502040204020203" pitchFamily="34" charset="0"/>
              </a:rPr>
              <a:t>this</a:t>
            </a:r>
            <a:r>
              <a:rPr lang="nb-NO" sz="1400" dirty="0" smtClean="0">
                <a:latin typeface="Gadugi" panose="020B0502040204020203" pitchFamily="34" charset="0"/>
              </a:rPr>
              <a:t> time </a:t>
            </a:r>
            <a:r>
              <a:rPr lang="nb-NO" sz="1400" dirty="0" err="1" smtClean="0">
                <a:latin typeface="Gadugi" panose="020B0502040204020203" pitchFamily="34" charset="0"/>
              </a:rPr>
              <a:t>but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maybe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next</a:t>
            </a:r>
            <a:r>
              <a:rPr lang="nb-NO" sz="1400" dirty="0" smtClean="0">
                <a:latin typeface="Gadugi" panose="020B0502040204020203" pitchFamily="34" charset="0"/>
              </a:rPr>
              <a:t> time? </a:t>
            </a:r>
            <a:r>
              <a:rPr lang="nb-NO" sz="1400" dirty="0" err="1" smtClean="0">
                <a:latin typeface="Gadugi" panose="020B0502040204020203" pitchFamily="34" charset="0"/>
              </a:rPr>
              <a:t>Follow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us</a:t>
            </a:r>
            <a:r>
              <a:rPr lang="nb-NO" sz="1400" dirty="0" smtClean="0">
                <a:latin typeface="Gadugi" panose="020B0502040204020203" pitchFamily="34" charset="0"/>
              </a:rPr>
              <a:t> </a:t>
            </a:r>
            <a:r>
              <a:rPr lang="nb-NO" sz="1400" dirty="0" err="1" smtClean="0">
                <a:latin typeface="Gadugi" panose="020B0502040204020203" pitchFamily="34" charset="0"/>
              </a:rPr>
              <a:t>on</a:t>
            </a:r>
            <a:r>
              <a:rPr lang="nb-NO" sz="1400" dirty="0" smtClean="0">
                <a:latin typeface="Gadugi" panose="020B0502040204020203" pitchFamily="34" charset="0"/>
              </a:rPr>
              <a:t>:</a:t>
            </a:r>
          </a:p>
          <a:p>
            <a:pPr algn="just"/>
            <a:endParaRPr lang="nb-NO" sz="1400" dirty="0" smtClean="0">
              <a:latin typeface="Gadugi" panose="020B0502040204020203" pitchFamily="34" charset="0"/>
            </a:endParaRPr>
          </a:p>
          <a:p>
            <a:pPr algn="just"/>
            <a:endParaRPr lang="nb-NO" sz="1400" dirty="0">
              <a:latin typeface="Gadugi" panose="020B0502040204020203" pitchFamily="34" charset="0"/>
            </a:endParaRPr>
          </a:p>
          <a:p>
            <a:pPr algn="just"/>
            <a:r>
              <a:rPr lang="nb-NO" sz="1400" dirty="0" smtClean="0">
                <a:latin typeface="Gadugi" panose="020B0502040204020203" pitchFamily="34" charset="0"/>
              </a:rPr>
              <a:t>		meetup.com/</a:t>
            </a:r>
            <a:r>
              <a:rPr lang="nb-NO" sz="1400" dirty="0" err="1" smtClean="0">
                <a:latin typeface="Gadugi" panose="020B0502040204020203" pitchFamily="34" charset="0"/>
              </a:rPr>
              <a:t>MapTime-Tromso</a:t>
            </a:r>
            <a:endParaRPr lang="nb-NO" sz="1400" dirty="0" smtClean="0">
              <a:latin typeface="Gadugi" panose="020B0502040204020203" pitchFamily="34" charset="0"/>
            </a:endParaRPr>
          </a:p>
          <a:p>
            <a:pPr algn="just"/>
            <a:r>
              <a:rPr lang="nb-NO" sz="1400" dirty="0" smtClean="0">
                <a:latin typeface="Gadugi" panose="020B0502040204020203" pitchFamily="34" charset="0"/>
              </a:rPr>
              <a:t>	</a:t>
            </a:r>
          </a:p>
          <a:p>
            <a:pPr algn="just"/>
            <a:endParaRPr lang="nb-NO" sz="1400" dirty="0" smtClean="0">
              <a:latin typeface="Gadugi" panose="020B0502040204020203" pitchFamily="34" charset="0"/>
            </a:endParaRPr>
          </a:p>
          <a:p>
            <a:pPr algn="just"/>
            <a:r>
              <a:rPr lang="nb-NO" sz="1400" dirty="0">
                <a:latin typeface="Gadugi" panose="020B0502040204020203" pitchFamily="34" charset="0"/>
              </a:rPr>
              <a:t>	</a:t>
            </a:r>
            <a:r>
              <a:rPr lang="nb-NO" sz="1400" dirty="0" smtClean="0">
                <a:latin typeface="Gadugi" panose="020B0502040204020203" pitchFamily="34" charset="0"/>
              </a:rPr>
              <a:t>	@</a:t>
            </a:r>
            <a:r>
              <a:rPr lang="nb-NO" sz="1400" dirty="0" err="1" smtClean="0">
                <a:latin typeface="Gadugi" panose="020B0502040204020203" pitchFamily="34" charset="0"/>
              </a:rPr>
              <a:t>maptimeTOS</a:t>
            </a:r>
            <a:endParaRPr lang="nb-NO" sz="1400" dirty="0" smtClean="0">
              <a:latin typeface="Gadugi" panose="020B0502040204020203" pitchFamily="34" charset="0"/>
            </a:endParaRPr>
          </a:p>
          <a:p>
            <a:pPr algn="just"/>
            <a:endParaRPr lang="nb-NO" sz="1400" dirty="0" smtClean="0">
              <a:latin typeface="Gadugi" panose="020B0502040204020203" pitchFamily="34" charset="0"/>
            </a:endParaRPr>
          </a:p>
          <a:p>
            <a:pPr algn="just"/>
            <a:endParaRPr lang="nb-NO" sz="1400" dirty="0">
              <a:latin typeface="Gadugi" panose="020B0502040204020203" pitchFamily="34" charset="0"/>
            </a:endParaRPr>
          </a:p>
          <a:p>
            <a:pPr algn="just"/>
            <a:r>
              <a:rPr lang="nb-NO" sz="1400" dirty="0" smtClean="0">
                <a:latin typeface="Gadugi" panose="020B0502040204020203" pitchFamily="34" charset="0"/>
              </a:rPr>
              <a:t>		maptimetos@gmail.com</a:t>
            </a:r>
            <a:endParaRPr lang="nb-NO" sz="1400" dirty="0">
              <a:latin typeface="Gadugi" panose="020B0502040204020203" pitchFamily="34" charset="0"/>
            </a:endParaRPr>
          </a:p>
          <a:p>
            <a:pPr algn="just"/>
            <a:endParaRPr lang="nb-NO" sz="1400" dirty="0" smtClean="0">
              <a:latin typeface="Gadug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93" y="6331243"/>
            <a:ext cx="743289" cy="491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43" y="7026294"/>
            <a:ext cx="431587" cy="351223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77" y="7627387"/>
            <a:ext cx="947685" cy="3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MAPTIME OLE OLE</dc:title>
  <dc:creator>Annekatrien Debien</dc:creator>
  <cp:lastModifiedBy>Annekatrien Debien</cp:lastModifiedBy>
  <cp:revision>6</cp:revision>
  <cp:lastPrinted>2015-06-03T12:50:45Z</cp:lastPrinted>
  <dcterms:created xsi:type="dcterms:W3CDTF">2015-06-03T10:45:08Z</dcterms:created>
  <dcterms:modified xsi:type="dcterms:W3CDTF">2015-06-03T12:51:53Z</dcterms:modified>
</cp:coreProperties>
</file>