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  <p:sldMasterId id="2147483679" r:id="rId5"/>
  </p:sldMasterIdLst>
  <p:notesMasterIdLst>
    <p:notesMasterId r:id="rId8"/>
  </p:notesMasterIdLst>
  <p:sldIdLst>
    <p:sldId id="257" r:id="rId6"/>
    <p:sldId id="256" r:id="rId7"/>
  </p:sldIdLst>
  <p:sldSz cx="9144000" cy="5143500" type="screen16x9"/>
  <p:notesSz cx="6858000" cy="9144000"/>
  <p:embeddedFontLst>
    <p:embeddedFont>
      <p:font typeface="Google Sans" panose="020B0604020202020204" charset="0"/>
      <p:regular r:id="rId9"/>
      <p:bold r:id="rId10"/>
      <p:italic r:id="rId11"/>
      <p:boldItalic r:id="rId12"/>
    </p:embeddedFont>
    <p:embeddedFont>
      <p:font typeface="Google Sans Medium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A9E79-CBBF-4806-9A17-AC82C6470103}" v="3" dt="2022-09-16T07:33:07.115"/>
  </p1510:revLst>
</p1510:revInfo>
</file>

<file path=ppt/tableStyles.xml><?xml version="1.0" encoding="utf-8"?>
<a:tblStyleLst xmlns:a="http://schemas.openxmlformats.org/drawingml/2006/main" def="{3445CBD1-7233-4EC4-AD4E-9D2DA1EE20F0}">
  <a:tblStyle styleId="{3445CBD1-7233-4EC4-AD4E-9D2DA1EE2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2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B715-75C6-83C8-4684-CAA3F1F79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a menu preview app for a sushi restaurant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F0FA0-FF9C-DB0C-973B-DCEA48918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User </a:t>
            </a:r>
            <a:r>
              <a:rPr lang="fi-FI" dirty="0" err="1"/>
              <a:t>journey</a:t>
            </a:r>
            <a:r>
              <a:rPr lang="fi-FI" dirty="0"/>
              <a:t> </a:t>
            </a:r>
            <a:r>
              <a:rPr lang="fi-FI" dirty="0" err="1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4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Alfie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Preview a menu of a sushi restaurant and </a:t>
            </a: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decide whether </a:t>
            </a: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to go there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683078813"/>
              </p:ext>
            </p:extLst>
          </p:nvPr>
        </p:nvGraphicFramePr>
        <p:xfrm>
          <a:off x="1" y="678500"/>
          <a:ext cx="9143998" cy="4464999"/>
        </p:xfrm>
        <a:graphic>
          <a:graphicData uri="http://schemas.openxmlformats.org/drawingml/2006/table">
            <a:tbl>
              <a:tblPr>
                <a:noFill/>
                <a:tableStyleId>{3445CBD1-7233-4EC4-AD4E-9D2DA1EE20F0}</a:tableStyleId>
              </a:tblPr>
              <a:tblGrid>
                <a:gridCol w="136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5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8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66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Google Sans"/>
                          <a:sym typeface="Google Sans"/>
                        </a:rPr>
                        <a:t>Ask colleaque for recommendations</a:t>
                      </a:r>
                      <a:endParaRPr sz="10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Google Sans"/>
                          <a:sym typeface="Google Sans"/>
                        </a:rPr>
                        <a:t>Hear about all the great places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Preview all the restaurant from internet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Choose one restaurant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Go to the restaurant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7023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</a:t>
                      </a:r>
                      <a:r>
                        <a:rPr lang="en-US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</a:t>
                      </a: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nd a colleague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Ask about great sushi places in town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Colleague tells many places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Writes places in his phone notebook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When Alfie has spare time he Googles restaurants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Writes notes about options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See notes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Decides where to go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Go to the restaurant he has chosen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7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Busy and bit worried is he going to find any colleaques and so they have time to chat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Happy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there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actually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places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worth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visiting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,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bit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anxious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about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the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time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it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might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take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to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preview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all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the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options.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Happy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;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going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to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eat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great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sushi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Bit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worried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: is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the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foor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high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quality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, is he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waisting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too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much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time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for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search,what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they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have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to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offer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Interested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where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to go and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which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one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to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choose</a:t>
                      </a:r>
                      <a:endParaRPr lang="fi-FI"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i-FI"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Nervous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is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the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choise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right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or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is he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going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to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disappointed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and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waist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time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to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eat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and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what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kind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of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place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it is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Ask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recommendations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in WhatsApp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or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check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them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from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internet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or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some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app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Ask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colleaque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to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tell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best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places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in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order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(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best,second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best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)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recommendations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from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internet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or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app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See</a:t>
                      </a:r>
                      <a:r>
                        <a:rPr lang="fi-FI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recommendations</a:t>
                      </a:r>
                      <a:endParaRPr lang="fi-FI"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See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the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menus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with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pictures+there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 is alt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text+possibility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 for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screen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readers+only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important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 info and UI is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great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.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App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where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 he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can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see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all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the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options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 and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group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 </a:t>
                      </a:r>
                      <a:r>
                        <a:rPr lang="fi-FI" sz="900" dirty="0" err="1">
                          <a:latin typeface="Google Sans"/>
                          <a:sym typeface="Google Sans"/>
                        </a:rPr>
                        <a:t>them</a:t>
                      </a:r>
                      <a:r>
                        <a:rPr lang="fi-FI" sz="900" dirty="0">
                          <a:latin typeface="Google Sans"/>
                          <a:sym typeface="Google Sans"/>
                        </a:rPr>
                        <a:t>.</a:t>
                      </a:r>
                      <a:endParaRPr sz="105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latin typeface="Google Sans" panose="020B0604020202020204" charset="0"/>
                        </a:rPr>
                        <a:t>See recommendations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latin typeface="Google Sans" panose="020B0604020202020204" charset="0"/>
                        </a:rPr>
                        <a:t>See the menus with pictures. App where restaurants are in order he has done.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5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050" dirty="0" err="1"/>
                        <a:t>Reserve</a:t>
                      </a:r>
                      <a:r>
                        <a:rPr lang="fi-FI" sz="1050" dirty="0"/>
                        <a:t> a </a:t>
                      </a:r>
                      <a:r>
                        <a:rPr lang="fi-FI" sz="1050" dirty="0" err="1"/>
                        <a:t>table</a:t>
                      </a:r>
                      <a:r>
                        <a:rPr lang="fi-FI" sz="1050" dirty="0"/>
                        <a:t> in </a:t>
                      </a:r>
                      <a:r>
                        <a:rPr lang="fi-FI" sz="1050" dirty="0" err="1"/>
                        <a:t>app</a:t>
                      </a:r>
                      <a:r>
                        <a:rPr lang="fi-FI" sz="1050"/>
                        <a:t>.</a:t>
                      </a:r>
                      <a:endParaRPr lang="en-US" sz="105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CD63F455BB4D7843990F05984CB0EEDD" ma:contentTypeVersion="13" ma:contentTypeDescription="Luo uusi asiakirja." ma:contentTypeScope="" ma:versionID="74292c0ab55f3168c115290c37b3e1fb">
  <xsd:schema xmlns:xsd="http://www.w3.org/2001/XMLSchema" xmlns:xs="http://www.w3.org/2001/XMLSchema" xmlns:p="http://schemas.microsoft.com/office/2006/metadata/properties" xmlns:ns3="729c1cc3-f56c-4d45-bb7e-796a1526be50" xmlns:ns4="d1eb3bcf-1879-4e7f-b972-c63a4c1c9cc2" targetNamespace="http://schemas.microsoft.com/office/2006/metadata/properties" ma:root="true" ma:fieldsID="34571f3034b47128d716cff05ae5174a" ns3:_="" ns4:_="">
    <xsd:import namespace="729c1cc3-f56c-4d45-bb7e-796a1526be50"/>
    <xsd:import namespace="d1eb3bcf-1879-4e7f-b972-c63a4c1c9c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9c1cc3-f56c-4d45-bb7e-796a1526be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eb3bcf-1879-4e7f-b972-c63a4c1c9c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526E4-40BA-4D90-8585-A06BBB014B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BB2FEA-9906-4E93-84C4-E38F95D48171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d1eb3bcf-1879-4e7f-b972-c63a4c1c9cc2"/>
    <ds:schemaRef ds:uri="729c1cc3-f56c-4d45-bb7e-796a1526be5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C758399-1AFD-475F-A912-B3A756FED7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9c1cc3-f56c-4d45-bb7e-796a1526be50"/>
    <ds:schemaRef ds:uri="d1eb3bcf-1879-4e7f-b972-c63a4c1c9c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332</Words>
  <Application>Microsoft Office PowerPoint</Application>
  <PresentationFormat>On-screen Show (16:9)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Google Sans Medium</vt:lpstr>
      <vt:lpstr>Google Sans</vt:lpstr>
      <vt:lpstr>Simple Light</vt:lpstr>
      <vt:lpstr>Simple Light</vt:lpstr>
      <vt:lpstr>Design a menu preview app for a sushi restaurant​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menu preview app for a sushi restaurant</dc:title>
  <dc:creator>Anne Korhonen</dc:creator>
  <cp:lastModifiedBy>Anne</cp:lastModifiedBy>
  <cp:revision>3</cp:revision>
  <dcterms:modified xsi:type="dcterms:W3CDTF">2022-09-16T07:50:30Z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0x010100CD63F455BB4D7843990F05984CB0EEDD</vt:lpwstr>
  </property>
</Properties>
</file>