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4"/>
    <p:sldMasterId id="2147483667" r:id="rId5"/>
  </p:sldMasterIdLst>
  <p:notesMasterIdLst>
    <p:notesMasterId r:id="rId9"/>
  </p:notesMasterIdLst>
  <p:sldIdLst>
    <p:sldId id="258" r:id="rId6"/>
    <p:sldId id="256" r:id="rId7"/>
    <p:sldId id="257" r:id="rId8"/>
  </p:sldIdLst>
  <p:sldSz cx="9144000" cy="5143500" type="screen16x9"/>
  <p:notesSz cx="6858000" cy="9144000"/>
  <p:embeddedFontLst>
    <p:embeddedFont>
      <p:font typeface="Google Sa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4.fntdata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2.fntdata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553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294200" y="1318250"/>
            <a:ext cx="5851800" cy="14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 rot="10800000" flipH="1">
            <a:off x="1529025" y="2171550"/>
            <a:ext cx="5672400" cy="129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1359400" y="3191513"/>
            <a:ext cx="5807100" cy="18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3556-8BD9-C180-9C17-D97BF916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a menu preview app for a sushi restaurant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037BC-94CA-A37B-0617-5AFCCB426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User </a:t>
            </a:r>
            <a:r>
              <a:rPr lang="fi-FI" dirty="0" err="1"/>
              <a:t>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7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i-FI" dirty="0" err="1"/>
              <a:t>Busy</a:t>
            </a:r>
            <a:r>
              <a:rPr lang="fi-FI" dirty="0"/>
              <a:t> </a:t>
            </a:r>
            <a:r>
              <a:rPr lang="fi-FI" dirty="0" err="1"/>
              <a:t>teacher</a:t>
            </a:r>
            <a:r>
              <a:rPr lang="fi-FI" dirty="0"/>
              <a:t> and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young</a:t>
            </a:r>
            <a:r>
              <a:rPr lang="fi-FI" dirty="0"/>
              <a:t> </a:t>
            </a:r>
            <a:r>
              <a:rPr lang="fi-FI" dirty="0" err="1"/>
              <a:t>child’s</a:t>
            </a:r>
            <a:r>
              <a:rPr lang="fi-FI" dirty="0"/>
              <a:t> </a:t>
            </a:r>
            <a:r>
              <a:rPr lang="fi-FI" dirty="0" err="1"/>
              <a:t>mother</a:t>
            </a: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save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and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organized</a:t>
            </a:r>
            <a:endParaRPr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i-FI" dirty="0"/>
              <a:t>Preview </a:t>
            </a:r>
            <a:r>
              <a:rPr lang="fi-FI" dirty="0" err="1"/>
              <a:t>menus</a:t>
            </a:r>
            <a:r>
              <a:rPr lang="fi-FI" dirty="0"/>
              <a:t> </a:t>
            </a:r>
            <a:r>
              <a:rPr lang="fi-FI" dirty="0" err="1"/>
              <a:t>peforehand</a:t>
            </a:r>
            <a:endParaRPr dirty="0"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err="1">
                <a:latin typeface="Google Sans"/>
                <a:ea typeface="Google Sans"/>
                <a:cs typeface="Google Sans"/>
                <a:sym typeface="Google Sans"/>
              </a:rPr>
              <a:t>Neelam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i-FI" dirty="0" err="1"/>
              <a:t>Carieer</a:t>
            </a:r>
            <a:r>
              <a:rPr lang="fi-FI" dirty="0"/>
              <a:t> </a:t>
            </a:r>
            <a:r>
              <a:rPr lang="fi-FI" dirty="0" err="1"/>
              <a:t>oriented</a:t>
            </a:r>
            <a:r>
              <a:rPr lang="fi-FI" dirty="0"/>
              <a:t> senior </a:t>
            </a:r>
            <a:r>
              <a:rPr lang="fi-FI" dirty="0" err="1"/>
              <a:t>accountant</a:t>
            </a: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i-FI" dirty="0"/>
              <a:t>I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save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/>
              <a:t> an</a:t>
            </a:r>
            <a:r>
              <a:rPr lang="fi-FI" dirty="0"/>
              <a:t>d</a:t>
            </a:r>
            <a:r>
              <a:rPr lang="fi-FI"/>
              <a:t> </a:t>
            </a:r>
            <a:r>
              <a:rPr lang="fi-FI" dirty="0" err="1"/>
              <a:t>enjoy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long </a:t>
            </a:r>
            <a:r>
              <a:rPr lang="fi-FI" dirty="0" err="1"/>
              <a:t>wanted</a:t>
            </a:r>
            <a:r>
              <a:rPr lang="fi-FI" dirty="0"/>
              <a:t> </a:t>
            </a:r>
            <a:r>
              <a:rPr lang="fi-FI" dirty="0" err="1"/>
              <a:t>quality</a:t>
            </a:r>
            <a:r>
              <a:rPr lang="fi-FI" dirty="0"/>
              <a:t> restaurant sushi.</a:t>
            </a:r>
            <a:endParaRPr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i-FI" dirty="0"/>
              <a:t>Preview </a:t>
            </a:r>
            <a:r>
              <a:rPr lang="fi-FI" dirty="0" err="1"/>
              <a:t>the</a:t>
            </a:r>
            <a:r>
              <a:rPr lang="fi-FI" dirty="0"/>
              <a:t> menu </a:t>
            </a:r>
            <a:r>
              <a:rPr lang="fi-FI" dirty="0" err="1"/>
              <a:t>beforehand</a:t>
            </a:r>
            <a:endParaRPr dirty="0"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Alfie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970767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CD63F455BB4D7843990F05984CB0EEDD" ma:contentTypeVersion="13" ma:contentTypeDescription="Luo uusi asiakirja." ma:contentTypeScope="" ma:versionID="74292c0ab55f3168c115290c37b3e1fb">
  <xsd:schema xmlns:xsd="http://www.w3.org/2001/XMLSchema" xmlns:xs="http://www.w3.org/2001/XMLSchema" xmlns:p="http://schemas.microsoft.com/office/2006/metadata/properties" xmlns:ns3="729c1cc3-f56c-4d45-bb7e-796a1526be50" xmlns:ns4="d1eb3bcf-1879-4e7f-b972-c63a4c1c9cc2" targetNamespace="http://schemas.microsoft.com/office/2006/metadata/properties" ma:root="true" ma:fieldsID="34571f3034b47128d716cff05ae5174a" ns3:_="" ns4:_="">
    <xsd:import namespace="729c1cc3-f56c-4d45-bb7e-796a1526be50"/>
    <xsd:import namespace="d1eb3bcf-1879-4e7f-b972-c63a4c1c9c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c1cc3-f56c-4d45-bb7e-796a1526be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eb3bcf-1879-4e7f-b972-c63a4c1c9c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0576E-D606-439C-A71B-2B5DCB1C2B0D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d1eb3bcf-1879-4e7f-b972-c63a4c1c9cc2"/>
    <ds:schemaRef ds:uri="http://purl.org/dc/dcmitype/"/>
    <ds:schemaRef ds:uri="http://schemas.microsoft.com/office/infopath/2007/PartnerControls"/>
    <ds:schemaRef ds:uri="http://www.w3.org/XML/1998/namespace"/>
    <ds:schemaRef ds:uri="729c1cc3-f56c-4d45-bb7e-796a1526be50"/>
  </ds:schemaRefs>
</ds:datastoreItem>
</file>

<file path=customXml/itemProps2.xml><?xml version="1.0" encoding="utf-8"?>
<ds:datastoreItem xmlns:ds="http://schemas.openxmlformats.org/officeDocument/2006/customXml" ds:itemID="{967DAC39-1288-43D8-B1FF-8CFC6919A2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9c1cc3-f56c-4d45-bb7e-796a1526be50"/>
    <ds:schemaRef ds:uri="d1eb3bcf-1879-4e7f-b972-c63a4c1c9c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4DC44-D942-4051-BACF-C7B1C6390B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On-screen Show (16:9)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Google Sans</vt:lpstr>
      <vt:lpstr>Simple Light</vt:lpstr>
      <vt:lpstr>Simple Light</vt:lpstr>
      <vt:lpstr>Design a menu preview app for a sushi restaurant​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Korhonen</dc:creator>
  <cp:lastModifiedBy>Anne</cp:lastModifiedBy>
  <cp:revision>2</cp:revision>
  <dcterms:modified xsi:type="dcterms:W3CDTF">2022-09-16T08:08:36Z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0x010100CD63F455BB4D7843990F05984CB0EEDD</vt:lpwstr>
  </property>
</Properties>
</file>