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sldIdLst>
    <p:sldId id="258" r:id="rId5"/>
    <p:sldId id="343" r:id="rId6"/>
    <p:sldId id="310" r:id="rId7"/>
    <p:sldId id="348" r:id="rId8"/>
    <p:sldId id="341" r:id="rId9"/>
    <p:sldId id="329" r:id="rId10"/>
  </p:sldIdLst>
  <p:sldSz cx="12188825"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5D0F"/>
    <a:srgbClr val="FF5000"/>
    <a:srgbClr val="5A5A5A"/>
    <a:srgbClr val="FFF000"/>
    <a:srgbClr val="00A0E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78" autoAdjust="0"/>
    <p:restoredTop sz="86118" autoAdjust="0"/>
  </p:normalViewPr>
  <p:slideViewPr>
    <p:cSldViewPr snapToGrid="0" snapToObjects="1">
      <p:cViewPr varScale="1">
        <p:scale>
          <a:sx n="74" d="100"/>
          <a:sy n="74" d="100"/>
        </p:scale>
        <p:origin x="1070" y="62"/>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FI"/>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7C92D08-A8F4-2745-B7F1-264B4552FCDF}" type="datetimeFigureOut">
              <a:rPr lang="en-FI" smtClean="0"/>
              <a:t>04/04/2022</a:t>
            </a:fld>
            <a:endParaRPr lang="en-FI"/>
          </a:p>
        </p:txBody>
      </p:sp>
      <p:sp>
        <p:nvSpPr>
          <p:cNvPr id="4" name="Slide Image Placeholder 3"/>
          <p:cNvSpPr>
            <a:spLocks noGrp="1" noRot="1" noChangeAspect="1"/>
          </p:cNvSpPr>
          <p:nvPr>
            <p:ph type="sldImg" idx="2"/>
          </p:nvPr>
        </p:nvSpPr>
        <p:spPr>
          <a:xfrm>
            <a:off x="484188" y="1279525"/>
            <a:ext cx="6137275" cy="3454400"/>
          </a:xfrm>
          <a:prstGeom prst="rect">
            <a:avLst/>
          </a:prstGeom>
          <a:noFill/>
          <a:ln w="12700">
            <a:solidFill>
              <a:prstClr val="black"/>
            </a:solidFill>
          </a:ln>
        </p:spPr>
        <p:txBody>
          <a:bodyPr vert="horz" lIns="99075" tIns="49538" rIns="99075" bIns="49538" rtlCol="0" anchor="ctr"/>
          <a:lstStyle/>
          <a:p>
            <a:endParaRPr lang="en-FI"/>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FI"/>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EE2BA79-DD8F-1E42-8150-26603D60571F}" type="slidenum">
              <a:rPr lang="en-FI" smtClean="0"/>
              <a:t>‹#›</a:t>
            </a:fld>
            <a:endParaRPr lang="en-FI"/>
          </a:p>
        </p:txBody>
      </p:sp>
    </p:spTree>
    <p:extLst>
      <p:ext uri="{BB962C8B-B14F-4D97-AF65-F5344CB8AC3E}">
        <p14:creationId xmlns:p14="http://schemas.microsoft.com/office/powerpoint/2010/main" val="864236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a:p>
        </p:txBody>
      </p:sp>
      <p:sp>
        <p:nvSpPr>
          <p:cNvPr id="4" name="Slide Number Placeholder 3"/>
          <p:cNvSpPr>
            <a:spLocks noGrp="1"/>
          </p:cNvSpPr>
          <p:nvPr>
            <p:ph type="sldNum" sz="quarter" idx="5"/>
          </p:nvPr>
        </p:nvSpPr>
        <p:spPr/>
        <p:txBody>
          <a:bodyPr/>
          <a:lstStyle/>
          <a:p>
            <a:fld id="{2EE2BA79-DD8F-1E42-8150-26603D60571F}" type="slidenum">
              <a:rPr lang="en-FI" smtClean="0"/>
              <a:t>1</a:t>
            </a:fld>
            <a:endParaRPr lang="en-FI"/>
          </a:p>
        </p:txBody>
      </p:sp>
    </p:spTree>
    <p:extLst>
      <p:ext uri="{BB962C8B-B14F-4D97-AF65-F5344CB8AC3E}">
        <p14:creationId xmlns:p14="http://schemas.microsoft.com/office/powerpoint/2010/main" val="3424456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dirty="0"/>
          </a:p>
        </p:txBody>
      </p:sp>
      <p:sp>
        <p:nvSpPr>
          <p:cNvPr id="4" name="Dian numeron paikkamerkki 3"/>
          <p:cNvSpPr>
            <a:spLocks noGrp="1"/>
          </p:cNvSpPr>
          <p:nvPr>
            <p:ph type="sldNum" sz="quarter" idx="5"/>
          </p:nvPr>
        </p:nvSpPr>
        <p:spPr/>
        <p:txBody>
          <a:bodyPr/>
          <a:lstStyle/>
          <a:p>
            <a:fld id="{2EE2BA79-DD8F-1E42-8150-26603D60571F}" type="slidenum">
              <a:rPr lang="en-FI" smtClean="0"/>
              <a:t>5</a:t>
            </a:fld>
            <a:endParaRPr lang="en-FI"/>
          </a:p>
        </p:txBody>
      </p:sp>
    </p:spTree>
    <p:extLst>
      <p:ext uri="{BB962C8B-B14F-4D97-AF65-F5344CB8AC3E}">
        <p14:creationId xmlns:p14="http://schemas.microsoft.com/office/powerpoint/2010/main" val="28224868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loitusdia_1">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503459" y="3705633"/>
            <a:ext cx="11162063" cy="1286529"/>
          </a:xfrm>
        </p:spPr>
        <p:txBody>
          <a:bodyPr anchor="t" anchorCtr="0">
            <a:noAutofit/>
          </a:bodyPr>
          <a:lstStyle>
            <a:lvl1pPr algn="l">
              <a:lnSpc>
                <a:spcPct val="110000"/>
              </a:lnSpc>
              <a:defRPr sz="4000" b="1">
                <a:solidFill>
                  <a:srgbClr val="FF5000"/>
                </a:solidFill>
              </a:defRPr>
            </a:lvl1pPr>
          </a:lstStyle>
          <a:p>
            <a:r>
              <a:rPr lang="fi-FI" dirty="0"/>
              <a:t>OTSIKKO</a:t>
            </a:r>
            <a:endParaRPr lang="en-US" dirty="0"/>
          </a:p>
        </p:txBody>
      </p:sp>
      <p:pic>
        <p:nvPicPr>
          <p:cNvPr id="2" name="Picture 1">
            <a:extLs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88825" cy="3165031"/>
          </a:xfrm>
          <a:prstGeom prst="rect">
            <a:avLst/>
          </a:prstGeom>
        </p:spPr>
      </p:pic>
      <p:pic>
        <p:nvPicPr>
          <p:cNvPr id="6" name="Picture 5" descr="Metropolia Ammattikorkeakoulu.">
            <a:extLst>
              <a:ext uri="{FF2B5EF4-FFF2-40B4-BE49-F238E27FC236}">
                <a16:creationId xmlns:a16="http://schemas.microsoft.com/office/drawing/2014/main" id="{0BE4DA3C-5DE0-4D92-93B7-C31088A7F4FF}"/>
              </a:ext>
            </a:extLst>
          </p:cNvPr>
          <p:cNvPicPr>
            <a:picLocks noChangeAspect="1"/>
          </p:cNvPicPr>
          <p:nvPr userDrawn="1"/>
        </p:nvPicPr>
        <p:blipFill>
          <a:blip r:embed="rId3"/>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327999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loitudia_10">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40401" y="0"/>
            <a:ext cx="5488935" cy="6858000"/>
          </a:xfrm>
          <a:prstGeom prst="rect">
            <a:avLst/>
          </a:prstGeom>
        </p:spPr>
      </p:pic>
      <p:sp>
        <p:nvSpPr>
          <p:cNvPr id="7" name="Title 1">
            <a:extLst>
              <a:ext uri="{FF2B5EF4-FFF2-40B4-BE49-F238E27FC236}">
                <a16:creationId xmlns:a16="http://schemas.microsoft.com/office/drawing/2014/main" id="{1B5D225F-6C42-4E4D-9002-C3D3C4C5E6EF}"/>
              </a:ext>
            </a:extLst>
          </p:cNvPr>
          <p:cNvSpPr>
            <a:spLocks noGrp="1"/>
          </p:cNvSpPr>
          <p:nvPr>
            <p:ph type="title" hasCustomPrompt="1"/>
          </p:nvPr>
        </p:nvSpPr>
        <p:spPr>
          <a:xfrm>
            <a:off x="513643" y="1895975"/>
            <a:ext cx="5580769" cy="1301889"/>
          </a:xfrm>
        </p:spPr>
        <p:txBody>
          <a:bodyPr anchor="b"/>
          <a:lstStyle>
            <a:lvl1pPr algn="l">
              <a:spcBef>
                <a:spcPts val="960"/>
              </a:spcBef>
              <a:defRPr>
                <a:solidFill>
                  <a:srgbClr val="FF5000"/>
                </a:solidFill>
              </a:defRPr>
            </a:lvl1pPr>
          </a:lstStyle>
          <a:p>
            <a:r>
              <a:rPr lang="en-GB" dirty="0"/>
              <a:t>OTSIKKO</a:t>
            </a:r>
            <a:endParaRPr lang="en-FI" dirty="0"/>
          </a:p>
        </p:txBody>
      </p:sp>
      <p:sp>
        <p:nvSpPr>
          <p:cNvPr id="8" name="Text Placeholder 4">
            <a:extLst>
              <a:ext uri="{FF2B5EF4-FFF2-40B4-BE49-F238E27FC236}">
                <a16:creationId xmlns:a16="http://schemas.microsoft.com/office/drawing/2014/main" id="{BC649A6A-AD37-4A31-8FDE-C6D3F3189191}"/>
              </a:ext>
            </a:extLst>
          </p:cNvPr>
          <p:cNvSpPr>
            <a:spLocks noGrp="1"/>
          </p:cNvSpPr>
          <p:nvPr>
            <p:ph type="body" sz="quarter" idx="12" hasCustomPrompt="1"/>
          </p:nvPr>
        </p:nvSpPr>
        <p:spPr>
          <a:xfrm>
            <a:off x="513643" y="3153832"/>
            <a:ext cx="5582039" cy="1306408"/>
          </a:xfrm>
        </p:spPr>
        <p:txBody>
          <a:bodyPr anchor="t" anchorCtr="0">
            <a:noAutofit/>
          </a:bodyPr>
          <a:lstStyle>
            <a:lvl1pPr marL="0" indent="0">
              <a:buNone/>
              <a:defRPr sz="4000" b="1" i="0">
                <a:solidFill>
                  <a:srgbClr val="5A5A5A"/>
                </a:solidFill>
                <a:latin typeface="Arial"/>
                <a:cs typeface="Arial"/>
              </a:defRPr>
            </a:lvl1pPr>
          </a:lstStyle>
          <a:p>
            <a:pPr lvl="0"/>
            <a:r>
              <a:rPr lang="en-US" dirty="0"/>
              <a:t>ALAOTSIKKO</a:t>
            </a:r>
          </a:p>
        </p:txBody>
      </p:sp>
      <p:pic>
        <p:nvPicPr>
          <p:cNvPr id="2" name="Picture 1">
            <a:extLst>
              <a:ext uri="{FF2B5EF4-FFF2-40B4-BE49-F238E27FC236}">
                <a16:creationId xmlns:a16="http://schemas.microsoft.com/office/drawing/2014/main" id="{2560CD74-0259-4D7A-9FB6-49A424BC2D2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2188327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äliotsikkodia_ei kuvaa">
    <p:spTree>
      <p:nvGrpSpPr>
        <p:cNvPr id="1" name=""/>
        <p:cNvGrpSpPr/>
        <p:nvPr/>
      </p:nvGrpSpPr>
      <p:grpSpPr>
        <a:xfrm>
          <a:off x="0" y="0"/>
          <a:ext cx="0" cy="0"/>
          <a:chOff x="0" y="0"/>
          <a:chExt cx="0" cy="0"/>
        </a:xfrm>
      </p:grpSpPr>
      <p:sp>
        <p:nvSpPr>
          <p:cNvPr id="3" name="Rectangle 2">
            <a:extLst>
              <a:ext uri="{C183D7F6-B498-43B3-948B-1728B52AA6E4}">
                <adec:decorative xmlns:adec="http://schemas.microsoft.com/office/drawing/2017/decorative" val="1"/>
              </a:ext>
            </a:extLst>
          </p:cNvPr>
          <p:cNvSpPr/>
          <p:nvPr userDrawn="1"/>
        </p:nvSpPr>
        <p:spPr>
          <a:xfrm>
            <a:off x="0" y="0"/>
            <a:ext cx="5147089" cy="6858000"/>
          </a:xfrm>
          <a:prstGeom prst="rect">
            <a:avLst/>
          </a:prstGeom>
          <a:solidFill>
            <a:srgbClr val="FF5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2" name="Title 1">
            <a:extLst>
              <a:ext uri="{FF2B5EF4-FFF2-40B4-BE49-F238E27FC236}">
                <a16:creationId xmlns:a16="http://schemas.microsoft.com/office/drawing/2014/main" id="{E128C57C-0FB1-6C43-845B-446C7E75B5A6}"/>
              </a:ext>
            </a:extLst>
          </p:cNvPr>
          <p:cNvSpPr>
            <a:spLocks noGrp="1"/>
          </p:cNvSpPr>
          <p:nvPr>
            <p:ph type="title" hasCustomPrompt="1"/>
          </p:nvPr>
        </p:nvSpPr>
        <p:spPr>
          <a:xfrm>
            <a:off x="5818839" y="2481213"/>
            <a:ext cx="5470771" cy="1391855"/>
          </a:xfrm>
        </p:spPr>
        <p:txBody>
          <a:bodyPr/>
          <a:lstStyle>
            <a:lvl1pPr>
              <a:defRPr sz="3000">
                <a:solidFill>
                  <a:srgbClr val="5A5A5A"/>
                </a:solidFill>
              </a:defRPr>
            </a:lvl1pPr>
          </a:lstStyle>
          <a:p>
            <a:pPr lvl="0"/>
            <a:r>
              <a:rPr lang="en-US" dirty="0"/>
              <a:t>OTSIKKO</a:t>
            </a:r>
          </a:p>
        </p:txBody>
      </p:sp>
      <p:pic>
        <p:nvPicPr>
          <p:cNvPr id="4" name="Picture 3">
            <a:extLst>
              <a:ext uri="{FF2B5EF4-FFF2-40B4-BE49-F238E27FC236}">
                <a16:creationId xmlns:a16="http://schemas.microsoft.com/office/drawing/2014/main" id="{FCF140B4-7D62-44A3-AE14-4121A236E0D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1914184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äliotsikkodia_kuv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22F69E-C255-4730-9B47-A72D64F6CA7D}"/>
              </a:ext>
              <a:ext uri="{C183D7F6-B498-43B3-948B-1728B52AA6E4}">
                <adec:decorative xmlns:adec="http://schemas.microsoft.com/office/drawing/2017/decorative" val="1"/>
              </a:ext>
            </a:extLst>
          </p:cNvPr>
          <p:cNvSpPr/>
          <p:nvPr userDrawn="1"/>
        </p:nvSpPr>
        <p:spPr>
          <a:xfrm>
            <a:off x="0" y="0"/>
            <a:ext cx="5147089" cy="6858000"/>
          </a:xfrm>
          <a:prstGeom prst="rect">
            <a:avLst/>
          </a:prstGeom>
          <a:solidFill>
            <a:srgbClr val="FF5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2" name="Title 1">
            <a:extLst>
              <a:ext uri="{FF2B5EF4-FFF2-40B4-BE49-F238E27FC236}">
                <a16:creationId xmlns:a16="http://schemas.microsoft.com/office/drawing/2014/main" id="{B5750EB0-7ECD-E94A-9DB2-EA0CCFF4A4A4}"/>
              </a:ext>
            </a:extLst>
          </p:cNvPr>
          <p:cNvSpPr>
            <a:spLocks noGrp="1"/>
          </p:cNvSpPr>
          <p:nvPr>
            <p:ph type="title" hasCustomPrompt="1"/>
          </p:nvPr>
        </p:nvSpPr>
        <p:spPr>
          <a:xfrm>
            <a:off x="5818840" y="2481213"/>
            <a:ext cx="5470771" cy="1391855"/>
          </a:xfrm>
        </p:spPr>
        <p:txBody>
          <a:bodyPr/>
          <a:lstStyle>
            <a:lvl1pPr>
              <a:defRPr sz="3000">
                <a:solidFill>
                  <a:srgbClr val="5A5A5A"/>
                </a:solidFill>
              </a:defRPr>
            </a:lvl1pPr>
          </a:lstStyle>
          <a:p>
            <a:r>
              <a:rPr lang="en-GB" dirty="0"/>
              <a:t>OTSIKKO</a:t>
            </a:r>
            <a:endParaRPr lang="en-FI" dirty="0"/>
          </a:p>
        </p:txBody>
      </p:sp>
      <p:sp>
        <p:nvSpPr>
          <p:cNvPr id="6" name="Picture Placeholder 8"/>
          <p:cNvSpPr>
            <a:spLocks noGrp="1"/>
          </p:cNvSpPr>
          <p:nvPr>
            <p:ph type="pic" sz="quarter" idx="12"/>
          </p:nvPr>
        </p:nvSpPr>
        <p:spPr>
          <a:xfrm>
            <a:off x="0" y="1191846"/>
            <a:ext cx="5147089" cy="5666154"/>
          </a:xfrm>
        </p:spPr>
        <p:txBody>
          <a:bodyPr/>
          <a:lstStyle>
            <a:lvl1pPr marL="0" indent="0">
              <a:buNone/>
              <a:defRPr/>
            </a:lvl1pPr>
          </a:lstStyle>
          <a:p>
            <a:endParaRPr lang="en-US" dirty="0"/>
          </a:p>
        </p:txBody>
      </p:sp>
      <p:pic>
        <p:nvPicPr>
          <p:cNvPr id="3" name="Picture 2">
            <a:extLst>
              <a:ext uri="{FF2B5EF4-FFF2-40B4-BE49-F238E27FC236}">
                <a16:creationId xmlns:a16="http://schemas.microsoft.com/office/drawing/2014/main" id="{16F370C4-AF2B-4F6C-A71D-8DDC6C6AF14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2778594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sältödia_1_teksti_kuva">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E71997-FB8C-4D1A-A6BD-562DFD1DA67B}"/>
              </a:ext>
              <a:ext uri="{C183D7F6-B498-43B3-948B-1728B52AA6E4}">
                <adec:decorative xmlns:adec="http://schemas.microsoft.com/office/drawing/2017/decorative" val="1"/>
              </a:ext>
            </a:extLst>
          </p:cNvPr>
          <p:cNvSpPr/>
          <p:nvPr userDrawn="1"/>
        </p:nvSpPr>
        <p:spPr>
          <a:xfrm>
            <a:off x="0" y="0"/>
            <a:ext cx="5147089" cy="6858000"/>
          </a:xfrm>
          <a:prstGeom prst="rect">
            <a:avLst/>
          </a:prstGeom>
          <a:solidFill>
            <a:srgbClr val="FF5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11" name="Content Placeholder 2"/>
          <p:cNvSpPr>
            <a:spLocks noGrp="1"/>
          </p:cNvSpPr>
          <p:nvPr>
            <p:ph idx="1" hasCustomPrompt="1"/>
          </p:nvPr>
        </p:nvSpPr>
        <p:spPr>
          <a:xfrm>
            <a:off x="5796169" y="609602"/>
            <a:ext cx="5780741" cy="4601985"/>
          </a:xfrm>
        </p:spPr>
        <p:txBody>
          <a:bodyPr>
            <a:noAutofit/>
          </a:bodyPr>
          <a:lstStyle>
            <a:lvl1pPr marL="0" indent="0">
              <a:buClr>
                <a:srgbClr val="5A5A5A"/>
              </a:buClr>
              <a:buFont typeface="Arial"/>
              <a:buNone/>
              <a:defRPr sz="2400" baseline="0">
                <a:solidFill>
                  <a:srgbClr val="5A5A5A"/>
                </a:solidFill>
              </a:defRPr>
            </a:lvl1pPr>
            <a:lvl2pPr>
              <a:defRPr sz="1800"/>
            </a:lvl2pPr>
            <a:lvl3pPr>
              <a:defRPr sz="1800"/>
            </a:lvl3pPr>
            <a:lvl4pPr>
              <a:defRPr sz="1800"/>
            </a:lvl4pPr>
            <a:lvl5pPr>
              <a:defRPr sz="1800"/>
            </a:lvl5pPr>
          </a:lstStyle>
          <a:p>
            <a:pPr lvl="0"/>
            <a:r>
              <a:rPr lang="en-US" dirty="0" err="1"/>
              <a:t>Teksti</a:t>
            </a:r>
            <a:endParaRPr lang="en-US" dirty="0"/>
          </a:p>
        </p:txBody>
      </p:sp>
      <p:sp>
        <p:nvSpPr>
          <p:cNvPr id="10" name="Picture Placeholder 8"/>
          <p:cNvSpPr>
            <a:spLocks noGrp="1"/>
          </p:cNvSpPr>
          <p:nvPr>
            <p:ph type="pic" sz="quarter" idx="12"/>
          </p:nvPr>
        </p:nvSpPr>
        <p:spPr>
          <a:xfrm>
            <a:off x="0" y="0"/>
            <a:ext cx="5147089" cy="5666154"/>
          </a:xfrm>
        </p:spPr>
        <p:txBody>
          <a:bodyPr/>
          <a:lstStyle>
            <a:lvl1pPr marL="0" indent="0">
              <a:buNone/>
              <a:defRPr/>
            </a:lvl1pPr>
          </a:lstStyle>
          <a:p>
            <a:endParaRPr lang="en-US" dirty="0"/>
          </a:p>
        </p:txBody>
      </p:sp>
      <p:pic>
        <p:nvPicPr>
          <p:cNvPr id="5" name="Picture 4">
            <a:extLst>
              <a:ext uri="{FF2B5EF4-FFF2-40B4-BE49-F238E27FC236}">
                <a16:creationId xmlns:a16="http://schemas.microsoft.com/office/drawing/2014/main" id="{4CB30335-B060-40EE-90F8-4D711D40E840}"/>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2769235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sältödia_2_tyhjä">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6008AF-28B8-4FA6-ADF2-89F2D9E3F98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3478139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äliotsikkodia_2_ei kuvaa">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p:nvPr userDrawn="1"/>
        </p:nvSpPr>
        <p:spPr>
          <a:xfrm>
            <a:off x="7041736" y="0"/>
            <a:ext cx="5147089" cy="6858000"/>
          </a:xfrm>
          <a:prstGeom prst="rect">
            <a:avLst/>
          </a:prstGeom>
          <a:solidFill>
            <a:srgbClr val="FFF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2" name="Title 1">
            <a:extLst>
              <a:ext uri="{FF2B5EF4-FFF2-40B4-BE49-F238E27FC236}">
                <a16:creationId xmlns:a16="http://schemas.microsoft.com/office/drawing/2014/main" id="{C156402C-FC87-4D40-8CEA-ECD326D560C4}"/>
              </a:ext>
            </a:extLst>
          </p:cNvPr>
          <p:cNvSpPr>
            <a:spLocks noGrp="1"/>
          </p:cNvSpPr>
          <p:nvPr>
            <p:ph type="title" hasCustomPrompt="1"/>
          </p:nvPr>
        </p:nvSpPr>
        <p:spPr>
          <a:xfrm>
            <a:off x="948349" y="2481213"/>
            <a:ext cx="5470771" cy="1391855"/>
          </a:xfrm>
        </p:spPr>
        <p:txBody>
          <a:bodyPr/>
          <a:lstStyle>
            <a:lvl1pPr>
              <a:defRPr sz="3000">
                <a:solidFill>
                  <a:srgbClr val="5A5A5A"/>
                </a:solidFill>
              </a:defRPr>
            </a:lvl1pPr>
          </a:lstStyle>
          <a:p>
            <a:r>
              <a:rPr lang="en-GB" dirty="0"/>
              <a:t>OTSIKKO</a:t>
            </a:r>
            <a:endParaRPr lang="en-FI" dirty="0"/>
          </a:p>
        </p:txBody>
      </p:sp>
      <p:pic>
        <p:nvPicPr>
          <p:cNvPr id="3" name="Picture 2">
            <a:extLst>
              <a:ext uri="{FF2B5EF4-FFF2-40B4-BE49-F238E27FC236}">
                <a16:creationId xmlns:a16="http://schemas.microsoft.com/office/drawing/2014/main" id="{CDA455D1-0D2E-4E79-B9C0-B3AAC7C975B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875105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äliotsikkodia_2_kuva">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p:nvPr userDrawn="1"/>
        </p:nvSpPr>
        <p:spPr>
          <a:xfrm>
            <a:off x="7041736" y="0"/>
            <a:ext cx="5147089" cy="6858000"/>
          </a:xfrm>
          <a:prstGeom prst="rect">
            <a:avLst/>
          </a:prstGeom>
          <a:solidFill>
            <a:srgbClr val="FFF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2" name="Title 1">
            <a:extLst>
              <a:ext uri="{FF2B5EF4-FFF2-40B4-BE49-F238E27FC236}">
                <a16:creationId xmlns:a16="http://schemas.microsoft.com/office/drawing/2014/main" id="{A12B9E3A-1F8D-6040-AC78-8F13F16FF36B}"/>
              </a:ext>
            </a:extLst>
          </p:cNvPr>
          <p:cNvSpPr>
            <a:spLocks noGrp="1"/>
          </p:cNvSpPr>
          <p:nvPr>
            <p:ph type="title" hasCustomPrompt="1"/>
          </p:nvPr>
        </p:nvSpPr>
        <p:spPr>
          <a:xfrm>
            <a:off x="948349" y="2481213"/>
            <a:ext cx="5470771" cy="1391855"/>
          </a:xfrm>
        </p:spPr>
        <p:txBody>
          <a:bodyPr/>
          <a:lstStyle>
            <a:lvl1pPr>
              <a:defRPr sz="3000">
                <a:solidFill>
                  <a:srgbClr val="5A5A5A"/>
                </a:solidFill>
              </a:defRPr>
            </a:lvl1pPr>
          </a:lstStyle>
          <a:p>
            <a:pPr lvl="0"/>
            <a:r>
              <a:rPr lang="en-US" dirty="0"/>
              <a:t>OTSIKKO</a:t>
            </a:r>
          </a:p>
        </p:txBody>
      </p:sp>
      <p:sp>
        <p:nvSpPr>
          <p:cNvPr id="18" name="Picture Placeholder 8"/>
          <p:cNvSpPr>
            <a:spLocks noGrp="1"/>
          </p:cNvSpPr>
          <p:nvPr>
            <p:ph type="pic" sz="quarter" idx="12"/>
          </p:nvPr>
        </p:nvSpPr>
        <p:spPr>
          <a:xfrm>
            <a:off x="7041736" y="1191846"/>
            <a:ext cx="5147089" cy="5666154"/>
          </a:xfrm>
        </p:spPr>
        <p:txBody>
          <a:bodyPr/>
          <a:lstStyle>
            <a:lvl1pPr marL="0" indent="0">
              <a:buNone/>
              <a:defRPr/>
            </a:lvl1pPr>
          </a:lstStyle>
          <a:p>
            <a:endParaRPr lang="en-US" dirty="0"/>
          </a:p>
        </p:txBody>
      </p:sp>
      <p:pic>
        <p:nvPicPr>
          <p:cNvPr id="3" name="Picture 2">
            <a:extLst>
              <a:ext uri="{FF2B5EF4-FFF2-40B4-BE49-F238E27FC236}">
                <a16:creationId xmlns:a16="http://schemas.microsoft.com/office/drawing/2014/main" id="{ABAB3823-DA59-439E-8DE7-39F0D2B3A17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1612337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sältödia_2_teksti_kuva">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p:nvPr userDrawn="1"/>
        </p:nvSpPr>
        <p:spPr>
          <a:xfrm>
            <a:off x="7041736" y="0"/>
            <a:ext cx="5147089" cy="6858000"/>
          </a:xfrm>
          <a:prstGeom prst="rect">
            <a:avLst/>
          </a:prstGeom>
          <a:solidFill>
            <a:srgbClr val="FFF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12" name="Content Placeholder 2"/>
          <p:cNvSpPr>
            <a:spLocks noGrp="1"/>
          </p:cNvSpPr>
          <p:nvPr>
            <p:ph idx="1" hasCustomPrompt="1"/>
          </p:nvPr>
        </p:nvSpPr>
        <p:spPr>
          <a:xfrm>
            <a:off x="650202" y="609602"/>
            <a:ext cx="5780741" cy="4601985"/>
          </a:xfrm>
        </p:spPr>
        <p:txBody>
          <a:bodyPr>
            <a:noAutofit/>
          </a:bodyPr>
          <a:lstStyle>
            <a:lvl1pPr marL="0" indent="0">
              <a:buClr>
                <a:srgbClr val="5A5A5A"/>
              </a:buClr>
              <a:buFont typeface="Arial"/>
              <a:buNone/>
              <a:defRPr sz="2400" baseline="0">
                <a:solidFill>
                  <a:srgbClr val="5A5A5A"/>
                </a:solidFill>
              </a:defRPr>
            </a:lvl1pPr>
            <a:lvl2pPr>
              <a:defRPr sz="1800"/>
            </a:lvl2pPr>
            <a:lvl3pPr>
              <a:defRPr sz="1800"/>
            </a:lvl3pPr>
            <a:lvl4pPr>
              <a:defRPr sz="1800"/>
            </a:lvl4pPr>
            <a:lvl5pPr>
              <a:defRPr sz="1800"/>
            </a:lvl5pPr>
          </a:lstStyle>
          <a:p>
            <a:pPr lvl="0"/>
            <a:r>
              <a:rPr lang="en-US" dirty="0" err="1"/>
              <a:t>Teksti</a:t>
            </a:r>
            <a:endParaRPr lang="en-US" dirty="0"/>
          </a:p>
        </p:txBody>
      </p:sp>
      <p:sp>
        <p:nvSpPr>
          <p:cNvPr id="15" name="Picture Placeholder 8"/>
          <p:cNvSpPr>
            <a:spLocks noGrp="1"/>
          </p:cNvSpPr>
          <p:nvPr>
            <p:ph type="pic" sz="quarter" idx="12"/>
          </p:nvPr>
        </p:nvSpPr>
        <p:spPr>
          <a:xfrm>
            <a:off x="7041736" y="0"/>
            <a:ext cx="5147089" cy="5666154"/>
          </a:xfrm>
        </p:spPr>
        <p:txBody>
          <a:bodyPr/>
          <a:lstStyle>
            <a:lvl1pPr marL="0" indent="0">
              <a:buNone/>
              <a:defRPr/>
            </a:lvl1pPr>
          </a:lstStyle>
          <a:p>
            <a:endParaRPr lang="en-US" dirty="0"/>
          </a:p>
        </p:txBody>
      </p:sp>
      <p:pic>
        <p:nvPicPr>
          <p:cNvPr id="2" name="Picture 1">
            <a:extLst>
              <a:ext uri="{FF2B5EF4-FFF2-40B4-BE49-F238E27FC236}">
                <a16:creationId xmlns:a16="http://schemas.microsoft.com/office/drawing/2014/main" id="{A2911015-1A58-4E23-93D6-F34151507960}"/>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1167307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sältödia_teksti">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10754335" y="0"/>
            <a:ext cx="1434490" cy="6858000"/>
          </a:xfrm>
          <a:prstGeom prst="rect">
            <a:avLst/>
          </a:prstGeom>
          <a:solidFill>
            <a:srgbClr val="FFF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12" name="Content Placeholder 2"/>
          <p:cNvSpPr>
            <a:spLocks noGrp="1"/>
          </p:cNvSpPr>
          <p:nvPr>
            <p:ph idx="1" hasCustomPrompt="1"/>
          </p:nvPr>
        </p:nvSpPr>
        <p:spPr>
          <a:xfrm>
            <a:off x="650202" y="609602"/>
            <a:ext cx="9477499" cy="4601985"/>
          </a:xfrm>
        </p:spPr>
        <p:txBody>
          <a:bodyPr>
            <a:noAutofit/>
          </a:bodyPr>
          <a:lstStyle>
            <a:lvl1pPr marL="0" indent="0">
              <a:buClr>
                <a:srgbClr val="5A5A5A"/>
              </a:buClr>
              <a:buFont typeface="Arial"/>
              <a:buNone/>
              <a:defRPr sz="2400" baseline="0">
                <a:solidFill>
                  <a:srgbClr val="5A5A5A"/>
                </a:solidFill>
              </a:defRPr>
            </a:lvl1pPr>
            <a:lvl2pPr>
              <a:defRPr sz="1800"/>
            </a:lvl2pPr>
            <a:lvl3pPr>
              <a:defRPr sz="1800"/>
            </a:lvl3pPr>
            <a:lvl4pPr>
              <a:defRPr sz="1800"/>
            </a:lvl4pPr>
            <a:lvl5pPr>
              <a:defRPr sz="1800"/>
            </a:lvl5pPr>
          </a:lstStyle>
          <a:p>
            <a:pPr lvl="0"/>
            <a:r>
              <a:rPr lang="en-US" dirty="0" err="1"/>
              <a:t>Teksti</a:t>
            </a:r>
            <a:endParaRPr lang="en-US" dirty="0"/>
          </a:p>
        </p:txBody>
      </p:sp>
      <p:pic>
        <p:nvPicPr>
          <p:cNvPr id="2" name="Picture 1">
            <a:extLst>
              <a:ext uri="{FF2B5EF4-FFF2-40B4-BE49-F238E27FC236}">
                <a16:creationId xmlns:a16="http://schemas.microsoft.com/office/drawing/2014/main" id="{5887E9D5-489A-4EA3-8B59-C3D27D652426}"/>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7192902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sältödia_otsikko_tyhjä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9008-A790-9F40-A083-446FED94E54E}"/>
              </a:ext>
            </a:extLst>
          </p:cNvPr>
          <p:cNvSpPr>
            <a:spLocks noGrp="1"/>
          </p:cNvSpPr>
          <p:nvPr>
            <p:ph type="title" hasCustomPrompt="1"/>
          </p:nvPr>
        </p:nvSpPr>
        <p:spPr>
          <a:xfrm>
            <a:off x="527271" y="550744"/>
            <a:ext cx="6600441" cy="1016000"/>
          </a:xfrm>
        </p:spPr>
        <p:txBody>
          <a:bodyPr/>
          <a:lstStyle>
            <a:lvl1pPr>
              <a:defRPr sz="3000">
                <a:solidFill>
                  <a:srgbClr val="5A5A5A"/>
                </a:solidFill>
              </a:defRPr>
            </a:lvl1pPr>
          </a:lstStyle>
          <a:p>
            <a:pPr lvl="0"/>
            <a:r>
              <a:rPr lang="en-US" dirty="0"/>
              <a:t>OTSIKKO</a:t>
            </a:r>
          </a:p>
        </p:txBody>
      </p:sp>
      <p:pic>
        <p:nvPicPr>
          <p:cNvPr id="3" name="Picture 2">
            <a:extLst>
              <a:ext uri="{FF2B5EF4-FFF2-40B4-BE49-F238E27FC236}">
                <a16:creationId xmlns:a16="http://schemas.microsoft.com/office/drawing/2014/main" id="{836F4917-7991-4E4C-8865-5D48B4284D7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196862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oitusdia_2">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88825" cy="3163592"/>
          </a:xfrm>
          <a:prstGeom prst="rect">
            <a:avLst/>
          </a:prstGeom>
        </p:spPr>
      </p:pic>
      <p:sp>
        <p:nvSpPr>
          <p:cNvPr id="6" name="Title 1">
            <a:extLst>
              <a:ext uri="{FF2B5EF4-FFF2-40B4-BE49-F238E27FC236}">
                <a16:creationId xmlns:a16="http://schemas.microsoft.com/office/drawing/2014/main" id="{22B0BAB5-7938-4C84-918B-56D211D6CE1D}"/>
              </a:ext>
            </a:extLst>
          </p:cNvPr>
          <p:cNvSpPr>
            <a:spLocks noGrp="1"/>
          </p:cNvSpPr>
          <p:nvPr>
            <p:ph type="title" hasCustomPrompt="1"/>
          </p:nvPr>
        </p:nvSpPr>
        <p:spPr>
          <a:xfrm>
            <a:off x="503459" y="3705633"/>
            <a:ext cx="11162063" cy="1286529"/>
          </a:xfrm>
        </p:spPr>
        <p:txBody>
          <a:bodyPr anchor="t" anchorCtr="0">
            <a:noAutofit/>
          </a:bodyPr>
          <a:lstStyle>
            <a:lvl1pPr algn="l">
              <a:lnSpc>
                <a:spcPct val="110000"/>
              </a:lnSpc>
              <a:defRPr sz="4000" b="1">
                <a:solidFill>
                  <a:srgbClr val="FF5000"/>
                </a:solidFill>
              </a:defRPr>
            </a:lvl1pPr>
          </a:lstStyle>
          <a:p>
            <a:r>
              <a:rPr lang="fi-FI" dirty="0"/>
              <a:t>OTSIKKO</a:t>
            </a:r>
            <a:endParaRPr lang="en-US" dirty="0"/>
          </a:p>
        </p:txBody>
      </p:sp>
      <p:pic>
        <p:nvPicPr>
          <p:cNvPr id="2" name="Picture 1" descr="Metropolia Ammattikorkeakoulu.">
            <a:extLst>
              <a:ext uri="{FF2B5EF4-FFF2-40B4-BE49-F238E27FC236}">
                <a16:creationId xmlns:a16="http://schemas.microsoft.com/office/drawing/2014/main" id="{4A69CE1B-BFE1-4E2A-BCB2-6CA2519DDC07}"/>
              </a:ext>
            </a:extLst>
          </p:cNvPr>
          <p:cNvPicPr>
            <a:picLocks noChangeAspect="1"/>
          </p:cNvPicPr>
          <p:nvPr userDrawn="1"/>
        </p:nvPicPr>
        <p:blipFill>
          <a:blip r:embed="rId3"/>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5775495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sältödia_otsikko_tyhjä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E255-173B-4F4F-996E-0AB6E9F20521}"/>
              </a:ext>
            </a:extLst>
          </p:cNvPr>
          <p:cNvSpPr>
            <a:spLocks noGrp="1"/>
          </p:cNvSpPr>
          <p:nvPr>
            <p:ph type="title" hasCustomPrompt="1"/>
          </p:nvPr>
        </p:nvSpPr>
        <p:spPr>
          <a:xfrm>
            <a:off x="527271" y="550744"/>
            <a:ext cx="6600441" cy="1016000"/>
          </a:xfrm>
        </p:spPr>
        <p:txBody>
          <a:bodyPr/>
          <a:lstStyle>
            <a:lvl1pPr>
              <a:defRPr sz="3000">
                <a:solidFill>
                  <a:srgbClr val="5A5A5A"/>
                </a:solidFill>
              </a:defRPr>
            </a:lvl1pPr>
          </a:lstStyle>
          <a:p>
            <a:pPr lvl="0"/>
            <a:r>
              <a:rPr lang="en-US" dirty="0"/>
              <a:t>OTSIKKO</a:t>
            </a:r>
          </a:p>
        </p:txBody>
      </p:sp>
      <p:pic>
        <p:nvPicPr>
          <p:cNvPr id="3" name="Picture 2">
            <a:extLst>
              <a:ext uri="{FF2B5EF4-FFF2-40B4-BE49-F238E27FC236}">
                <a16:creationId xmlns:a16="http://schemas.microsoft.com/office/drawing/2014/main" id="{A1C39C95-0C78-40BC-9D23-C64BC63828D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28965426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äliotsikkodia_3">
    <p:spTree>
      <p:nvGrpSpPr>
        <p:cNvPr id="1" name=""/>
        <p:cNvGrpSpPr/>
        <p:nvPr/>
      </p:nvGrpSpPr>
      <p:grpSpPr>
        <a:xfrm>
          <a:off x="0" y="0"/>
          <a:ext cx="0" cy="0"/>
          <a:chOff x="0" y="0"/>
          <a:chExt cx="0" cy="0"/>
        </a:xfrm>
      </p:grpSpPr>
      <p:sp>
        <p:nvSpPr>
          <p:cNvPr id="5" name="Rectangle 4">
            <a:extLst>
              <a:ext uri="{C183D7F6-B498-43B3-948B-1728B52AA6E4}">
                <adec:decorative xmlns:adec="http://schemas.microsoft.com/office/drawing/2017/decorative" val="1"/>
              </a:ext>
            </a:extLst>
          </p:cNvPr>
          <p:cNvSpPr/>
          <p:nvPr userDrawn="1"/>
        </p:nvSpPr>
        <p:spPr>
          <a:xfrm>
            <a:off x="1" y="0"/>
            <a:ext cx="1434490" cy="6858000"/>
          </a:xfrm>
          <a:prstGeom prst="rect">
            <a:avLst/>
          </a:prstGeom>
          <a:solidFill>
            <a:srgbClr val="FF5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2" name="Title 1">
            <a:extLst>
              <a:ext uri="{FF2B5EF4-FFF2-40B4-BE49-F238E27FC236}">
                <a16:creationId xmlns:a16="http://schemas.microsoft.com/office/drawing/2014/main" id="{EED6F256-C579-A346-AF42-3D9DBA48B0E3}"/>
              </a:ext>
            </a:extLst>
          </p:cNvPr>
          <p:cNvSpPr>
            <a:spLocks noGrp="1"/>
          </p:cNvSpPr>
          <p:nvPr>
            <p:ph type="title" hasCustomPrompt="1"/>
          </p:nvPr>
        </p:nvSpPr>
        <p:spPr>
          <a:xfrm>
            <a:off x="2090354" y="2626476"/>
            <a:ext cx="6756330" cy="1391855"/>
          </a:xfrm>
        </p:spPr>
        <p:txBody>
          <a:bodyPr/>
          <a:lstStyle>
            <a:lvl1pPr>
              <a:defRPr sz="3000">
                <a:solidFill>
                  <a:srgbClr val="5A5A5A"/>
                </a:solidFill>
              </a:defRPr>
            </a:lvl1pPr>
          </a:lstStyle>
          <a:p>
            <a:pPr lvl="0"/>
            <a:r>
              <a:rPr lang="en-US" dirty="0"/>
              <a:t>OTSIKKO</a:t>
            </a:r>
          </a:p>
        </p:txBody>
      </p:sp>
      <p:pic>
        <p:nvPicPr>
          <p:cNvPr id="3" name="Picture 2">
            <a:extLst>
              <a:ext uri="{FF2B5EF4-FFF2-40B4-BE49-F238E27FC236}">
                <a16:creationId xmlns:a16="http://schemas.microsoft.com/office/drawing/2014/main" id="{D497D28E-814D-473B-A103-C5BC7959130B}"/>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8992174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isältödia_otsikko_teksti_1">
    <p:spTree>
      <p:nvGrpSpPr>
        <p:cNvPr id="1" name=""/>
        <p:cNvGrpSpPr/>
        <p:nvPr/>
      </p:nvGrpSpPr>
      <p:grpSpPr>
        <a:xfrm>
          <a:off x="0" y="0"/>
          <a:ext cx="0" cy="0"/>
          <a:chOff x="0" y="0"/>
          <a:chExt cx="0" cy="0"/>
        </a:xfrm>
      </p:grpSpPr>
      <p:sp>
        <p:nvSpPr>
          <p:cNvPr id="5" name="Rectangle 4">
            <a:extLst>
              <a:ext uri="{C183D7F6-B498-43B3-948B-1728B52AA6E4}">
                <adec:decorative xmlns:adec="http://schemas.microsoft.com/office/drawing/2017/decorative" val="1"/>
              </a:ext>
            </a:extLst>
          </p:cNvPr>
          <p:cNvSpPr/>
          <p:nvPr userDrawn="1"/>
        </p:nvSpPr>
        <p:spPr>
          <a:xfrm>
            <a:off x="10754335" y="0"/>
            <a:ext cx="1434490" cy="6858000"/>
          </a:xfrm>
          <a:prstGeom prst="rect">
            <a:avLst/>
          </a:prstGeom>
          <a:solidFill>
            <a:srgbClr val="FFF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2" name="Title 1">
            <a:extLst>
              <a:ext uri="{FF2B5EF4-FFF2-40B4-BE49-F238E27FC236}">
                <a16:creationId xmlns:a16="http://schemas.microsoft.com/office/drawing/2014/main" id="{5CF343C3-2969-6343-AC9B-D9FE59DCF083}"/>
              </a:ext>
            </a:extLst>
          </p:cNvPr>
          <p:cNvSpPr>
            <a:spLocks noGrp="1"/>
          </p:cNvSpPr>
          <p:nvPr>
            <p:ph type="title" hasCustomPrompt="1"/>
          </p:nvPr>
        </p:nvSpPr>
        <p:spPr>
          <a:xfrm>
            <a:off x="992953" y="539280"/>
            <a:ext cx="5470771" cy="1391855"/>
          </a:xfrm>
        </p:spPr>
        <p:txBody>
          <a:bodyPr/>
          <a:lstStyle>
            <a:lvl1pPr>
              <a:defRPr sz="3000">
                <a:solidFill>
                  <a:srgbClr val="5A5A5A"/>
                </a:solidFill>
              </a:defRPr>
            </a:lvl1pPr>
          </a:lstStyle>
          <a:p>
            <a:pPr lvl="0"/>
            <a:r>
              <a:rPr lang="en-US" dirty="0"/>
              <a:t>OTSIKKO</a:t>
            </a:r>
          </a:p>
        </p:txBody>
      </p:sp>
      <p:sp>
        <p:nvSpPr>
          <p:cNvPr id="11" name="Content Placeholder 2"/>
          <p:cNvSpPr>
            <a:spLocks noGrp="1"/>
          </p:cNvSpPr>
          <p:nvPr>
            <p:ph idx="1" hasCustomPrompt="1"/>
          </p:nvPr>
        </p:nvSpPr>
        <p:spPr>
          <a:xfrm>
            <a:off x="992953" y="2183390"/>
            <a:ext cx="9118606" cy="2939888"/>
          </a:xfrm>
        </p:spPr>
        <p:txBody>
          <a:bodyPr>
            <a:noAutofit/>
          </a:bodyPr>
          <a:lstStyle>
            <a:lvl1pPr marL="0" indent="0">
              <a:buClr>
                <a:srgbClr val="5A5A5A"/>
              </a:buClr>
              <a:buFont typeface="Arial"/>
              <a:buNone/>
              <a:defRPr sz="2400" baseline="0">
                <a:solidFill>
                  <a:srgbClr val="5A5A5A"/>
                </a:solidFill>
              </a:defRPr>
            </a:lvl1pPr>
            <a:lvl2pPr>
              <a:defRPr sz="1800"/>
            </a:lvl2pPr>
            <a:lvl3pPr>
              <a:defRPr sz="1800"/>
            </a:lvl3pPr>
            <a:lvl4pPr>
              <a:defRPr sz="1800"/>
            </a:lvl4pPr>
            <a:lvl5pPr>
              <a:defRPr sz="1800"/>
            </a:lvl5pPr>
          </a:lstStyle>
          <a:p>
            <a:pPr lvl="0"/>
            <a:r>
              <a:rPr lang="en-US" dirty="0" err="1"/>
              <a:t>Teksti</a:t>
            </a:r>
            <a:endParaRPr lang="en-US" dirty="0"/>
          </a:p>
        </p:txBody>
      </p:sp>
      <p:pic>
        <p:nvPicPr>
          <p:cNvPr id="3" name="Picture 2">
            <a:extLst>
              <a:ext uri="{FF2B5EF4-FFF2-40B4-BE49-F238E27FC236}">
                <a16:creationId xmlns:a16="http://schemas.microsoft.com/office/drawing/2014/main" id="{9306CDE3-86FE-4E90-A51F-059B9AAB98BB}"/>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28410733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sältödia_otsikko_teksti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C1BC-2565-5544-BB5B-DF4611A22139}"/>
              </a:ext>
            </a:extLst>
          </p:cNvPr>
          <p:cNvSpPr>
            <a:spLocks noGrp="1"/>
          </p:cNvSpPr>
          <p:nvPr>
            <p:ph type="title" hasCustomPrompt="1"/>
          </p:nvPr>
        </p:nvSpPr>
        <p:spPr>
          <a:xfrm>
            <a:off x="2067653" y="539280"/>
            <a:ext cx="5470771" cy="1391855"/>
          </a:xfrm>
        </p:spPr>
        <p:txBody>
          <a:bodyPr/>
          <a:lstStyle>
            <a:lvl1pPr>
              <a:defRPr sz="3000">
                <a:solidFill>
                  <a:srgbClr val="5A5A5A"/>
                </a:solidFill>
              </a:defRPr>
            </a:lvl1pPr>
          </a:lstStyle>
          <a:p>
            <a:pPr lvl="0"/>
            <a:r>
              <a:rPr lang="en-US" dirty="0"/>
              <a:t>OTSIKKO</a:t>
            </a:r>
          </a:p>
        </p:txBody>
      </p:sp>
      <p:sp>
        <p:nvSpPr>
          <p:cNvPr id="15" name="Content Placeholder 2"/>
          <p:cNvSpPr>
            <a:spLocks noGrp="1"/>
          </p:cNvSpPr>
          <p:nvPr>
            <p:ph idx="1" hasCustomPrompt="1"/>
          </p:nvPr>
        </p:nvSpPr>
        <p:spPr>
          <a:xfrm>
            <a:off x="2067653" y="2183390"/>
            <a:ext cx="9118606" cy="2939888"/>
          </a:xfrm>
        </p:spPr>
        <p:txBody>
          <a:bodyPr>
            <a:noAutofit/>
          </a:bodyPr>
          <a:lstStyle>
            <a:lvl1pPr marL="0" indent="0">
              <a:buClr>
                <a:srgbClr val="5A5A5A"/>
              </a:buClr>
              <a:buFont typeface="Arial"/>
              <a:buNone/>
              <a:defRPr sz="2400" baseline="0">
                <a:solidFill>
                  <a:srgbClr val="5A5A5A"/>
                </a:solidFill>
              </a:defRPr>
            </a:lvl1pPr>
            <a:lvl2pPr>
              <a:defRPr sz="1800"/>
            </a:lvl2pPr>
            <a:lvl3pPr>
              <a:defRPr sz="1800"/>
            </a:lvl3pPr>
            <a:lvl4pPr>
              <a:defRPr sz="1800"/>
            </a:lvl4pPr>
            <a:lvl5pPr>
              <a:defRPr sz="1800"/>
            </a:lvl5pPr>
          </a:lstStyle>
          <a:p>
            <a:pPr lvl="0"/>
            <a:r>
              <a:rPr lang="en-US" dirty="0" err="1"/>
              <a:t>Teksti</a:t>
            </a:r>
            <a:endParaRPr lang="en-US" dirty="0"/>
          </a:p>
        </p:txBody>
      </p:sp>
      <p:sp>
        <p:nvSpPr>
          <p:cNvPr id="3" name="Rectangle 2">
            <a:extLst>
              <a:ext uri="{FF2B5EF4-FFF2-40B4-BE49-F238E27FC236}">
                <a16:creationId xmlns:a16="http://schemas.microsoft.com/office/drawing/2014/main" id="{2BACFF51-2D03-4B25-9914-A899DBDB58D1}"/>
              </a:ext>
              <a:ext uri="{C183D7F6-B498-43B3-948B-1728B52AA6E4}">
                <adec:decorative xmlns:adec="http://schemas.microsoft.com/office/drawing/2017/decorative" val="1"/>
              </a:ext>
            </a:extLst>
          </p:cNvPr>
          <p:cNvSpPr/>
          <p:nvPr userDrawn="1"/>
        </p:nvSpPr>
        <p:spPr>
          <a:xfrm>
            <a:off x="1" y="0"/>
            <a:ext cx="1434490" cy="6858000"/>
          </a:xfrm>
          <a:prstGeom prst="rect">
            <a:avLst/>
          </a:prstGeom>
          <a:solidFill>
            <a:srgbClr val="FF5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pic>
        <p:nvPicPr>
          <p:cNvPr id="4" name="Picture 3">
            <a:extLst>
              <a:ext uri="{FF2B5EF4-FFF2-40B4-BE49-F238E27FC236}">
                <a16:creationId xmlns:a16="http://schemas.microsoft.com/office/drawing/2014/main" id="{710E9725-3525-4901-89F2-169DA6AC827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34011118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ogan/sitaatti">
    <p:spTree>
      <p:nvGrpSpPr>
        <p:cNvPr id="1" name=""/>
        <p:cNvGrpSpPr/>
        <p:nvPr/>
      </p:nvGrpSpPr>
      <p:grpSpPr>
        <a:xfrm>
          <a:off x="0" y="0"/>
          <a:ext cx="0" cy="0"/>
          <a:chOff x="0" y="0"/>
          <a:chExt cx="0" cy="0"/>
        </a:xfrm>
      </p:grpSpPr>
      <p:sp>
        <p:nvSpPr>
          <p:cNvPr id="3" name="Rectangle 2">
            <a:extLst>
              <a:ext uri="{C183D7F6-B498-43B3-948B-1728B52AA6E4}">
                <adec:decorative xmlns:adec="http://schemas.microsoft.com/office/drawing/2017/decorative" val="1"/>
              </a:ext>
            </a:extLst>
          </p:cNvPr>
          <p:cNvSpPr/>
          <p:nvPr userDrawn="1"/>
        </p:nvSpPr>
        <p:spPr>
          <a:xfrm>
            <a:off x="5364336" y="0"/>
            <a:ext cx="6824488" cy="4500134"/>
          </a:xfrm>
          <a:prstGeom prst="rect">
            <a:avLst/>
          </a:prstGeom>
          <a:solidFill>
            <a:srgbClr val="FFF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5" name="Text Placeholder 4"/>
          <p:cNvSpPr>
            <a:spLocks noGrp="1"/>
          </p:cNvSpPr>
          <p:nvPr>
            <p:ph type="body" sz="quarter" idx="11" hasCustomPrompt="1"/>
          </p:nvPr>
        </p:nvSpPr>
        <p:spPr>
          <a:xfrm>
            <a:off x="1484111" y="2243937"/>
            <a:ext cx="4456112" cy="1316038"/>
          </a:xfrm>
        </p:spPr>
        <p:txBody>
          <a:bodyPr>
            <a:normAutofit/>
          </a:bodyPr>
          <a:lstStyle>
            <a:lvl1pPr marL="0" indent="0">
              <a:buNone/>
              <a:defRPr sz="2800" baseline="0"/>
            </a:lvl1pPr>
          </a:lstStyle>
          <a:p>
            <a:pPr lvl="0"/>
            <a:r>
              <a:rPr lang="en-US" dirty="0" err="1"/>
              <a:t>Sitaatti</a:t>
            </a:r>
            <a:r>
              <a:rPr lang="en-US" dirty="0"/>
              <a:t> tai slogan</a:t>
            </a:r>
          </a:p>
        </p:txBody>
      </p:sp>
      <p:pic>
        <p:nvPicPr>
          <p:cNvPr id="13" name="Picture 12">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715125" y="1384300"/>
            <a:ext cx="5473700" cy="5473700"/>
          </a:xfrm>
          <a:prstGeom prst="rect">
            <a:avLst/>
          </a:prstGeom>
        </p:spPr>
      </p:pic>
      <p:pic>
        <p:nvPicPr>
          <p:cNvPr id="2" name="Picture 1">
            <a:extLst>
              <a:ext uri="{FF2B5EF4-FFF2-40B4-BE49-F238E27FC236}">
                <a16:creationId xmlns:a16="http://schemas.microsoft.com/office/drawing/2014/main" id="{535D9CEA-03C2-4683-94BB-38EC15877FC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18916851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ogan/sitaatti_2">
    <p:spTree>
      <p:nvGrpSpPr>
        <p:cNvPr id="1" name=""/>
        <p:cNvGrpSpPr/>
        <p:nvPr/>
      </p:nvGrpSpPr>
      <p:grpSpPr>
        <a:xfrm>
          <a:off x="0" y="0"/>
          <a:ext cx="0" cy="0"/>
          <a:chOff x="0" y="0"/>
          <a:chExt cx="0" cy="0"/>
        </a:xfrm>
      </p:grpSpPr>
      <p:sp>
        <p:nvSpPr>
          <p:cNvPr id="3" name="Rectangle 2">
            <a:extLst>
              <a:ext uri="{C183D7F6-B498-43B3-948B-1728B52AA6E4}">
                <adec:decorative xmlns:adec="http://schemas.microsoft.com/office/drawing/2017/decorative" val="1"/>
              </a:ext>
            </a:extLst>
          </p:cNvPr>
          <p:cNvSpPr/>
          <p:nvPr userDrawn="1"/>
        </p:nvSpPr>
        <p:spPr>
          <a:xfrm>
            <a:off x="5364336" y="0"/>
            <a:ext cx="6824488" cy="4500134"/>
          </a:xfrm>
          <a:prstGeom prst="rect">
            <a:avLst/>
          </a:prstGeom>
          <a:solidFill>
            <a:srgbClr val="FFF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5" name="Text Placeholder 4"/>
          <p:cNvSpPr>
            <a:spLocks noGrp="1"/>
          </p:cNvSpPr>
          <p:nvPr>
            <p:ph type="body" sz="quarter" idx="11" hasCustomPrompt="1"/>
          </p:nvPr>
        </p:nvSpPr>
        <p:spPr>
          <a:xfrm>
            <a:off x="1484111" y="2243937"/>
            <a:ext cx="4456112" cy="1316038"/>
          </a:xfrm>
        </p:spPr>
        <p:txBody>
          <a:bodyPr>
            <a:noAutofit/>
          </a:bodyPr>
          <a:lstStyle>
            <a:lvl1pPr marL="0" indent="0">
              <a:buNone/>
              <a:defRPr sz="2800" baseline="0"/>
            </a:lvl1pPr>
          </a:lstStyle>
          <a:p>
            <a:pPr lvl="0"/>
            <a:r>
              <a:rPr lang="en-US" dirty="0" err="1"/>
              <a:t>Sitaatti</a:t>
            </a:r>
            <a:r>
              <a:rPr lang="en-US" dirty="0"/>
              <a:t> tai slogan</a:t>
            </a:r>
          </a:p>
        </p:txBody>
      </p:sp>
      <p:sp>
        <p:nvSpPr>
          <p:cNvPr id="7" name="Picture Placeholder 6"/>
          <p:cNvSpPr>
            <a:spLocks noGrp="1"/>
          </p:cNvSpPr>
          <p:nvPr>
            <p:ph type="pic" sz="quarter" idx="12"/>
          </p:nvPr>
        </p:nvSpPr>
        <p:spPr>
          <a:xfrm>
            <a:off x="6740525" y="1409700"/>
            <a:ext cx="5448300" cy="5448300"/>
          </a:xfrm>
        </p:spPr>
        <p:txBody>
          <a:bodyPr/>
          <a:lstStyle/>
          <a:p>
            <a:endParaRPr lang="en-US"/>
          </a:p>
        </p:txBody>
      </p:sp>
      <p:pic>
        <p:nvPicPr>
          <p:cNvPr id="2" name="Picture 1">
            <a:extLst>
              <a:ext uri="{FF2B5EF4-FFF2-40B4-BE49-F238E27FC236}">
                <a16:creationId xmlns:a16="http://schemas.microsoft.com/office/drawing/2014/main" id="{1F8CC785-6C44-4182-8E65-F01DBB709DC1}"/>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3669024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8" name="Media Placeholder 7"/>
          <p:cNvSpPr>
            <a:spLocks noGrp="1"/>
          </p:cNvSpPr>
          <p:nvPr>
            <p:ph type="media" sz="quarter" idx="10"/>
          </p:nvPr>
        </p:nvSpPr>
        <p:spPr>
          <a:xfrm>
            <a:off x="2995399" y="1612706"/>
            <a:ext cx="6198027" cy="3182412"/>
          </a:xfrm>
        </p:spPr>
        <p:txBody>
          <a:bodyPr/>
          <a:lstStyle/>
          <a:p>
            <a:endParaRPr lang="fi-FI"/>
          </a:p>
        </p:txBody>
      </p:sp>
      <p:pic>
        <p:nvPicPr>
          <p:cNvPr id="2" name="Picture 1">
            <a:extLst>
              <a:ext uri="{FF2B5EF4-FFF2-40B4-BE49-F238E27FC236}">
                <a16:creationId xmlns:a16="http://schemas.microsoft.com/office/drawing/2014/main" id="{3FAD0950-44FC-45CE-A679-3F96F8F50C5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24532976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petusdia">
    <p:spTree>
      <p:nvGrpSpPr>
        <p:cNvPr id="1" name=""/>
        <p:cNvGrpSpPr/>
        <p:nvPr/>
      </p:nvGrpSpPr>
      <p:grpSpPr>
        <a:xfrm>
          <a:off x="0" y="0"/>
          <a:ext cx="0" cy="0"/>
          <a:chOff x="0" y="0"/>
          <a:chExt cx="0" cy="0"/>
        </a:xfrm>
      </p:grpSpPr>
      <p:sp>
        <p:nvSpPr>
          <p:cNvPr id="10" name="Rectangle 9">
            <a:extLst>
              <a:ext uri="{C183D7F6-B498-43B3-948B-1728B52AA6E4}">
                <adec:decorative xmlns:adec="http://schemas.microsoft.com/office/drawing/2017/decorative" val="1"/>
              </a:ext>
            </a:extLst>
          </p:cNvPr>
          <p:cNvSpPr/>
          <p:nvPr userDrawn="1"/>
        </p:nvSpPr>
        <p:spPr>
          <a:xfrm>
            <a:off x="0" y="0"/>
            <a:ext cx="7020000" cy="6858000"/>
          </a:xfrm>
          <a:prstGeom prst="rect">
            <a:avLst/>
          </a:prstGeom>
          <a:solidFill>
            <a:srgbClr val="FFF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4" name="Title 3">
            <a:extLst>
              <a:ext uri="{FF2B5EF4-FFF2-40B4-BE49-F238E27FC236}">
                <a16:creationId xmlns:a16="http://schemas.microsoft.com/office/drawing/2014/main" id="{1AD56A16-7194-0C4D-AC11-246776FE6055}"/>
              </a:ext>
            </a:extLst>
          </p:cNvPr>
          <p:cNvSpPr>
            <a:spLocks noGrp="1"/>
          </p:cNvSpPr>
          <p:nvPr>
            <p:ph type="title" hasCustomPrompt="1"/>
          </p:nvPr>
        </p:nvSpPr>
        <p:spPr>
          <a:xfrm>
            <a:off x="8184681" y="2222786"/>
            <a:ext cx="2852771" cy="1699927"/>
          </a:xfrm>
        </p:spPr>
        <p:txBody>
          <a:bodyPr/>
          <a:lstStyle>
            <a:lvl1pPr algn="r">
              <a:defRPr sz="3000">
                <a:solidFill>
                  <a:srgbClr val="5A5A5A"/>
                </a:solidFill>
              </a:defRPr>
            </a:lvl1pPr>
          </a:lstStyle>
          <a:p>
            <a:pPr lvl="0"/>
            <a:r>
              <a:rPr lang="en-US" dirty="0"/>
              <a:t>LOPETUS</a:t>
            </a:r>
          </a:p>
        </p:txBody>
      </p:sp>
      <p:pic>
        <p:nvPicPr>
          <p:cNvPr id="2" name="Picture 1">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168400"/>
            <a:ext cx="7023100" cy="5689600"/>
          </a:xfrm>
          <a:prstGeom prst="rect">
            <a:avLst/>
          </a:prstGeom>
        </p:spPr>
      </p:pic>
      <p:pic>
        <p:nvPicPr>
          <p:cNvPr id="3" name="Picture 2">
            <a:extLst>
              <a:ext uri="{FF2B5EF4-FFF2-40B4-BE49-F238E27FC236}">
                <a16:creationId xmlns:a16="http://schemas.microsoft.com/office/drawing/2014/main" id="{661E5A0C-DAFC-43D2-9B26-5DB4C01A54F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35760156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fi-FI"/>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fi-FI"/>
          </a:p>
        </p:txBody>
      </p:sp>
      <p:sp>
        <p:nvSpPr>
          <p:cNvPr id="4" name="Date Placeholder 3"/>
          <p:cNvSpPr>
            <a:spLocks noGrp="1"/>
          </p:cNvSpPr>
          <p:nvPr>
            <p:ph type="dt" sz="half" idx="10"/>
          </p:nvPr>
        </p:nvSpPr>
        <p:spPr/>
        <p:txBody>
          <a:bodyPr/>
          <a:lstStyle/>
          <a:p>
            <a:fld id="{E7A83361-F464-406D-B70C-8D1489B6701F}" type="datetimeFigureOut">
              <a:rPr lang="fi-FI" smtClean="0"/>
              <a:t>4.4.2022</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5733ECA-3037-400D-92F9-0CD778C0D0A8}" type="slidenum">
              <a:rPr lang="fi-FI" smtClean="0"/>
              <a:t>‹#›</a:t>
            </a:fld>
            <a:endParaRPr lang="fi-FI"/>
          </a:p>
        </p:txBody>
      </p:sp>
    </p:spTree>
    <p:extLst>
      <p:ext uri="{BB962C8B-B14F-4D97-AF65-F5344CB8AC3E}">
        <p14:creationId xmlns:p14="http://schemas.microsoft.com/office/powerpoint/2010/main" val="24346193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Otsikko ja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D9DE590-F579-43CA-A716-3D3C4F69D562}"/>
              </a:ext>
            </a:extLst>
          </p:cNvPr>
          <p:cNvSpPr>
            <a:spLocks noGrp="1"/>
          </p:cNvSpPr>
          <p:nvPr>
            <p:ph type="title"/>
          </p:nvPr>
        </p:nvSpPr>
        <p:spPr/>
        <p:txBody>
          <a:bodyPr/>
          <a:lstStyle/>
          <a:p>
            <a:r>
              <a:rPr lang="fi-FI"/>
              <a:t>Muokkaa ots. perustyyl. napsautt.</a:t>
            </a:r>
          </a:p>
        </p:txBody>
      </p:sp>
      <p:sp>
        <p:nvSpPr>
          <p:cNvPr id="3" name="Sisällön paikkamerkki 2">
            <a:extLst>
              <a:ext uri="{FF2B5EF4-FFF2-40B4-BE49-F238E27FC236}">
                <a16:creationId xmlns:a16="http://schemas.microsoft.com/office/drawing/2014/main" id="{FD284DB2-8CAD-4226-A019-A8128A0FE402}"/>
              </a:ext>
            </a:extLst>
          </p:cNvPr>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a:extLst>
              <a:ext uri="{FF2B5EF4-FFF2-40B4-BE49-F238E27FC236}">
                <a16:creationId xmlns:a16="http://schemas.microsoft.com/office/drawing/2014/main" id="{CF9E27FD-BDB8-4AAC-A5B4-5C3F0FBB6D88}"/>
              </a:ext>
            </a:extLst>
          </p:cNvPr>
          <p:cNvSpPr>
            <a:spLocks noGrp="1"/>
          </p:cNvSpPr>
          <p:nvPr>
            <p:ph type="dt" sz="half" idx="10"/>
          </p:nvPr>
        </p:nvSpPr>
        <p:spPr/>
        <p:txBody>
          <a:bodyPr/>
          <a:lstStyle/>
          <a:p>
            <a:fld id="{99539639-806C-4288-BC4D-050B14BC5125}" type="datetimeFigureOut">
              <a:rPr lang="fi-FI" smtClean="0"/>
              <a:t>4.4.2022</a:t>
            </a:fld>
            <a:endParaRPr lang="fi-FI"/>
          </a:p>
        </p:txBody>
      </p:sp>
      <p:sp>
        <p:nvSpPr>
          <p:cNvPr id="5" name="Alatunnisteen paikkamerkki 4">
            <a:extLst>
              <a:ext uri="{FF2B5EF4-FFF2-40B4-BE49-F238E27FC236}">
                <a16:creationId xmlns:a16="http://schemas.microsoft.com/office/drawing/2014/main" id="{3FFFD4B2-C991-493A-BF4E-84C29C71EB51}"/>
              </a:ext>
            </a:extLst>
          </p:cNvPr>
          <p:cNvSpPr>
            <a:spLocks noGrp="1"/>
          </p:cNvSpPr>
          <p:nvPr>
            <p:ph type="ftr" sz="quarter" idx="11"/>
          </p:nvPr>
        </p:nvSpPr>
        <p:spPr/>
        <p:txBody>
          <a:bodyPr/>
          <a:lstStyle/>
          <a:p>
            <a:endParaRPr lang="fi-FI"/>
          </a:p>
        </p:txBody>
      </p:sp>
      <p:sp>
        <p:nvSpPr>
          <p:cNvPr id="6" name="Dian numeron paikkamerkki 5">
            <a:extLst>
              <a:ext uri="{FF2B5EF4-FFF2-40B4-BE49-F238E27FC236}">
                <a16:creationId xmlns:a16="http://schemas.microsoft.com/office/drawing/2014/main" id="{E60424D5-3429-4639-8599-6B57F9162ACC}"/>
              </a:ext>
            </a:extLst>
          </p:cNvPr>
          <p:cNvSpPr>
            <a:spLocks noGrp="1"/>
          </p:cNvSpPr>
          <p:nvPr>
            <p:ph type="sldNum" sz="quarter" idx="12"/>
          </p:nvPr>
        </p:nvSpPr>
        <p:spPr/>
        <p:txBody>
          <a:bodyPr/>
          <a:lstStyle/>
          <a:p>
            <a:fld id="{22A6E2A2-38AE-4ED2-8625-D5BA28D59C47}" type="slidenum">
              <a:rPr lang="fi-FI" smtClean="0"/>
              <a:t>‹#›</a:t>
            </a:fld>
            <a:endParaRPr lang="fi-FI"/>
          </a:p>
        </p:txBody>
      </p:sp>
    </p:spTree>
    <p:extLst>
      <p:ext uri="{BB962C8B-B14F-4D97-AF65-F5344CB8AC3E}">
        <p14:creationId xmlns:p14="http://schemas.microsoft.com/office/powerpoint/2010/main" val="202190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loitusdia_3">
    <p:spTree>
      <p:nvGrpSpPr>
        <p:cNvPr id="1" name=""/>
        <p:cNvGrpSpPr/>
        <p:nvPr/>
      </p:nvGrpSpPr>
      <p:grpSpPr>
        <a:xfrm>
          <a:off x="0" y="0"/>
          <a:ext cx="0" cy="0"/>
          <a:chOff x="0" y="0"/>
          <a:chExt cx="0" cy="0"/>
        </a:xfrm>
      </p:grpSpPr>
      <p:pic>
        <p:nvPicPr>
          <p:cNvPr id="7" name="Picture 6">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3158187"/>
          </a:xfrm>
          <a:prstGeom prst="rect">
            <a:avLst/>
          </a:prstGeom>
        </p:spPr>
      </p:pic>
      <p:sp>
        <p:nvSpPr>
          <p:cNvPr id="6" name="Title 1">
            <a:extLst>
              <a:ext uri="{FF2B5EF4-FFF2-40B4-BE49-F238E27FC236}">
                <a16:creationId xmlns:a16="http://schemas.microsoft.com/office/drawing/2014/main" id="{37A4DF38-884F-497E-800B-C0DCFE352728}"/>
              </a:ext>
            </a:extLst>
          </p:cNvPr>
          <p:cNvSpPr>
            <a:spLocks noGrp="1"/>
          </p:cNvSpPr>
          <p:nvPr>
            <p:ph type="title" hasCustomPrompt="1"/>
          </p:nvPr>
        </p:nvSpPr>
        <p:spPr>
          <a:xfrm>
            <a:off x="503459" y="3705633"/>
            <a:ext cx="11162063" cy="1286529"/>
          </a:xfrm>
        </p:spPr>
        <p:txBody>
          <a:bodyPr anchor="t" anchorCtr="0">
            <a:noAutofit/>
          </a:bodyPr>
          <a:lstStyle>
            <a:lvl1pPr algn="l">
              <a:lnSpc>
                <a:spcPct val="110000"/>
              </a:lnSpc>
              <a:defRPr sz="4000" b="1">
                <a:solidFill>
                  <a:srgbClr val="FF5000"/>
                </a:solidFill>
              </a:defRPr>
            </a:lvl1pPr>
          </a:lstStyle>
          <a:p>
            <a:r>
              <a:rPr lang="fi-FI" dirty="0"/>
              <a:t>OTSIKKO</a:t>
            </a:r>
            <a:endParaRPr lang="en-US" dirty="0"/>
          </a:p>
        </p:txBody>
      </p:sp>
      <p:pic>
        <p:nvPicPr>
          <p:cNvPr id="2" name="Picture 1" descr="Metropolia Ammattikorkeakoulu.">
            <a:extLst>
              <a:ext uri="{FF2B5EF4-FFF2-40B4-BE49-F238E27FC236}">
                <a16:creationId xmlns:a16="http://schemas.microsoft.com/office/drawing/2014/main" id="{2B50ADE9-413D-4AB6-A054-B43B1EA94F07}"/>
              </a:ext>
            </a:extLst>
          </p:cNvPr>
          <p:cNvPicPr>
            <a:picLocks noChangeAspect="1"/>
          </p:cNvPicPr>
          <p:nvPr userDrawn="1"/>
        </p:nvPicPr>
        <p:blipFill>
          <a:blip r:embed="rId3"/>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1072318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oitusdia_4">
    <p:spTree>
      <p:nvGrpSpPr>
        <p:cNvPr id="1" name=""/>
        <p:cNvGrpSpPr/>
        <p:nvPr/>
      </p:nvGrpSpPr>
      <p:grpSpPr>
        <a:xfrm>
          <a:off x="0" y="0"/>
          <a:ext cx="0" cy="0"/>
          <a:chOff x="0" y="0"/>
          <a:chExt cx="0" cy="0"/>
        </a:xfrm>
      </p:grpSpPr>
      <p:pic>
        <p:nvPicPr>
          <p:cNvPr id="3" name="Picture 2">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3158187"/>
          </a:xfrm>
          <a:prstGeom prst="rect">
            <a:avLst/>
          </a:prstGeom>
        </p:spPr>
      </p:pic>
      <p:sp>
        <p:nvSpPr>
          <p:cNvPr id="6" name="Title 1">
            <a:extLst>
              <a:ext uri="{FF2B5EF4-FFF2-40B4-BE49-F238E27FC236}">
                <a16:creationId xmlns:a16="http://schemas.microsoft.com/office/drawing/2014/main" id="{DDC54BEA-AEC2-4258-823A-81299F69067A}"/>
              </a:ext>
            </a:extLst>
          </p:cNvPr>
          <p:cNvSpPr>
            <a:spLocks noGrp="1"/>
          </p:cNvSpPr>
          <p:nvPr>
            <p:ph type="title" hasCustomPrompt="1"/>
          </p:nvPr>
        </p:nvSpPr>
        <p:spPr>
          <a:xfrm>
            <a:off x="503459" y="3705633"/>
            <a:ext cx="11162063" cy="1286529"/>
          </a:xfrm>
        </p:spPr>
        <p:txBody>
          <a:bodyPr anchor="t" anchorCtr="0">
            <a:noAutofit/>
          </a:bodyPr>
          <a:lstStyle>
            <a:lvl1pPr algn="l">
              <a:lnSpc>
                <a:spcPct val="110000"/>
              </a:lnSpc>
              <a:defRPr sz="4000" b="1">
                <a:solidFill>
                  <a:srgbClr val="FF5000"/>
                </a:solidFill>
              </a:defRPr>
            </a:lvl1pPr>
          </a:lstStyle>
          <a:p>
            <a:r>
              <a:rPr lang="fi-FI" dirty="0"/>
              <a:t>OTSIKKO</a:t>
            </a:r>
            <a:endParaRPr lang="en-US" dirty="0"/>
          </a:p>
        </p:txBody>
      </p:sp>
      <p:pic>
        <p:nvPicPr>
          <p:cNvPr id="2" name="Picture 1" descr="Metropolia Ammattikorkeakoulu.">
            <a:extLst>
              <a:ext uri="{FF2B5EF4-FFF2-40B4-BE49-F238E27FC236}">
                <a16:creationId xmlns:a16="http://schemas.microsoft.com/office/drawing/2014/main" id="{9586FA35-2E6C-4FD3-BCFB-0F1A8A24041F}"/>
              </a:ext>
            </a:extLst>
          </p:cNvPr>
          <p:cNvPicPr>
            <a:picLocks noChangeAspect="1"/>
          </p:cNvPicPr>
          <p:nvPr userDrawn="1"/>
        </p:nvPicPr>
        <p:blipFill>
          <a:blip r:embed="rId3"/>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3434812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oitusdia_5">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88825" cy="3163888"/>
          </a:xfrm>
        </p:spPr>
        <p:txBody>
          <a:bodyPr/>
          <a:lstStyle/>
          <a:p>
            <a:endParaRPr lang="en-US"/>
          </a:p>
        </p:txBody>
      </p:sp>
      <p:sp>
        <p:nvSpPr>
          <p:cNvPr id="6" name="Title 1">
            <a:extLst>
              <a:ext uri="{FF2B5EF4-FFF2-40B4-BE49-F238E27FC236}">
                <a16:creationId xmlns:a16="http://schemas.microsoft.com/office/drawing/2014/main" id="{D289A53E-B83F-4491-BF05-EB322CE2FB7E}"/>
              </a:ext>
            </a:extLst>
          </p:cNvPr>
          <p:cNvSpPr>
            <a:spLocks noGrp="1"/>
          </p:cNvSpPr>
          <p:nvPr>
            <p:ph type="title" hasCustomPrompt="1"/>
          </p:nvPr>
        </p:nvSpPr>
        <p:spPr>
          <a:xfrm>
            <a:off x="503459" y="3705633"/>
            <a:ext cx="11162063" cy="1286529"/>
          </a:xfrm>
        </p:spPr>
        <p:txBody>
          <a:bodyPr anchor="t" anchorCtr="0">
            <a:noAutofit/>
          </a:bodyPr>
          <a:lstStyle>
            <a:lvl1pPr algn="l">
              <a:lnSpc>
                <a:spcPct val="110000"/>
              </a:lnSpc>
              <a:defRPr sz="4000" b="1">
                <a:solidFill>
                  <a:srgbClr val="FF5000"/>
                </a:solidFill>
              </a:defRPr>
            </a:lvl1pPr>
          </a:lstStyle>
          <a:p>
            <a:r>
              <a:rPr lang="fi-FI" dirty="0"/>
              <a:t>OTSIKKO</a:t>
            </a:r>
            <a:endParaRPr lang="en-US" dirty="0"/>
          </a:p>
        </p:txBody>
      </p:sp>
      <p:pic>
        <p:nvPicPr>
          <p:cNvPr id="2" name="Picture 1" descr="Metropolia Ammattikorkeakoulu.">
            <a:extLst>
              <a:ext uri="{FF2B5EF4-FFF2-40B4-BE49-F238E27FC236}">
                <a16:creationId xmlns:a16="http://schemas.microsoft.com/office/drawing/2014/main" id="{527298A6-DA5C-4095-A189-94B6DCDF0584}"/>
              </a:ext>
            </a:extLst>
          </p:cNvPr>
          <p:cNvPicPr>
            <a:picLocks noChangeAspect="1"/>
          </p:cNvPicPr>
          <p:nvPr userDrawn="1"/>
        </p:nvPicPr>
        <p:blipFill>
          <a:blip r:embed="rId2"/>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3198512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oitusdia_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05521-40D0-DC41-BEC0-52D1E5A0C314}"/>
              </a:ext>
            </a:extLst>
          </p:cNvPr>
          <p:cNvSpPr>
            <a:spLocks noGrp="1"/>
          </p:cNvSpPr>
          <p:nvPr>
            <p:ph type="title" hasCustomPrompt="1"/>
          </p:nvPr>
        </p:nvSpPr>
        <p:spPr>
          <a:xfrm>
            <a:off x="513643" y="1895975"/>
            <a:ext cx="5580769" cy="1301889"/>
          </a:xfrm>
        </p:spPr>
        <p:txBody>
          <a:bodyPr anchor="b"/>
          <a:lstStyle>
            <a:lvl1pPr algn="l">
              <a:spcBef>
                <a:spcPts val="960"/>
              </a:spcBef>
              <a:defRPr>
                <a:solidFill>
                  <a:srgbClr val="FF5000"/>
                </a:solidFill>
              </a:defRPr>
            </a:lvl1pPr>
          </a:lstStyle>
          <a:p>
            <a:r>
              <a:rPr lang="en-GB" dirty="0"/>
              <a:t>OTSIKKO</a:t>
            </a:r>
            <a:endParaRPr lang="en-FI" dirty="0"/>
          </a:p>
        </p:txBody>
      </p:sp>
      <p:sp>
        <p:nvSpPr>
          <p:cNvPr id="12" name="Text Placeholder 4"/>
          <p:cNvSpPr>
            <a:spLocks noGrp="1"/>
          </p:cNvSpPr>
          <p:nvPr>
            <p:ph type="body" sz="quarter" idx="12" hasCustomPrompt="1"/>
          </p:nvPr>
        </p:nvSpPr>
        <p:spPr>
          <a:xfrm>
            <a:off x="513643" y="3153832"/>
            <a:ext cx="5582039" cy="1306408"/>
          </a:xfrm>
        </p:spPr>
        <p:txBody>
          <a:bodyPr anchor="t" anchorCtr="0">
            <a:noAutofit/>
          </a:bodyPr>
          <a:lstStyle>
            <a:lvl1pPr marL="0" indent="0">
              <a:buNone/>
              <a:defRPr sz="4000" b="1" i="0">
                <a:solidFill>
                  <a:srgbClr val="5A5A5A"/>
                </a:solidFill>
                <a:latin typeface="Arial"/>
                <a:cs typeface="Arial"/>
              </a:defRPr>
            </a:lvl1pPr>
          </a:lstStyle>
          <a:p>
            <a:pPr lvl="0"/>
            <a:r>
              <a:rPr lang="en-US" dirty="0"/>
              <a:t>ALAOTSIKKO</a:t>
            </a:r>
          </a:p>
        </p:txBody>
      </p:sp>
      <p:sp>
        <p:nvSpPr>
          <p:cNvPr id="3" name="Picture Placeholder 2"/>
          <p:cNvSpPr>
            <a:spLocks noGrp="1"/>
          </p:cNvSpPr>
          <p:nvPr>
            <p:ph type="pic" sz="quarter" idx="13"/>
          </p:nvPr>
        </p:nvSpPr>
        <p:spPr>
          <a:xfrm>
            <a:off x="6699250" y="0"/>
            <a:ext cx="5489575" cy="6858000"/>
          </a:xfrm>
        </p:spPr>
        <p:txBody>
          <a:bodyPr/>
          <a:lstStyle/>
          <a:p>
            <a:endParaRPr lang="en-US" dirty="0"/>
          </a:p>
        </p:txBody>
      </p:sp>
      <p:pic>
        <p:nvPicPr>
          <p:cNvPr id="4" name="Picture 3">
            <a:extLst>
              <a:ext uri="{FF2B5EF4-FFF2-40B4-BE49-F238E27FC236}">
                <a16:creationId xmlns:a16="http://schemas.microsoft.com/office/drawing/2014/main" id="{70A72854-0625-429B-8E67-D211B13B1ED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194555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oitusdia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B10CC-5900-114B-9926-C4208EB94B1C}"/>
              </a:ext>
            </a:extLst>
          </p:cNvPr>
          <p:cNvSpPr>
            <a:spLocks noGrp="1"/>
          </p:cNvSpPr>
          <p:nvPr>
            <p:ph type="title" hasCustomPrompt="1"/>
          </p:nvPr>
        </p:nvSpPr>
        <p:spPr>
          <a:xfrm>
            <a:off x="513643" y="1891456"/>
            <a:ext cx="7632314" cy="1306408"/>
          </a:xfrm>
        </p:spPr>
        <p:txBody>
          <a:bodyPr anchor="b"/>
          <a:lstStyle>
            <a:lvl1pPr>
              <a:defRPr>
                <a:solidFill>
                  <a:srgbClr val="FF5000"/>
                </a:solidFill>
              </a:defRPr>
            </a:lvl1pPr>
          </a:lstStyle>
          <a:p>
            <a:r>
              <a:rPr lang="en-GB" dirty="0"/>
              <a:t>OTSIKKO</a:t>
            </a:r>
            <a:endParaRPr lang="en-FI" dirty="0"/>
          </a:p>
        </p:txBody>
      </p:sp>
      <p:sp>
        <p:nvSpPr>
          <p:cNvPr id="14" name="Text Placeholder 4"/>
          <p:cNvSpPr>
            <a:spLocks noGrp="1"/>
          </p:cNvSpPr>
          <p:nvPr>
            <p:ph type="body" sz="quarter" idx="12" hasCustomPrompt="1"/>
          </p:nvPr>
        </p:nvSpPr>
        <p:spPr>
          <a:xfrm>
            <a:off x="513643" y="3153832"/>
            <a:ext cx="7632313" cy="1306408"/>
          </a:xfrm>
        </p:spPr>
        <p:txBody>
          <a:bodyPr anchor="t" anchorCtr="0">
            <a:noAutofit/>
          </a:bodyPr>
          <a:lstStyle>
            <a:lvl1pPr marL="0" indent="0">
              <a:buNone/>
              <a:defRPr sz="4000" b="1" i="0">
                <a:solidFill>
                  <a:srgbClr val="5A5A5A"/>
                </a:solidFill>
                <a:latin typeface="Arial"/>
                <a:cs typeface="Arial"/>
              </a:defRPr>
            </a:lvl1pPr>
          </a:lstStyle>
          <a:p>
            <a:pPr lvl="0"/>
            <a:r>
              <a:rPr lang="en-US" dirty="0"/>
              <a:t>ALAOTSIKKO</a:t>
            </a:r>
          </a:p>
        </p:txBody>
      </p:sp>
      <p:pic>
        <p:nvPicPr>
          <p:cNvPr id="3" name="Picture 2">
            <a:extLst>
              <a:ext uri="{FF2B5EF4-FFF2-40B4-BE49-F238E27FC236}">
                <a16:creationId xmlns:a16="http://schemas.microsoft.com/office/drawing/2014/main" id="{C5B95492-62CC-421A-BA3C-D50FE5B35BE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15134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oitusdia_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420A-C332-E846-BFD6-F09430960B82}"/>
              </a:ext>
            </a:extLst>
          </p:cNvPr>
          <p:cNvSpPr>
            <a:spLocks noGrp="1"/>
          </p:cNvSpPr>
          <p:nvPr>
            <p:ph type="title" hasCustomPrompt="1"/>
          </p:nvPr>
        </p:nvSpPr>
        <p:spPr>
          <a:xfrm>
            <a:off x="6051886" y="1890968"/>
            <a:ext cx="5582039" cy="1306896"/>
          </a:xfrm>
        </p:spPr>
        <p:txBody>
          <a:bodyPr anchor="b"/>
          <a:lstStyle>
            <a:lvl1pPr>
              <a:defRPr>
                <a:solidFill>
                  <a:srgbClr val="FF5000"/>
                </a:solidFill>
              </a:defRPr>
            </a:lvl1pPr>
          </a:lstStyle>
          <a:p>
            <a:r>
              <a:rPr lang="en-GB" dirty="0"/>
              <a:t>OTSIKKO</a:t>
            </a:r>
            <a:endParaRPr lang="en-FI" dirty="0"/>
          </a:p>
        </p:txBody>
      </p:sp>
      <p:sp>
        <p:nvSpPr>
          <p:cNvPr id="16" name="Text Placeholder 4"/>
          <p:cNvSpPr>
            <a:spLocks noGrp="1"/>
          </p:cNvSpPr>
          <p:nvPr>
            <p:ph type="body" sz="quarter" idx="12" hasCustomPrompt="1"/>
          </p:nvPr>
        </p:nvSpPr>
        <p:spPr>
          <a:xfrm>
            <a:off x="6051886" y="3153832"/>
            <a:ext cx="5582039" cy="1306408"/>
          </a:xfrm>
        </p:spPr>
        <p:txBody>
          <a:bodyPr anchor="t" anchorCtr="0">
            <a:noAutofit/>
          </a:bodyPr>
          <a:lstStyle>
            <a:lvl1pPr marL="0" indent="0">
              <a:buNone/>
              <a:defRPr sz="4000" b="1" i="0">
                <a:solidFill>
                  <a:srgbClr val="5A5A5A"/>
                </a:solidFill>
                <a:latin typeface="Arial"/>
                <a:cs typeface="Arial"/>
              </a:defRPr>
            </a:lvl1pPr>
          </a:lstStyle>
          <a:p>
            <a:pPr lvl="0"/>
            <a:r>
              <a:rPr lang="en-US" dirty="0"/>
              <a:t>ALAOTSIKKO</a:t>
            </a:r>
          </a:p>
        </p:txBody>
      </p:sp>
      <p:sp>
        <p:nvSpPr>
          <p:cNvPr id="7" name="Picture Placeholder 2"/>
          <p:cNvSpPr>
            <a:spLocks noGrp="1"/>
          </p:cNvSpPr>
          <p:nvPr>
            <p:ph type="pic" sz="quarter" idx="13"/>
          </p:nvPr>
        </p:nvSpPr>
        <p:spPr>
          <a:xfrm>
            <a:off x="0" y="0"/>
            <a:ext cx="5489575" cy="6858000"/>
          </a:xfrm>
        </p:spPr>
        <p:txBody>
          <a:bodyPr/>
          <a:lstStyle/>
          <a:p>
            <a:endParaRPr lang="en-US" dirty="0"/>
          </a:p>
        </p:txBody>
      </p:sp>
      <p:pic>
        <p:nvPicPr>
          <p:cNvPr id="3" name="Picture 2">
            <a:extLst>
              <a:ext uri="{FF2B5EF4-FFF2-40B4-BE49-F238E27FC236}">
                <a16:creationId xmlns:a16="http://schemas.microsoft.com/office/drawing/2014/main" id="{2B948321-8F85-410E-BD14-E3EEA6948EC1}"/>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15885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loitusdia_9">
    <p:spTree>
      <p:nvGrpSpPr>
        <p:cNvPr id="1" name=""/>
        <p:cNvGrpSpPr/>
        <p:nvPr/>
      </p:nvGrpSpPr>
      <p:grpSpPr>
        <a:xfrm>
          <a:off x="0" y="0"/>
          <a:ext cx="0" cy="0"/>
          <a:chOff x="0" y="0"/>
          <a:chExt cx="0" cy="0"/>
        </a:xfrm>
      </p:grpSpPr>
      <p:pic>
        <p:nvPicPr>
          <p:cNvPr id="16" name="Picture 15">
            <a:extLs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22" y="0"/>
            <a:ext cx="5493543" cy="6858000"/>
          </a:xfrm>
          <a:prstGeom prst="rect">
            <a:avLst/>
          </a:prstGeom>
        </p:spPr>
      </p:pic>
      <p:sp>
        <p:nvSpPr>
          <p:cNvPr id="7" name="Title 1">
            <a:extLst>
              <a:ext uri="{FF2B5EF4-FFF2-40B4-BE49-F238E27FC236}">
                <a16:creationId xmlns:a16="http://schemas.microsoft.com/office/drawing/2014/main" id="{F2AB9A08-CE91-4B85-B0E2-1E4A2D9C0432}"/>
              </a:ext>
            </a:extLst>
          </p:cNvPr>
          <p:cNvSpPr>
            <a:spLocks noGrp="1"/>
          </p:cNvSpPr>
          <p:nvPr>
            <p:ph type="title" hasCustomPrompt="1"/>
          </p:nvPr>
        </p:nvSpPr>
        <p:spPr>
          <a:xfrm>
            <a:off x="6051886" y="1890968"/>
            <a:ext cx="5582039" cy="1306896"/>
          </a:xfrm>
        </p:spPr>
        <p:txBody>
          <a:bodyPr anchor="b"/>
          <a:lstStyle>
            <a:lvl1pPr>
              <a:defRPr>
                <a:solidFill>
                  <a:srgbClr val="FF5000"/>
                </a:solidFill>
              </a:defRPr>
            </a:lvl1pPr>
          </a:lstStyle>
          <a:p>
            <a:r>
              <a:rPr lang="en-GB" dirty="0"/>
              <a:t>OTSIKKO</a:t>
            </a:r>
            <a:endParaRPr lang="en-FI" dirty="0"/>
          </a:p>
        </p:txBody>
      </p:sp>
      <p:sp>
        <p:nvSpPr>
          <p:cNvPr id="8" name="Text Placeholder 4">
            <a:extLst>
              <a:ext uri="{FF2B5EF4-FFF2-40B4-BE49-F238E27FC236}">
                <a16:creationId xmlns:a16="http://schemas.microsoft.com/office/drawing/2014/main" id="{19AD3373-ECF1-4904-BA39-F94980C7E433}"/>
              </a:ext>
            </a:extLst>
          </p:cNvPr>
          <p:cNvSpPr>
            <a:spLocks noGrp="1"/>
          </p:cNvSpPr>
          <p:nvPr>
            <p:ph type="body" sz="quarter" idx="12" hasCustomPrompt="1"/>
          </p:nvPr>
        </p:nvSpPr>
        <p:spPr>
          <a:xfrm>
            <a:off x="6051886" y="3153832"/>
            <a:ext cx="5582039" cy="1306408"/>
          </a:xfrm>
        </p:spPr>
        <p:txBody>
          <a:bodyPr anchor="t" anchorCtr="0">
            <a:noAutofit/>
          </a:bodyPr>
          <a:lstStyle>
            <a:lvl1pPr marL="0" indent="0">
              <a:buNone/>
              <a:defRPr sz="4000" b="1" i="0">
                <a:solidFill>
                  <a:srgbClr val="5A5A5A"/>
                </a:solidFill>
                <a:latin typeface="Arial"/>
                <a:cs typeface="Arial"/>
              </a:defRPr>
            </a:lvl1pPr>
          </a:lstStyle>
          <a:p>
            <a:pPr lvl="0"/>
            <a:r>
              <a:rPr lang="en-US" dirty="0"/>
              <a:t>ALAOTSIKKO</a:t>
            </a:r>
          </a:p>
        </p:txBody>
      </p:sp>
      <p:pic>
        <p:nvPicPr>
          <p:cNvPr id="3" name="Picture 2">
            <a:extLst>
              <a:ext uri="{FF2B5EF4-FFF2-40B4-BE49-F238E27FC236}">
                <a16:creationId xmlns:a16="http://schemas.microsoft.com/office/drawing/2014/main" id="{B04E585C-6CFB-45CC-A512-B9A35F0BCF6C}"/>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15572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b">
            <a:normAutofit/>
          </a:bodyPr>
          <a:lstStyle/>
          <a:p>
            <a:r>
              <a:rPr lang="fi-FI" dirty="0"/>
              <a:t>CLICK TO EDIT MASTER TITLE STYLE</a:t>
            </a:r>
            <a:endParaRPr lang="en-US" dirty="0"/>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text</a:t>
            </a:r>
            <a:r>
              <a:rPr lang="fi-FI" dirty="0"/>
              <a:t> </a:t>
            </a:r>
            <a:r>
              <a:rPr lang="fi-FI" dirty="0" err="1"/>
              <a:t>styles</a:t>
            </a:r>
            <a:endParaRPr lang="fi-FI" dirty="0"/>
          </a:p>
          <a:p>
            <a:pPr lvl="1"/>
            <a:r>
              <a:rPr lang="fi-FI" dirty="0"/>
              <a:t>Second </a:t>
            </a:r>
            <a:r>
              <a:rPr lang="fi-FI" dirty="0" err="1"/>
              <a:t>level</a:t>
            </a:r>
            <a:endParaRPr lang="fi-FI" dirty="0"/>
          </a:p>
          <a:p>
            <a:pPr lvl="2"/>
            <a:r>
              <a:rPr lang="fi-FI" dirty="0"/>
              <a:t>Third </a:t>
            </a:r>
            <a:r>
              <a:rPr lang="fi-FI" dirty="0" err="1"/>
              <a:t>level</a:t>
            </a:r>
            <a:endParaRPr lang="fi-FI" dirty="0"/>
          </a:p>
          <a:p>
            <a:pPr lvl="3"/>
            <a:r>
              <a:rPr lang="fi-FI" dirty="0" err="1"/>
              <a:t>Fourth</a:t>
            </a:r>
            <a:r>
              <a:rPr lang="fi-FI" dirty="0"/>
              <a:t> </a:t>
            </a:r>
            <a:r>
              <a:rPr lang="fi-FI" dirty="0" err="1"/>
              <a:t>level</a:t>
            </a:r>
            <a:endParaRPr lang="fi-FI" dirty="0"/>
          </a:p>
          <a:p>
            <a:pPr lvl="4"/>
            <a:r>
              <a:rPr lang="fi-FI" dirty="0" err="1"/>
              <a:t>Fifth</a:t>
            </a:r>
            <a:r>
              <a:rPr lang="fi-FI" dirty="0"/>
              <a:t> </a:t>
            </a:r>
            <a:r>
              <a:rPr lang="fi-FI" dirty="0" err="1"/>
              <a:t>level</a:t>
            </a:r>
            <a:endParaRPr lang="en-US" dirty="0"/>
          </a:p>
        </p:txBody>
      </p:sp>
    </p:spTree>
    <p:extLst>
      <p:ext uri="{BB962C8B-B14F-4D97-AF65-F5344CB8AC3E}">
        <p14:creationId xmlns:p14="http://schemas.microsoft.com/office/powerpoint/2010/main" val="2034443082"/>
      </p:ext>
    </p:extLst>
  </p:cSld>
  <p:clrMap bg1="lt1" tx1="dk1" bg2="lt2" tx2="dk2" accent1="accent1" accent2="accent2" accent3="accent3" accent4="accent4" accent5="accent5" accent6="accent6" hlink="hlink" folHlink="folHlink"/>
  <p:sldLayoutIdLst>
    <p:sldLayoutId id="2147483686" r:id="rId1"/>
    <p:sldLayoutId id="2147483685" r:id="rId2"/>
    <p:sldLayoutId id="2147483682" r:id="rId3"/>
    <p:sldLayoutId id="2147483673" r:id="rId4"/>
    <p:sldLayoutId id="2147483687" r:id="rId5"/>
    <p:sldLayoutId id="2147483688" r:id="rId6"/>
    <p:sldLayoutId id="2147483664" r:id="rId7"/>
    <p:sldLayoutId id="2147483689" r:id="rId8"/>
    <p:sldLayoutId id="2147483698" r:id="rId9"/>
    <p:sldLayoutId id="2147483670" r:id="rId10"/>
    <p:sldLayoutId id="2147483695" r:id="rId11"/>
    <p:sldLayoutId id="2147483662" r:id="rId12"/>
    <p:sldLayoutId id="2147483697" r:id="rId13"/>
    <p:sldLayoutId id="2147483694" r:id="rId14"/>
    <p:sldLayoutId id="2147483696" r:id="rId15"/>
    <p:sldLayoutId id="2147483667" r:id="rId16"/>
    <p:sldLayoutId id="2147483674" r:id="rId17"/>
    <p:sldLayoutId id="2147483700" r:id="rId18"/>
    <p:sldLayoutId id="2147483677" r:id="rId19"/>
    <p:sldLayoutId id="2147483678" r:id="rId20"/>
    <p:sldLayoutId id="2147483692" r:id="rId21"/>
    <p:sldLayoutId id="2147483676" r:id="rId22"/>
    <p:sldLayoutId id="2147483669" r:id="rId23"/>
    <p:sldLayoutId id="2147483672" r:id="rId24"/>
    <p:sldLayoutId id="2147483699" r:id="rId25"/>
    <p:sldLayoutId id="2147483693" r:id="rId26"/>
    <p:sldLayoutId id="2147483666" r:id="rId27"/>
    <p:sldLayoutId id="2147483701" r:id="rId28"/>
    <p:sldLayoutId id="2147483702" r:id="rId29"/>
  </p:sldLayoutIdLst>
  <p:txStyles>
    <p:titleStyle>
      <a:lvl1pPr algn="l" defTabSz="457200" rtl="0" eaLnBrk="1" latinLnBrk="0" hangingPunct="1">
        <a:spcBef>
          <a:spcPct val="0"/>
        </a:spcBef>
        <a:buNone/>
        <a:defRPr sz="4000" b="1" i="0" kern="1200">
          <a:solidFill>
            <a:srgbClr val="FF5000"/>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ln>
            <a:noFill/>
          </a:ln>
          <a:solidFill>
            <a:srgbClr val="5A5A5A"/>
          </a:solidFill>
          <a:latin typeface="Arial"/>
          <a:ea typeface="+mn-ea"/>
          <a:cs typeface="Arial"/>
        </a:defRPr>
      </a:lvl1pPr>
      <a:lvl2pPr marL="742950" indent="-285750" algn="l" defTabSz="457200" rtl="0" eaLnBrk="1" latinLnBrk="0" hangingPunct="1">
        <a:spcBef>
          <a:spcPct val="20000"/>
        </a:spcBef>
        <a:buFont typeface="Arial"/>
        <a:buChar char="–"/>
        <a:defRPr sz="2800" kern="1200">
          <a:ln>
            <a:noFill/>
          </a:ln>
          <a:solidFill>
            <a:srgbClr val="5A5A5A"/>
          </a:solidFill>
          <a:latin typeface="Arial"/>
          <a:ea typeface="+mn-ea"/>
          <a:cs typeface="Arial"/>
        </a:defRPr>
      </a:lvl2pPr>
      <a:lvl3pPr marL="1143000" indent="-228600" algn="l" defTabSz="457200" rtl="0" eaLnBrk="1" latinLnBrk="0" hangingPunct="1">
        <a:spcBef>
          <a:spcPct val="20000"/>
        </a:spcBef>
        <a:buFont typeface="Arial"/>
        <a:buChar char="•"/>
        <a:defRPr sz="2400" kern="1200">
          <a:ln>
            <a:noFill/>
          </a:ln>
          <a:solidFill>
            <a:srgbClr val="5A5A5A"/>
          </a:solidFill>
          <a:latin typeface="Arial"/>
          <a:ea typeface="+mn-ea"/>
          <a:cs typeface="Arial"/>
        </a:defRPr>
      </a:lvl3pPr>
      <a:lvl4pPr marL="1600200" indent="-228600" algn="l" defTabSz="457200" rtl="0" eaLnBrk="1" latinLnBrk="0" hangingPunct="1">
        <a:spcBef>
          <a:spcPct val="20000"/>
        </a:spcBef>
        <a:buFont typeface="Arial"/>
        <a:buChar char="–"/>
        <a:defRPr sz="2000" kern="1200">
          <a:ln>
            <a:noFill/>
          </a:ln>
          <a:solidFill>
            <a:srgbClr val="5A5A5A"/>
          </a:solidFill>
          <a:latin typeface="Arial"/>
          <a:ea typeface="+mn-ea"/>
          <a:cs typeface="Arial"/>
        </a:defRPr>
      </a:lvl4pPr>
      <a:lvl5pPr marL="2057400" indent="-228600" algn="l" defTabSz="457200" rtl="0" eaLnBrk="1" latinLnBrk="0" hangingPunct="1">
        <a:spcBef>
          <a:spcPct val="20000"/>
        </a:spcBef>
        <a:buFont typeface="Arial"/>
        <a:buChar char="»"/>
        <a:defRPr sz="2000" kern="1200">
          <a:ln>
            <a:noFill/>
          </a:ln>
          <a:solidFill>
            <a:srgbClr val="5A5A5A"/>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olt.com/fi/fin" TargetMode="External"/><Relationship Id="rId2" Type="http://schemas.openxmlformats.org/officeDocument/2006/relationships/hyperlink" Target="https://fi.wikipedia.org/wiki/Wolt" TargetMode="Externa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B09B-DDDB-3A49-A315-A15EFD4F854D}"/>
              </a:ext>
            </a:extLst>
          </p:cNvPr>
          <p:cNvSpPr>
            <a:spLocks noGrp="1"/>
          </p:cNvSpPr>
          <p:nvPr>
            <p:ph type="title"/>
          </p:nvPr>
        </p:nvSpPr>
        <p:spPr>
          <a:xfrm>
            <a:off x="503459" y="3705633"/>
            <a:ext cx="11162063" cy="1286529"/>
          </a:xfrm>
        </p:spPr>
        <p:txBody>
          <a:bodyPr/>
          <a:lstStyle/>
          <a:p>
            <a:r>
              <a:rPr lang="fi-FI" dirty="0">
                <a:solidFill>
                  <a:srgbClr val="E95D0F"/>
                </a:solidFill>
              </a:rPr>
              <a:t>Palvelumuotoilu tehtävä (A)</a:t>
            </a:r>
            <a:endParaRPr lang="en-FI" dirty="0"/>
          </a:p>
        </p:txBody>
      </p:sp>
      <p:sp>
        <p:nvSpPr>
          <p:cNvPr id="4" name="Tekstiruutu 3">
            <a:extLst>
              <a:ext uri="{FF2B5EF4-FFF2-40B4-BE49-F238E27FC236}">
                <a16:creationId xmlns:a16="http://schemas.microsoft.com/office/drawing/2014/main" id="{4E995CDC-A0E8-4FBC-BDC8-57421D810564}"/>
              </a:ext>
            </a:extLst>
          </p:cNvPr>
          <p:cNvSpPr txBox="1"/>
          <p:nvPr/>
        </p:nvSpPr>
        <p:spPr>
          <a:xfrm>
            <a:off x="603998" y="5118864"/>
            <a:ext cx="9328896" cy="830997"/>
          </a:xfrm>
          <a:prstGeom prst="rect">
            <a:avLst/>
          </a:prstGeom>
          <a:noFill/>
        </p:spPr>
        <p:txBody>
          <a:bodyPr wrap="square">
            <a:spAutoFit/>
          </a:bodyPr>
          <a:lstStyle/>
          <a:p>
            <a:r>
              <a:rPr lang="fi-FI" sz="2400" b="1" dirty="0">
                <a:solidFill>
                  <a:srgbClr val="E95D0F"/>
                </a:solidFill>
                <a:latin typeface="Arial" panose="020B0604020202020204" pitchFamily="34" charset="0"/>
                <a:cs typeface="Arial" panose="020B0604020202020204" pitchFamily="34" charset="0"/>
              </a:rPr>
              <a:t>Tekijä:</a:t>
            </a:r>
          </a:p>
          <a:p>
            <a:r>
              <a:rPr lang="fi-FI" sz="2400" b="1" dirty="0">
                <a:solidFill>
                  <a:srgbClr val="E95D0F"/>
                </a:solidFill>
                <a:latin typeface="Arial" panose="020B0604020202020204" pitchFamily="34" charset="0"/>
                <a:cs typeface="Arial" panose="020B0604020202020204" pitchFamily="34" charset="0"/>
              </a:rPr>
              <a:t>Anne Korhonen, OAMK</a:t>
            </a:r>
            <a:endParaRPr lang="fi-FI"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555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FDB4C26-243D-4A43-8C47-EE07B1809024}"/>
              </a:ext>
            </a:extLst>
          </p:cNvPr>
          <p:cNvSpPr>
            <a:spLocks noGrp="1"/>
          </p:cNvSpPr>
          <p:nvPr>
            <p:ph type="title"/>
          </p:nvPr>
        </p:nvSpPr>
        <p:spPr/>
        <p:txBody>
          <a:bodyPr>
            <a:normAutofit/>
          </a:bodyPr>
          <a:lstStyle/>
          <a:p>
            <a:r>
              <a:rPr lang="fi-FI" sz="2800" noProof="1">
                <a:solidFill>
                  <a:srgbClr val="E95D0F"/>
                </a:solidFill>
              </a:rPr>
              <a:t>Valittu digitaalinen palvelu</a:t>
            </a:r>
            <a:endParaRPr lang="fi-FI" sz="2800" dirty="0"/>
          </a:p>
        </p:txBody>
      </p:sp>
      <p:sp>
        <p:nvSpPr>
          <p:cNvPr id="3" name="Sisällön paikkamerkki 2">
            <a:extLst>
              <a:ext uri="{FF2B5EF4-FFF2-40B4-BE49-F238E27FC236}">
                <a16:creationId xmlns:a16="http://schemas.microsoft.com/office/drawing/2014/main" id="{FD623BBB-574C-4E20-9616-504877AC2F26}"/>
              </a:ext>
            </a:extLst>
          </p:cNvPr>
          <p:cNvSpPr>
            <a:spLocks noGrp="1"/>
          </p:cNvSpPr>
          <p:nvPr>
            <p:ph idx="1"/>
          </p:nvPr>
        </p:nvSpPr>
        <p:spPr/>
        <p:txBody>
          <a:bodyPr>
            <a:normAutofit/>
          </a:bodyPr>
          <a:lstStyle/>
          <a:p>
            <a:r>
              <a:rPr lang="fi-FI" sz="2400" noProof="1"/>
              <a:t>Asun kaupungissa ja varsinkin nyt lähiaikoina on tullut tilattua ruokaa sekä elintarvikkeita Wolt:lla.</a:t>
            </a:r>
          </a:p>
          <a:p>
            <a:r>
              <a:rPr lang="fi-FI" sz="2400" noProof="1"/>
              <a:t>Valitsin siis tarkastelun kohteeksi kahden aterian tilauksen Wolt:sta.</a:t>
            </a:r>
          </a:p>
          <a:p>
            <a:r>
              <a:rPr lang="fi-FI" sz="2400" noProof="1"/>
              <a:t>Wolt on suomalainen verkkoyritys, joka välittää ruokaa, elintarvikkeita ja pieniä käyttöhyödykkeitä alustallaan. Palvelua voi käyttää sovelluksen tai verkkosivujen kautta.Kuljetustavaksi voi valita noudon tai kotiinkuljetuksen. Palvelu on käytössä suurimmilla paikkakunnilla. (</a:t>
            </a:r>
            <a:r>
              <a:rPr lang="fi-FI" sz="2400" noProof="1">
                <a:hlinkClick r:id="rId2"/>
              </a:rPr>
              <a:t>https://fi.wikipedia.org/wiki/Wolt</a:t>
            </a:r>
            <a:r>
              <a:rPr lang="fi-FI" sz="2400" noProof="1"/>
              <a:t>, </a:t>
            </a:r>
            <a:r>
              <a:rPr lang="fi-FI" sz="2400" noProof="1">
                <a:hlinkClick r:id="rId3"/>
              </a:rPr>
              <a:t>https://wolt.com/fi/fin</a:t>
            </a:r>
            <a:r>
              <a:rPr lang="fi-FI" sz="2400" noProof="1"/>
              <a:t>) </a:t>
            </a:r>
          </a:p>
          <a:p>
            <a:endParaRPr lang="fi-FI" sz="2400" dirty="0"/>
          </a:p>
        </p:txBody>
      </p:sp>
    </p:spTree>
    <p:extLst>
      <p:ext uri="{BB962C8B-B14F-4D97-AF65-F5344CB8AC3E}">
        <p14:creationId xmlns:p14="http://schemas.microsoft.com/office/powerpoint/2010/main" val="61949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6633" y="712381"/>
            <a:ext cx="184731" cy="369332"/>
          </a:xfrm>
          <a:prstGeom prst="rect">
            <a:avLst/>
          </a:prstGeom>
          <a:noFill/>
        </p:spPr>
        <p:txBody>
          <a:bodyPr wrap="none" rtlCol="0">
            <a:spAutoFit/>
          </a:bodyPr>
          <a:lstStyle/>
          <a:p>
            <a:endParaRPr lang="fi-FI"/>
          </a:p>
        </p:txBody>
      </p:sp>
      <p:sp>
        <p:nvSpPr>
          <p:cNvPr id="2" name="TextBox 1"/>
          <p:cNvSpPr txBox="1"/>
          <p:nvPr/>
        </p:nvSpPr>
        <p:spPr>
          <a:xfrm>
            <a:off x="239250" y="530309"/>
            <a:ext cx="4839402" cy="461665"/>
          </a:xfrm>
          <a:prstGeom prst="rect">
            <a:avLst/>
          </a:prstGeom>
          <a:noFill/>
        </p:spPr>
        <p:txBody>
          <a:bodyPr wrap="none" rtlCol="0">
            <a:spAutoFit/>
          </a:bodyPr>
          <a:lstStyle/>
          <a:p>
            <a:r>
              <a:rPr lang="fi-FI" sz="2400" b="1" dirty="0"/>
              <a:t>PALVELU: Ruoan tilaaminen </a:t>
            </a:r>
            <a:r>
              <a:rPr lang="fi-FI" sz="2400" b="1" dirty="0" err="1"/>
              <a:t>Wolt:lla</a:t>
            </a:r>
            <a:endParaRPr lang="fi-FI" sz="2400" dirty="0"/>
          </a:p>
        </p:txBody>
      </p:sp>
      <p:sp>
        <p:nvSpPr>
          <p:cNvPr id="3" name="TextBox 2"/>
          <p:cNvSpPr txBox="1"/>
          <p:nvPr/>
        </p:nvSpPr>
        <p:spPr>
          <a:xfrm>
            <a:off x="223284" y="944594"/>
            <a:ext cx="11748976" cy="5539978"/>
          </a:xfrm>
          <a:prstGeom prst="rect">
            <a:avLst/>
          </a:prstGeom>
          <a:noFill/>
        </p:spPr>
        <p:txBody>
          <a:bodyPr wrap="square" rtlCol="0">
            <a:spAutoFit/>
          </a:bodyPr>
          <a:lstStyle/>
          <a:p>
            <a:r>
              <a:rPr lang="fi-FI" sz="1200" dirty="0"/>
              <a:t>_______________________________________________________________________________________________________________________________________________________</a:t>
            </a:r>
          </a:p>
          <a:p>
            <a:endParaRPr lang="fi-FI" sz="1200" dirty="0"/>
          </a:p>
          <a:p>
            <a:r>
              <a:rPr lang="fi-FI" sz="1200" b="1" dirty="0"/>
              <a:t>PALVELUTUOKIOT</a:t>
            </a:r>
            <a:r>
              <a:rPr lang="fi-FI" b="1" dirty="0"/>
              <a:t> </a:t>
            </a:r>
          </a:p>
          <a:p>
            <a:endParaRPr lang="fi-FI" dirty="0"/>
          </a:p>
          <a:p>
            <a:r>
              <a:rPr lang="fi-FI" dirty="0"/>
              <a:t>_____________________________________________________________________________________________________</a:t>
            </a:r>
          </a:p>
          <a:p>
            <a:endParaRPr lang="fi-FI" dirty="0"/>
          </a:p>
          <a:p>
            <a:endParaRPr lang="fi-FI" dirty="0"/>
          </a:p>
          <a:p>
            <a:r>
              <a:rPr lang="fi-FI" sz="1200" b="1" dirty="0"/>
              <a:t>KONTAKTIPISTEET</a:t>
            </a:r>
          </a:p>
          <a:p>
            <a:endParaRPr lang="fi-FI" sz="1200" dirty="0"/>
          </a:p>
          <a:p>
            <a:r>
              <a:rPr lang="fi-FI" sz="1200" dirty="0"/>
              <a:t>_______________________________________________________________________________________________________________________________________________________</a:t>
            </a:r>
          </a:p>
          <a:p>
            <a:endParaRPr lang="fi-FI" sz="1200" dirty="0"/>
          </a:p>
          <a:p>
            <a:endParaRPr lang="fi-FI" sz="1200" b="1" dirty="0"/>
          </a:p>
          <a:p>
            <a:r>
              <a:rPr lang="fi-FI" sz="1200" b="1" dirty="0"/>
              <a:t> POSITIIVINEN</a:t>
            </a:r>
          </a:p>
          <a:p>
            <a:r>
              <a:rPr lang="fi-FI" sz="1200" b="1" dirty="0"/>
              <a:t>      KOKEMUS</a:t>
            </a:r>
          </a:p>
          <a:p>
            <a:r>
              <a:rPr lang="fi-FI" sz="1200" b="1" dirty="0"/>
              <a:t>NEGATIIVINEN</a:t>
            </a:r>
          </a:p>
          <a:p>
            <a:r>
              <a:rPr lang="fi-FI" sz="1200" dirty="0"/>
              <a:t>(Positiivisin ++, negatiivisin - -.</a:t>
            </a:r>
          </a:p>
          <a:p>
            <a:r>
              <a:rPr lang="fi-FI" sz="1200" dirty="0"/>
              <a:t>Asteikko ++, +, -, --)</a:t>
            </a:r>
          </a:p>
          <a:p>
            <a:r>
              <a:rPr lang="fi-FI" sz="1200" dirty="0"/>
              <a:t>_______________________________________________________________________________________________________________________________________________________</a:t>
            </a:r>
          </a:p>
          <a:p>
            <a:endParaRPr lang="fi-FI" sz="1200" dirty="0"/>
          </a:p>
          <a:p>
            <a:endParaRPr lang="fi-FI" sz="1200" dirty="0"/>
          </a:p>
          <a:p>
            <a:r>
              <a:rPr lang="fi-FI" sz="1200" b="1" dirty="0"/>
              <a:t>HAASTEET</a:t>
            </a:r>
          </a:p>
          <a:p>
            <a:endParaRPr lang="fi-FI" sz="1200" dirty="0"/>
          </a:p>
          <a:p>
            <a:r>
              <a:rPr lang="fi-FI" sz="1200" dirty="0"/>
              <a:t>_______________________________________________________________________________________________________________________________________________________</a:t>
            </a:r>
          </a:p>
          <a:p>
            <a:endParaRPr lang="fi-FI" sz="1200" dirty="0"/>
          </a:p>
          <a:p>
            <a:endParaRPr lang="fi-FI" sz="1200" dirty="0"/>
          </a:p>
          <a:p>
            <a:r>
              <a:rPr lang="fi-FI" sz="1200" b="1" dirty="0"/>
              <a:t>RATKAISUT</a:t>
            </a:r>
          </a:p>
          <a:p>
            <a:endParaRPr lang="fi-FI" sz="1200" dirty="0"/>
          </a:p>
        </p:txBody>
      </p:sp>
      <p:sp>
        <p:nvSpPr>
          <p:cNvPr id="5" name="Rectangle 4"/>
          <p:cNvSpPr/>
          <p:nvPr/>
        </p:nvSpPr>
        <p:spPr>
          <a:xfrm>
            <a:off x="1529942" y="1245366"/>
            <a:ext cx="1114647" cy="8293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
        <p:nvSpPr>
          <p:cNvPr id="6" name="Rectangle 5"/>
          <p:cNvSpPr/>
          <p:nvPr/>
        </p:nvSpPr>
        <p:spPr>
          <a:xfrm>
            <a:off x="2788127" y="1245365"/>
            <a:ext cx="1114647" cy="8293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
        <p:nvSpPr>
          <p:cNvPr id="7" name="Rectangle 6"/>
          <p:cNvSpPr/>
          <p:nvPr/>
        </p:nvSpPr>
        <p:spPr>
          <a:xfrm>
            <a:off x="4046312" y="1245364"/>
            <a:ext cx="1163120" cy="8293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
        <p:nvSpPr>
          <p:cNvPr id="8" name="Rectangle 7"/>
          <p:cNvSpPr/>
          <p:nvPr/>
        </p:nvSpPr>
        <p:spPr>
          <a:xfrm>
            <a:off x="5352970" y="1245366"/>
            <a:ext cx="1114647" cy="8293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
        <p:nvSpPr>
          <p:cNvPr id="10" name="Tekstiruutu 9">
            <a:extLst>
              <a:ext uri="{FF2B5EF4-FFF2-40B4-BE49-F238E27FC236}">
                <a16:creationId xmlns:a16="http://schemas.microsoft.com/office/drawing/2014/main" id="{2D04ECD3-7250-449C-8CB9-9A242130B914}"/>
              </a:ext>
            </a:extLst>
          </p:cNvPr>
          <p:cNvSpPr txBox="1"/>
          <p:nvPr/>
        </p:nvSpPr>
        <p:spPr>
          <a:xfrm>
            <a:off x="223283" y="42277"/>
            <a:ext cx="11811835" cy="400110"/>
          </a:xfrm>
          <a:prstGeom prst="rect">
            <a:avLst/>
          </a:prstGeom>
          <a:noFill/>
        </p:spPr>
        <p:txBody>
          <a:bodyPr wrap="square">
            <a:spAutoFit/>
          </a:bodyPr>
          <a:lstStyle/>
          <a:p>
            <a:r>
              <a:rPr lang="fi-FI" sz="2000" b="1" dirty="0">
                <a:solidFill>
                  <a:srgbClr val="E95D0F"/>
                </a:solidFill>
                <a:latin typeface="Arial" panose="020B0604020202020204" pitchFamily="34" charset="0"/>
                <a:cs typeface="Arial" panose="020B0604020202020204" pitchFamily="34" charset="0"/>
              </a:rPr>
              <a:t>Palvelupolkukartta</a:t>
            </a:r>
            <a:endParaRPr lang="fi-FI" sz="2000" b="1" noProof="1">
              <a:solidFill>
                <a:srgbClr val="E95D0F"/>
              </a:solidFill>
              <a:latin typeface="Arial" panose="020B0604020202020204" pitchFamily="34" charset="0"/>
              <a:cs typeface="Arial" panose="020B0604020202020204" pitchFamily="34" charset="0"/>
            </a:endParaRPr>
          </a:p>
        </p:txBody>
      </p:sp>
      <p:sp>
        <p:nvSpPr>
          <p:cNvPr id="11" name="Rectangle 4">
            <a:extLst>
              <a:ext uri="{FF2B5EF4-FFF2-40B4-BE49-F238E27FC236}">
                <a16:creationId xmlns:a16="http://schemas.microsoft.com/office/drawing/2014/main" id="{A48C40A4-E797-4D09-B4E3-BF36228959A0}"/>
              </a:ext>
            </a:extLst>
          </p:cNvPr>
          <p:cNvSpPr/>
          <p:nvPr/>
        </p:nvSpPr>
        <p:spPr>
          <a:xfrm>
            <a:off x="6611155" y="1245363"/>
            <a:ext cx="1163120" cy="8293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
        <p:nvSpPr>
          <p:cNvPr id="12" name="Rectangle 4">
            <a:extLst>
              <a:ext uri="{FF2B5EF4-FFF2-40B4-BE49-F238E27FC236}">
                <a16:creationId xmlns:a16="http://schemas.microsoft.com/office/drawing/2014/main" id="{32E01181-2517-420B-A460-F91367C8693E}"/>
              </a:ext>
            </a:extLst>
          </p:cNvPr>
          <p:cNvSpPr/>
          <p:nvPr/>
        </p:nvSpPr>
        <p:spPr>
          <a:xfrm>
            <a:off x="7917813" y="1245366"/>
            <a:ext cx="1163120" cy="8293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
        <p:nvSpPr>
          <p:cNvPr id="13" name="Rectangle 4">
            <a:extLst>
              <a:ext uri="{FF2B5EF4-FFF2-40B4-BE49-F238E27FC236}">
                <a16:creationId xmlns:a16="http://schemas.microsoft.com/office/drawing/2014/main" id="{F87A9A2A-12F5-4646-9437-BEF2A5D04BDD}"/>
              </a:ext>
            </a:extLst>
          </p:cNvPr>
          <p:cNvSpPr/>
          <p:nvPr/>
        </p:nvSpPr>
        <p:spPr>
          <a:xfrm>
            <a:off x="9224471" y="1245366"/>
            <a:ext cx="1163120" cy="8293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
        <p:nvSpPr>
          <p:cNvPr id="9" name="Tekstiruutu 8">
            <a:extLst>
              <a:ext uri="{FF2B5EF4-FFF2-40B4-BE49-F238E27FC236}">
                <a16:creationId xmlns:a16="http://schemas.microsoft.com/office/drawing/2014/main" id="{B6352519-B0BD-48C6-9A9B-5FF68FC2A32A}"/>
              </a:ext>
            </a:extLst>
          </p:cNvPr>
          <p:cNvSpPr txBox="1"/>
          <p:nvPr/>
        </p:nvSpPr>
        <p:spPr>
          <a:xfrm>
            <a:off x="1529943" y="1245367"/>
            <a:ext cx="1114646" cy="461665"/>
          </a:xfrm>
          <a:prstGeom prst="rect">
            <a:avLst/>
          </a:prstGeom>
          <a:noFill/>
        </p:spPr>
        <p:txBody>
          <a:bodyPr wrap="square" rtlCol="0">
            <a:spAutoFit/>
          </a:bodyPr>
          <a:lstStyle/>
          <a:p>
            <a:r>
              <a:rPr lang="fi-FI" sz="1200" dirty="0"/>
              <a:t>Sovelluksen lataaminen</a:t>
            </a:r>
          </a:p>
        </p:txBody>
      </p:sp>
      <p:sp>
        <p:nvSpPr>
          <p:cNvPr id="16" name="Tekstiruutu 15">
            <a:extLst>
              <a:ext uri="{FF2B5EF4-FFF2-40B4-BE49-F238E27FC236}">
                <a16:creationId xmlns:a16="http://schemas.microsoft.com/office/drawing/2014/main" id="{B4CF3EE2-CD3B-461C-B835-9ED5B1D042A7}"/>
              </a:ext>
            </a:extLst>
          </p:cNvPr>
          <p:cNvSpPr txBox="1"/>
          <p:nvPr/>
        </p:nvSpPr>
        <p:spPr>
          <a:xfrm>
            <a:off x="2790406" y="1285886"/>
            <a:ext cx="1112368" cy="600164"/>
          </a:xfrm>
          <a:prstGeom prst="rect">
            <a:avLst/>
          </a:prstGeom>
          <a:noFill/>
        </p:spPr>
        <p:txBody>
          <a:bodyPr wrap="square" rtlCol="0">
            <a:spAutoFit/>
          </a:bodyPr>
          <a:lstStyle/>
          <a:p>
            <a:r>
              <a:rPr lang="fi-FI" sz="1100" dirty="0"/>
              <a:t>Sovellukseen rekisteröityminen</a:t>
            </a:r>
          </a:p>
        </p:txBody>
      </p:sp>
      <p:sp>
        <p:nvSpPr>
          <p:cNvPr id="18" name="Tekstiruutu 17">
            <a:extLst>
              <a:ext uri="{FF2B5EF4-FFF2-40B4-BE49-F238E27FC236}">
                <a16:creationId xmlns:a16="http://schemas.microsoft.com/office/drawing/2014/main" id="{6BD82954-72E5-4008-BD69-2E4A2B9C488A}"/>
              </a:ext>
            </a:extLst>
          </p:cNvPr>
          <p:cNvSpPr txBox="1"/>
          <p:nvPr/>
        </p:nvSpPr>
        <p:spPr>
          <a:xfrm>
            <a:off x="4063612" y="1274648"/>
            <a:ext cx="1145820" cy="430887"/>
          </a:xfrm>
          <a:prstGeom prst="rect">
            <a:avLst/>
          </a:prstGeom>
          <a:noFill/>
        </p:spPr>
        <p:txBody>
          <a:bodyPr wrap="square" rtlCol="0">
            <a:spAutoFit/>
          </a:bodyPr>
          <a:lstStyle/>
          <a:p>
            <a:r>
              <a:rPr lang="fi-FI" sz="1100" dirty="0"/>
              <a:t>Ravintolan valinta</a:t>
            </a:r>
          </a:p>
        </p:txBody>
      </p:sp>
      <p:sp>
        <p:nvSpPr>
          <p:cNvPr id="19" name="Tekstiruutu 18">
            <a:extLst>
              <a:ext uri="{FF2B5EF4-FFF2-40B4-BE49-F238E27FC236}">
                <a16:creationId xmlns:a16="http://schemas.microsoft.com/office/drawing/2014/main" id="{FBF67130-9E52-4390-9705-FB0E26A58740}"/>
              </a:ext>
            </a:extLst>
          </p:cNvPr>
          <p:cNvSpPr txBox="1"/>
          <p:nvPr/>
        </p:nvSpPr>
        <p:spPr>
          <a:xfrm>
            <a:off x="5371313" y="1265329"/>
            <a:ext cx="1096303" cy="430887"/>
          </a:xfrm>
          <a:prstGeom prst="rect">
            <a:avLst/>
          </a:prstGeom>
          <a:noFill/>
        </p:spPr>
        <p:txBody>
          <a:bodyPr wrap="square" rtlCol="0">
            <a:spAutoFit/>
          </a:bodyPr>
          <a:lstStyle/>
          <a:p>
            <a:r>
              <a:rPr lang="fi-FI" sz="1100" dirty="0"/>
              <a:t>Tilauksen tekeminen</a:t>
            </a:r>
          </a:p>
        </p:txBody>
      </p:sp>
      <p:sp>
        <p:nvSpPr>
          <p:cNvPr id="20" name="Tekstiruutu 19">
            <a:extLst>
              <a:ext uri="{FF2B5EF4-FFF2-40B4-BE49-F238E27FC236}">
                <a16:creationId xmlns:a16="http://schemas.microsoft.com/office/drawing/2014/main" id="{8428AD39-C27D-4863-B1F6-4B239570D9A8}"/>
              </a:ext>
            </a:extLst>
          </p:cNvPr>
          <p:cNvSpPr txBox="1"/>
          <p:nvPr/>
        </p:nvSpPr>
        <p:spPr>
          <a:xfrm>
            <a:off x="6611155" y="1275722"/>
            <a:ext cx="1163120" cy="261610"/>
          </a:xfrm>
          <a:prstGeom prst="rect">
            <a:avLst/>
          </a:prstGeom>
          <a:noFill/>
        </p:spPr>
        <p:txBody>
          <a:bodyPr wrap="square" rtlCol="0">
            <a:spAutoFit/>
          </a:bodyPr>
          <a:lstStyle/>
          <a:p>
            <a:r>
              <a:rPr lang="fi-FI" sz="1100" dirty="0"/>
              <a:t>Tilauksen odotus</a:t>
            </a:r>
          </a:p>
        </p:txBody>
      </p:sp>
      <p:sp>
        <p:nvSpPr>
          <p:cNvPr id="21" name="Tekstiruutu 20">
            <a:extLst>
              <a:ext uri="{FF2B5EF4-FFF2-40B4-BE49-F238E27FC236}">
                <a16:creationId xmlns:a16="http://schemas.microsoft.com/office/drawing/2014/main" id="{3D9721BC-6D2B-4681-AD6F-9BE62DC3B746}"/>
              </a:ext>
            </a:extLst>
          </p:cNvPr>
          <p:cNvSpPr txBox="1"/>
          <p:nvPr/>
        </p:nvSpPr>
        <p:spPr>
          <a:xfrm>
            <a:off x="7917813" y="1275722"/>
            <a:ext cx="1258184" cy="430887"/>
          </a:xfrm>
          <a:prstGeom prst="rect">
            <a:avLst/>
          </a:prstGeom>
          <a:noFill/>
        </p:spPr>
        <p:txBody>
          <a:bodyPr wrap="square" rtlCol="0">
            <a:spAutoFit/>
          </a:bodyPr>
          <a:lstStyle/>
          <a:p>
            <a:r>
              <a:rPr lang="fi-FI" sz="1100" dirty="0"/>
              <a:t>Tilauksen saapuminen</a:t>
            </a:r>
          </a:p>
        </p:txBody>
      </p:sp>
      <p:sp>
        <p:nvSpPr>
          <p:cNvPr id="23" name="Tekstiruutu 22">
            <a:extLst>
              <a:ext uri="{FF2B5EF4-FFF2-40B4-BE49-F238E27FC236}">
                <a16:creationId xmlns:a16="http://schemas.microsoft.com/office/drawing/2014/main" id="{0CF8590B-5D03-4BBD-ADF5-ABB35B554921}"/>
              </a:ext>
            </a:extLst>
          </p:cNvPr>
          <p:cNvSpPr txBox="1"/>
          <p:nvPr/>
        </p:nvSpPr>
        <p:spPr>
          <a:xfrm>
            <a:off x="9224470" y="1266148"/>
            <a:ext cx="1163119" cy="261610"/>
          </a:xfrm>
          <a:prstGeom prst="rect">
            <a:avLst/>
          </a:prstGeom>
          <a:noFill/>
        </p:spPr>
        <p:txBody>
          <a:bodyPr wrap="square" rtlCol="0">
            <a:spAutoFit/>
          </a:bodyPr>
          <a:lstStyle/>
          <a:p>
            <a:r>
              <a:rPr lang="fi-FI" sz="1100" dirty="0"/>
              <a:t>Ruoan syöminen</a:t>
            </a:r>
          </a:p>
        </p:txBody>
      </p:sp>
      <p:sp>
        <p:nvSpPr>
          <p:cNvPr id="24" name="Tekstiruutu 23">
            <a:extLst>
              <a:ext uri="{FF2B5EF4-FFF2-40B4-BE49-F238E27FC236}">
                <a16:creationId xmlns:a16="http://schemas.microsoft.com/office/drawing/2014/main" id="{D06C5661-D20C-4579-B3B4-88BF63E14368}"/>
              </a:ext>
            </a:extLst>
          </p:cNvPr>
          <p:cNvSpPr txBox="1"/>
          <p:nvPr/>
        </p:nvSpPr>
        <p:spPr>
          <a:xfrm>
            <a:off x="1529943" y="3709555"/>
            <a:ext cx="1114646" cy="369332"/>
          </a:xfrm>
          <a:prstGeom prst="rect">
            <a:avLst/>
          </a:prstGeom>
          <a:noFill/>
        </p:spPr>
        <p:txBody>
          <a:bodyPr wrap="square" rtlCol="0">
            <a:spAutoFit/>
          </a:bodyPr>
          <a:lstStyle/>
          <a:p>
            <a:r>
              <a:rPr lang="fi-FI" dirty="0"/>
              <a:t>++</a:t>
            </a:r>
          </a:p>
        </p:txBody>
      </p:sp>
      <p:sp>
        <p:nvSpPr>
          <p:cNvPr id="25" name="Tekstiruutu 24">
            <a:extLst>
              <a:ext uri="{FF2B5EF4-FFF2-40B4-BE49-F238E27FC236}">
                <a16:creationId xmlns:a16="http://schemas.microsoft.com/office/drawing/2014/main" id="{E21780F1-51D0-4FE8-A782-6BD0133BD04D}"/>
              </a:ext>
            </a:extLst>
          </p:cNvPr>
          <p:cNvSpPr txBox="1"/>
          <p:nvPr/>
        </p:nvSpPr>
        <p:spPr>
          <a:xfrm>
            <a:off x="2788127" y="3716483"/>
            <a:ext cx="1114646" cy="369332"/>
          </a:xfrm>
          <a:prstGeom prst="rect">
            <a:avLst/>
          </a:prstGeom>
          <a:noFill/>
        </p:spPr>
        <p:txBody>
          <a:bodyPr wrap="square" rtlCol="0">
            <a:spAutoFit/>
          </a:bodyPr>
          <a:lstStyle/>
          <a:p>
            <a:r>
              <a:rPr lang="fi-FI" dirty="0"/>
              <a:t>++</a:t>
            </a:r>
          </a:p>
        </p:txBody>
      </p:sp>
      <p:sp>
        <p:nvSpPr>
          <p:cNvPr id="26" name="Tekstiruutu 25">
            <a:extLst>
              <a:ext uri="{FF2B5EF4-FFF2-40B4-BE49-F238E27FC236}">
                <a16:creationId xmlns:a16="http://schemas.microsoft.com/office/drawing/2014/main" id="{341C77AF-41EA-411B-AC0F-F01F6D8040AF}"/>
              </a:ext>
            </a:extLst>
          </p:cNvPr>
          <p:cNvSpPr txBox="1"/>
          <p:nvPr/>
        </p:nvSpPr>
        <p:spPr>
          <a:xfrm>
            <a:off x="4035908" y="3677289"/>
            <a:ext cx="1114646" cy="369332"/>
          </a:xfrm>
          <a:prstGeom prst="rect">
            <a:avLst/>
          </a:prstGeom>
          <a:noFill/>
        </p:spPr>
        <p:txBody>
          <a:bodyPr wrap="square" rtlCol="0">
            <a:spAutoFit/>
          </a:bodyPr>
          <a:lstStyle/>
          <a:p>
            <a:r>
              <a:rPr lang="fi-FI" dirty="0"/>
              <a:t>-</a:t>
            </a:r>
          </a:p>
        </p:txBody>
      </p:sp>
      <p:sp>
        <p:nvSpPr>
          <p:cNvPr id="27" name="Tekstiruutu 26">
            <a:extLst>
              <a:ext uri="{FF2B5EF4-FFF2-40B4-BE49-F238E27FC236}">
                <a16:creationId xmlns:a16="http://schemas.microsoft.com/office/drawing/2014/main" id="{D066ED58-40E9-4399-AF2D-20A9170A5353}"/>
              </a:ext>
            </a:extLst>
          </p:cNvPr>
          <p:cNvSpPr txBox="1"/>
          <p:nvPr/>
        </p:nvSpPr>
        <p:spPr>
          <a:xfrm>
            <a:off x="5571877" y="3716483"/>
            <a:ext cx="1114646" cy="369332"/>
          </a:xfrm>
          <a:prstGeom prst="rect">
            <a:avLst/>
          </a:prstGeom>
          <a:noFill/>
        </p:spPr>
        <p:txBody>
          <a:bodyPr wrap="square" rtlCol="0">
            <a:spAutoFit/>
          </a:bodyPr>
          <a:lstStyle/>
          <a:p>
            <a:r>
              <a:rPr lang="fi-FI" dirty="0"/>
              <a:t>++</a:t>
            </a:r>
          </a:p>
        </p:txBody>
      </p:sp>
      <p:sp>
        <p:nvSpPr>
          <p:cNvPr id="28" name="Tekstiruutu 27">
            <a:extLst>
              <a:ext uri="{FF2B5EF4-FFF2-40B4-BE49-F238E27FC236}">
                <a16:creationId xmlns:a16="http://schemas.microsoft.com/office/drawing/2014/main" id="{25787336-66CB-410D-B757-D887BEF3E85D}"/>
              </a:ext>
            </a:extLst>
          </p:cNvPr>
          <p:cNvSpPr txBox="1"/>
          <p:nvPr/>
        </p:nvSpPr>
        <p:spPr>
          <a:xfrm>
            <a:off x="6919303" y="3709555"/>
            <a:ext cx="1114646" cy="369332"/>
          </a:xfrm>
          <a:prstGeom prst="rect">
            <a:avLst/>
          </a:prstGeom>
          <a:noFill/>
        </p:spPr>
        <p:txBody>
          <a:bodyPr wrap="square" rtlCol="0">
            <a:spAutoFit/>
          </a:bodyPr>
          <a:lstStyle/>
          <a:p>
            <a:r>
              <a:rPr lang="fi-FI" dirty="0"/>
              <a:t>--</a:t>
            </a:r>
          </a:p>
        </p:txBody>
      </p:sp>
      <p:sp>
        <p:nvSpPr>
          <p:cNvPr id="29" name="Tekstiruutu 28">
            <a:extLst>
              <a:ext uri="{FF2B5EF4-FFF2-40B4-BE49-F238E27FC236}">
                <a16:creationId xmlns:a16="http://schemas.microsoft.com/office/drawing/2014/main" id="{E1598946-BC94-4D68-979A-7147EC11D31F}"/>
              </a:ext>
            </a:extLst>
          </p:cNvPr>
          <p:cNvSpPr txBox="1"/>
          <p:nvPr/>
        </p:nvSpPr>
        <p:spPr>
          <a:xfrm>
            <a:off x="8214745" y="3677289"/>
            <a:ext cx="1114646" cy="369332"/>
          </a:xfrm>
          <a:prstGeom prst="rect">
            <a:avLst/>
          </a:prstGeom>
          <a:noFill/>
        </p:spPr>
        <p:txBody>
          <a:bodyPr wrap="square" rtlCol="0">
            <a:spAutoFit/>
          </a:bodyPr>
          <a:lstStyle/>
          <a:p>
            <a:r>
              <a:rPr lang="fi-FI" dirty="0"/>
              <a:t>++</a:t>
            </a:r>
          </a:p>
        </p:txBody>
      </p:sp>
      <p:sp>
        <p:nvSpPr>
          <p:cNvPr id="30" name="Tekstiruutu 29">
            <a:extLst>
              <a:ext uri="{FF2B5EF4-FFF2-40B4-BE49-F238E27FC236}">
                <a16:creationId xmlns:a16="http://schemas.microsoft.com/office/drawing/2014/main" id="{81D6DDCE-6F22-4E15-ACC2-AA1F9EB88D42}"/>
              </a:ext>
            </a:extLst>
          </p:cNvPr>
          <p:cNvSpPr txBox="1"/>
          <p:nvPr/>
        </p:nvSpPr>
        <p:spPr>
          <a:xfrm>
            <a:off x="9445781" y="3677289"/>
            <a:ext cx="1114646" cy="369332"/>
          </a:xfrm>
          <a:prstGeom prst="rect">
            <a:avLst/>
          </a:prstGeom>
          <a:noFill/>
        </p:spPr>
        <p:txBody>
          <a:bodyPr wrap="square" rtlCol="0">
            <a:spAutoFit/>
          </a:bodyPr>
          <a:lstStyle/>
          <a:p>
            <a:r>
              <a:rPr lang="fi-FI" dirty="0"/>
              <a:t>-</a:t>
            </a:r>
          </a:p>
        </p:txBody>
      </p:sp>
      <p:sp>
        <p:nvSpPr>
          <p:cNvPr id="31" name="Tekstiruutu 30">
            <a:extLst>
              <a:ext uri="{FF2B5EF4-FFF2-40B4-BE49-F238E27FC236}">
                <a16:creationId xmlns:a16="http://schemas.microsoft.com/office/drawing/2014/main" id="{280D1EFD-5E92-4F43-BB25-C94EE4FAC09B}"/>
              </a:ext>
            </a:extLst>
          </p:cNvPr>
          <p:cNvSpPr txBox="1"/>
          <p:nvPr/>
        </p:nvSpPr>
        <p:spPr>
          <a:xfrm>
            <a:off x="6554724" y="5649205"/>
            <a:ext cx="1920412" cy="1277273"/>
          </a:xfrm>
          <a:prstGeom prst="rect">
            <a:avLst/>
          </a:prstGeom>
          <a:noFill/>
        </p:spPr>
        <p:txBody>
          <a:bodyPr wrap="square" rtlCol="0">
            <a:spAutoFit/>
          </a:bodyPr>
          <a:lstStyle/>
          <a:p>
            <a:r>
              <a:rPr lang="fi-FI" sz="1100" dirty="0"/>
              <a:t>-Enemmän kuljettajia, lyhyemmät odotusajat.</a:t>
            </a:r>
          </a:p>
          <a:p>
            <a:r>
              <a:rPr lang="fi-FI" sz="1100" dirty="0"/>
              <a:t>-Reittisuunnittelu</a:t>
            </a:r>
          </a:p>
          <a:p>
            <a:r>
              <a:rPr lang="fi-FI" sz="1100" dirty="0"/>
              <a:t>-Nouto.</a:t>
            </a:r>
          </a:p>
          <a:p>
            <a:r>
              <a:rPr lang="fi-FI" sz="1100" dirty="0"/>
              <a:t>-Aika-arvion päivitys.</a:t>
            </a:r>
          </a:p>
          <a:p>
            <a:r>
              <a:rPr lang="fi-FI" sz="1100" dirty="0"/>
              <a:t>-</a:t>
            </a:r>
            <a:r>
              <a:rPr lang="fi-FI" sz="1100" dirty="0" err="1"/>
              <a:t>Hyvitykset+asiakaspalvelun</a:t>
            </a:r>
            <a:r>
              <a:rPr lang="fi-FI" sz="1100" dirty="0"/>
              <a:t> nopeus.</a:t>
            </a:r>
          </a:p>
        </p:txBody>
      </p:sp>
      <p:sp>
        <p:nvSpPr>
          <p:cNvPr id="33" name="Tekstiruutu 32">
            <a:extLst>
              <a:ext uri="{FF2B5EF4-FFF2-40B4-BE49-F238E27FC236}">
                <a16:creationId xmlns:a16="http://schemas.microsoft.com/office/drawing/2014/main" id="{415A213D-5841-447B-9658-53502FD3530C}"/>
              </a:ext>
            </a:extLst>
          </p:cNvPr>
          <p:cNvSpPr txBox="1"/>
          <p:nvPr/>
        </p:nvSpPr>
        <p:spPr>
          <a:xfrm>
            <a:off x="1529943" y="2301761"/>
            <a:ext cx="1114646" cy="600164"/>
          </a:xfrm>
          <a:prstGeom prst="rect">
            <a:avLst/>
          </a:prstGeom>
          <a:noFill/>
        </p:spPr>
        <p:txBody>
          <a:bodyPr wrap="square" rtlCol="0">
            <a:spAutoFit/>
          </a:bodyPr>
          <a:lstStyle/>
          <a:p>
            <a:r>
              <a:rPr lang="fi-FI" sz="1100" dirty="0" err="1"/>
              <a:t>Kännykkä;sovellus</a:t>
            </a:r>
            <a:endParaRPr lang="fi-FI" sz="1100" dirty="0"/>
          </a:p>
          <a:p>
            <a:r>
              <a:rPr lang="fi-FI" sz="1100" dirty="0"/>
              <a:t>Olohuone</a:t>
            </a:r>
          </a:p>
        </p:txBody>
      </p:sp>
      <p:sp>
        <p:nvSpPr>
          <p:cNvPr id="35" name="Tekstiruutu 34">
            <a:extLst>
              <a:ext uri="{FF2B5EF4-FFF2-40B4-BE49-F238E27FC236}">
                <a16:creationId xmlns:a16="http://schemas.microsoft.com/office/drawing/2014/main" id="{036C3F0B-CAAB-43BA-ABBF-B0355B834018}"/>
              </a:ext>
            </a:extLst>
          </p:cNvPr>
          <p:cNvSpPr txBox="1"/>
          <p:nvPr/>
        </p:nvSpPr>
        <p:spPr>
          <a:xfrm>
            <a:off x="2772643" y="2301761"/>
            <a:ext cx="1114646" cy="600164"/>
          </a:xfrm>
          <a:prstGeom prst="rect">
            <a:avLst/>
          </a:prstGeom>
          <a:noFill/>
        </p:spPr>
        <p:txBody>
          <a:bodyPr wrap="square" rtlCol="0">
            <a:spAutoFit/>
          </a:bodyPr>
          <a:lstStyle/>
          <a:p>
            <a:r>
              <a:rPr lang="fi-FI" sz="1100" dirty="0" err="1"/>
              <a:t>Kännykkä;sähköposti</a:t>
            </a:r>
            <a:r>
              <a:rPr lang="fi-FI" sz="1100" dirty="0"/>
              <a:t>, sovellus</a:t>
            </a:r>
          </a:p>
          <a:p>
            <a:r>
              <a:rPr lang="fi-FI" sz="1100" dirty="0"/>
              <a:t>Olohuone</a:t>
            </a:r>
          </a:p>
        </p:txBody>
      </p:sp>
      <p:sp>
        <p:nvSpPr>
          <p:cNvPr id="36" name="Tekstiruutu 35">
            <a:extLst>
              <a:ext uri="{FF2B5EF4-FFF2-40B4-BE49-F238E27FC236}">
                <a16:creationId xmlns:a16="http://schemas.microsoft.com/office/drawing/2014/main" id="{51009FF8-EBE7-45EE-A8D6-5CF51A928625}"/>
              </a:ext>
            </a:extLst>
          </p:cNvPr>
          <p:cNvSpPr txBox="1"/>
          <p:nvPr/>
        </p:nvSpPr>
        <p:spPr>
          <a:xfrm>
            <a:off x="4063612" y="2256812"/>
            <a:ext cx="1114646" cy="769441"/>
          </a:xfrm>
          <a:prstGeom prst="rect">
            <a:avLst/>
          </a:prstGeom>
          <a:noFill/>
        </p:spPr>
        <p:txBody>
          <a:bodyPr wrap="square" rtlCol="0">
            <a:spAutoFit/>
          </a:bodyPr>
          <a:lstStyle/>
          <a:p>
            <a:r>
              <a:rPr lang="fi-FI" sz="1100" dirty="0" err="1"/>
              <a:t>Kännykkä;sovellus</a:t>
            </a:r>
            <a:endParaRPr lang="fi-FI" sz="1100" dirty="0"/>
          </a:p>
          <a:p>
            <a:r>
              <a:rPr lang="fi-FI" sz="1100" dirty="0"/>
              <a:t>Olohuone</a:t>
            </a:r>
          </a:p>
          <a:p>
            <a:r>
              <a:rPr lang="fi-FI" sz="1100" dirty="0"/>
              <a:t>Kumppani</a:t>
            </a:r>
          </a:p>
        </p:txBody>
      </p:sp>
      <p:sp>
        <p:nvSpPr>
          <p:cNvPr id="37" name="Tekstiruutu 36">
            <a:extLst>
              <a:ext uri="{FF2B5EF4-FFF2-40B4-BE49-F238E27FC236}">
                <a16:creationId xmlns:a16="http://schemas.microsoft.com/office/drawing/2014/main" id="{4F798A6E-2E4D-4709-BA5A-A3CD781E36F0}"/>
              </a:ext>
            </a:extLst>
          </p:cNvPr>
          <p:cNvSpPr txBox="1"/>
          <p:nvPr/>
        </p:nvSpPr>
        <p:spPr>
          <a:xfrm>
            <a:off x="5371313" y="2303667"/>
            <a:ext cx="1114646" cy="769441"/>
          </a:xfrm>
          <a:prstGeom prst="rect">
            <a:avLst/>
          </a:prstGeom>
          <a:noFill/>
        </p:spPr>
        <p:txBody>
          <a:bodyPr wrap="square" rtlCol="0">
            <a:spAutoFit/>
          </a:bodyPr>
          <a:lstStyle/>
          <a:p>
            <a:r>
              <a:rPr lang="fi-FI" sz="1100" dirty="0" err="1"/>
              <a:t>Kännykkä;sovellus</a:t>
            </a:r>
            <a:endParaRPr lang="fi-FI" sz="1100" dirty="0"/>
          </a:p>
          <a:p>
            <a:r>
              <a:rPr lang="fi-FI" sz="1100" dirty="0"/>
              <a:t>Olohuone</a:t>
            </a:r>
          </a:p>
          <a:p>
            <a:r>
              <a:rPr lang="fi-FI" sz="1100" dirty="0"/>
              <a:t>Kumppani</a:t>
            </a:r>
          </a:p>
        </p:txBody>
      </p:sp>
      <p:sp>
        <p:nvSpPr>
          <p:cNvPr id="38" name="Tekstiruutu 37">
            <a:extLst>
              <a:ext uri="{FF2B5EF4-FFF2-40B4-BE49-F238E27FC236}">
                <a16:creationId xmlns:a16="http://schemas.microsoft.com/office/drawing/2014/main" id="{193AB83A-025B-4CE3-87A2-E2FC6B07F3CA}"/>
              </a:ext>
            </a:extLst>
          </p:cNvPr>
          <p:cNvSpPr txBox="1"/>
          <p:nvPr/>
        </p:nvSpPr>
        <p:spPr>
          <a:xfrm>
            <a:off x="6611155" y="2262327"/>
            <a:ext cx="1114646" cy="600164"/>
          </a:xfrm>
          <a:prstGeom prst="rect">
            <a:avLst/>
          </a:prstGeom>
          <a:noFill/>
        </p:spPr>
        <p:txBody>
          <a:bodyPr wrap="square" rtlCol="0">
            <a:spAutoFit/>
          </a:bodyPr>
          <a:lstStyle/>
          <a:p>
            <a:r>
              <a:rPr lang="fi-FI" sz="1100" dirty="0" err="1"/>
              <a:t>Kännykkä;sovellus</a:t>
            </a:r>
            <a:endParaRPr lang="fi-FI" sz="1100" dirty="0"/>
          </a:p>
          <a:p>
            <a:r>
              <a:rPr lang="fi-FI" sz="1100" dirty="0"/>
              <a:t>Olohuone</a:t>
            </a:r>
          </a:p>
        </p:txBody>
      </p:sp>
      <p:sp>
        <p:nvSpPr>
          <p:cNvPr id="39" name="Tekstiruutu 38">
            <a:extLst>
              <a:ext uri="{FF2B5EF4-FFF2-40B4-BE49-F238E27FC236}">
                <a16:creationId xmlns:a16="http://schemas.microsoft.com/office/drawing/2014/main" id="{924E4AA4-9B09-43E7-86A4-0A0F202F6168}"/>
              </a:ext>
            </a:extLst>
          </p:cNvPr>
          <p:cNvSpPr txBox="1"/>
          <p:nvPr/>
        </p:nvSpPr>
        <p:spPr>
          <a:xfrm>
            <a:off x="7917813" y="2264463"/>
            <a:ext cx="1114646" cy="769441"/>
          </a:xfrm>
          <a:prstGeom prst="rect">
            <a:avLst/>
          </a:prstGeom>
          <a:noFill/>
        </p:spPr>
        <p:txBody>
          <a:bodyPr wrap="square" rtlCol="0">
            <a:spAutoFit/>
          </a:bodyPr>
          <a:lstStyle/>
          <a:p>
            <a:r>
              <a:rPr lang="fi-FI" sz="1100" dirty="0" err="1"/>
              <a:t>Wolt</a:t>
            </a:r>
            <a:r>
              <a:rPr lang="fi-FI" sz="1100" dirty="0"/>
              <a:t>-kuski</a:t>
            </a:r>
          </a:p>
          <a:p>
            <a:r>
              <a:rPr lang="fi-FI" sz="1100" dirty="0" err="1"/>
              <a:t>Kännykkä;sovellus</a:t>
            </a:r>
            <a:endParaRPr lang="fi-FI" sz="1100" dirty="0"/>
          </a:p>
          <a:p>
            <a:r>
              <a:rPr lang="fi-FI" sz="1100" dirty="0"/>
              <a:t>Eteinen</a:t>
            </a:r>
          </a:p>
        </p:txBody>
      </p:sp>
      <p:sp>
        <p:nvSpPr>
          <p:cNvPr id="41" name="Tekstiruutu 40">
            <a:extLst>
              <a:ext uri="{FF2B5EF4-FFF2-40B4-BE49-F238E27FC236}">
                <a16:creationId xmlns:a16="http://schemas.microsoft.com/office/drawing/2014/main" id="{848ECD63-280B-4E29-8BD5-A0E04C953F5E}"/>
              </a:ext>
            </a:extLst>
          </p:cNvPr>
          <p:cNvSpPr txBox="1"/>
          <p:nvPr/>
        </p:nvSpPr>
        <p:spPr>
          <a:xfrm>
            <a:off x="9216722" y="2256812"/>
            <a:ext cx="1114646" cy="938719"/>
          </a:xfrm>
          <a:prstGeom prst="rect">
            <a:avLst/>
          </a:prstGeom>
          <a:noFill/>
        </p:spPr>
        <p:txBody>
          <a:bodyPr wrap="square" rtlCol="0">
            <a:spAutoFit/>
          </a:bodyPr>
          <a:lstStyle/>
          <a:p>
            <a:r>
              <a:rPr lang="fi-FI" sz="1100" dirty="0"/>
              <a:t>Ruoka</a:t>
            </a:r>
          </a:p>
          <a:p>
            <a:r>
              <a:rPr lang="fi-FI" sz="1100" dirty="0"/>
              <a:t>Aterimet</a:t>
            </a:r>
          </a:p>
          <a:p>
            <a:r>
              <a:rPr lang="fi-FI" sz="1100" dirty="0" err="1"/>
              <a:t>Lautanen,muki</a:t>
            </a:r>
            <a:endParaRPr lang="fi-FI" sz="1100" dirty="0"/>
          </a:p>
          <a:p>
            <a:r>
              <a:rPr lang="fi-FI" sz="1100" dirty="0"/>
              <a:t>Keittiö</a:t>
            </a:r>
          </a:p>
          <a:p>
            <a:r>
              <a:rPr lang="fi-FI" sz="1100" dirty="0"/>
              <a:t>Kumppani</a:t>
            </a:r>
          </a:p>
        </p:txBody>
      </p:sp>
      <p:sp>
        <p:nvSpPr>
          <p:cNvPr id="42" name="Tekstiruutu 41">
            <a:extLst>
              <a:ext uri="{FF2B5EF4-FFF2-40B4-BE49-F238E27FC236}">
                <a16:creationId xmlns:a16="http://schemas.microsoft.com/office/drawing/2014/main" id="{35EA422C-BB11-49DE-8DAE-D9538A541F76}"/>
              </a:ext>
            </a:extLst>
          </p:cNvPr>
          <p:cNvSpPr txBox="1"/>
          <p:nvPr/>
        </p:nvSpPr>
        <p:spPr>
          <a:xfrm>
            <a:off x="4041109" y="5658277"/>
            <a:ext cx="1073401" cy="1277273"/>
          </a:xfrm>
          <a:prstGeom prst="rect">
            <a:avLst/>
          </a:prstGeom>
          <a:noFill/>
        </p:spPr>
        <p:txBody>
          <a:bodyPr wrap="square" rtlCol="0">
            <a:spAutoFit/>
          </a:bodyPr>
          <a:lstStyle/>
          <a:p>
            <a:r>
              <a:rPr lang="fi-FI" sz="1100" dirty="0"/>
              <a:t>Kategoriat ja niiden hyödyntäminen.</a:t>
            </a:r>
          </a:p>
          <a:p>
            <a:r>
              <a:rPr lang="fi-FI" sz="1100" dirty="0"/>
              <a:t>Asiakasarviot. Kuvat annoksista.</a:t>
            </a:r>
          </a:p>
        </p:txBody>
      </p:sp>
      <p:sp>
        <p:nvSpPr>
          <p:cNvPr id="43" name="Tekstiruutu 42">
            <a:extLst>
              <a:ext uri="{FF2B5EF4-FFF2-40B4-BE49-F238E27FC236}">
                <a16:creationId xmlns:a16="http://schemas.microsoft.com/office/drawing/2014/main" id="{310B7FCC-7B26-4760-84BB-C7AA39D3E654}"/>
              </a:ext>
            </a:extLst>
          </p:cNvPr>
          <p:cNvSpPr txBox="1"/>
          <p:nvPr/>
        </p:nvSpPr>
        <p:spPr>
          <a:xfrm>
            <a:off x="9329391" y="5655122"/>
            <a:ext cx="1582736" cy="1107996"/>
          </a:xfrm>
          <a:prstGeom prst="rect">
            <a:avLst/>
          </a:prstGeom>
          <a:noFill/>
        </p:spPr>
        <p:txBody>
          <a:bodyPr wrap="square" rtlCol="0">
            <a:spAutoFit/>
          </a:bodyPr>
          <a:lstStyle/>
          <a:p>
            <a:r>
              <a:rPr lang="fi-FI" sz="1100" dirty="0"/>
              <a:t>Ruoka oli jäähtynyttä</a:t>
            </a:r>
          </a:p>
          <a:p>
            <a:r>
              <a:rPr lang="fi-FI" sz="1100" dirty="0"/>
              <a:t>-&gt;Lyhyempi kuljetusaika ja parempi ruoan kuljetuslaukku, joka takaa ettei ruoka jäähdy niin nopeasti.</a:t>
            </a:r>
          </a:p>
        </p:txBody>
      </p:sp>
      <p:sp>
        <p:nvSpPr>
          <p:cNvPr id="44" name="Tekstiruutu 43">
            <a:extLst>
              <a:ext uri="{FF2B5EF4-FFF2-40B4-BE49-F238E27FC236}">
                <a16:creationId xmlns:a16="http://schemas.microsoft.com/office/drawing/2014/main" id="{A772F44F-804C-4383-89D3-831EC387B9DF}"/>
              </a:ext>
            </a:extLst>
          </p:cNvPr>
          <p:cNvSpPr txBox="1"/>
          <p:nvPr/>
        </p:nvSpPr>
        <p:spPr>
          <a:xfrm>
            <a:off x="4041109" y="4710655"/>
            <a:ext cx="1173525" cy="938719"/>
          </a:xfrm>
          <a:prstGeom prst="rect">
            <a:avLst/>
          </a:prstGeom>
          <a:noFill/>
        </p:spPr>
        <p:txBody>
          <a:bodyPr wrap="square" rtlCol="0">
            <a:spAutoFit/>
          </a:bodyPr>
          <a:lstStyle/>
          <a:p>
            <a:r>
              <a:rPr lang="fi-FI" sz="1100" dirty="0"/>
              <a:t>Ravintolan valinta niin monesta vaihtoehdosta oli vaikeaa.</a:t>
            </a:r>
          </a:p>
        </p:txBody>
      </p:sp>
      <p:sp>
        <p:nvSpPr>
          <p:cNvPr id="45" name="Tekstiruutu 44">
            <a:extLst>
              <a:ext uri="{FF2B5EF4-FFF2-40B4-BE49-F238E27FC236}">
                <a16:creationId xmlns:a16="http://schemas.microsoft.com/office/drawing/2014/main" id="{3A78C027-3897-479C-BB43-93E230D5F4EB}"/>
              </a:ext>
            </a:extLst>
          </p:cNvPr>
          <p:cNvSpPr txBox="1"/>
          <p:nvPr/>
        </p:nvSpPr>
        <p:spPr>
          <a:xfrm>
            <a:off x="6611155" y="4718548"/>
            <a:ext cx="1528222" cy="600164"/>
          </a:xfrm>
          <a:prstGeom prst="rect">
            <a:avLst/>
          </a:prstGeom>
          <a:noFill/>
        </p:spPr>
        <p:txBody>
          <a:bodyPr wrap="square" rtlCol="0">
            <a:spAutoFit/>
          </a:bodyPr>
          <a:lstStyle/>
          <a:p>
            <a:r>
              <a:rPr lang="fi-FI" sz="1100" dirty="0"/>
              <a:t>Odotusaika oli mielestämme liian pitkä.</a:t>
            </a:r>
          </a:p>
        </p:txBody>
      </p:sp>
      <p:sp>
        <p:nvSpPr>
          <p:cNvPr id="46" name="Tekstiruutu 45">
            <a:extLst>
              <a:ext uri="{FF2B5EF4-FFF2-40B4-BE49-F238E27FC236}">
                <a16:creationId xmlns:a16="http://schemas.microsoft.com/office/drawing/2014/main" id="{A1096988-E19C-4EED-9F4F-BA538F978F25}"/>
              </a:ext>
            </a:extLst>
          </p:cNvPr>
          <p:cNvSpPr txBox="1"/>
          <p:nvPr/>
        </p:nvSpPr>
        <p:spPr>
          <a:xfrm>
            <a:off x="9329390" y="4709011"/>
            <a:ext cx="1414809" cy="600164"/>
          </a:xfrm>
          <a:prstGeom prst="rect">
            <a:avLst/>
          </a:prstGeom>
          <a:noFill/>
        </p:spPr>
        <p:txBody>
          <a:bodyPr wrap="square" rtlCol="0">
            <a:spAutoFit/>
          </a:bodyPr>
          <a:lstStyle/>
          <a:p>
            <a:r>
              <a:rPr lang="fi-FI" sz="1100" dirty="0"/>
              <a:t>Ruoka oli hyvää, mutta se oli jäähtynyt.</a:t>
            </a:r>
          </a:p>
        </p:txBody>
      </p:sp>
    </p:spTree>
    <p:extLst>
      <p:ext uri="{BB962C8B-B14F-4D97-AF65-F5344CB8AC3E}">
        <p14:creationId xmlns:p14="http://schemas.microsoft.com/office/powerpoint/2010/main" val="3951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FDB4C26-243D-4A43-8C47-EE07B1809024}"/>
              </a:ext>
            </a:extLst>
          </p:cNvPr>
          <p:cNvSpPr>
            <a:spLocks noGrp="1"/>
          </p:cNvSpPr>
          <p:nvPr>
            <p:ph type="title"/>
          </p:nvPr>
        </p:nvSpPr>
        <p:spPr/>
        <p:txBody>
          <a:bodyPr>
            <a:normAutofit/>
          </a:bodyPr>
          <a:lstStyle/>
          <a:p>
            <a:r>
              <a:rPr lang="fi-FI" sz="2800" dirty="0">
                <a:solidFill>
                  <a:srgbClr val="E95D0F"/>
                </a:solidFill>
              </a:rPr>
              <a:t>Konsepti</a:t>
            </a:r>
            <a:br>
              <a:rPr lang="fi-FI" sz="2400" dirty="0">
                <a:solidFill>
                  <a:srgbClr val="E95D0F"/>
                </a:solidFill>
              </a:rPr>
            </a:br>
            <a:endParaRPr lang="fi-FI" sz="2900" dirty="0"/>
          </a:p>
        </p:txBody>
      </p:sp>
      <p:sp>
        <p:nvSpPr>
          <p:cNvPr id="3" name="Sisällön paikkamerkki 2">
            <a:extLst>
              <a:ext uri="{FF2B5EF4-FFF2-40B4-BE49-F238E27FC236}">
                <a16:creationId xmlns:a16="http://schemas.microsoft.com/office/drawing/2014/main" id="{FD623BBB-574C-4E20-9616-504877AC2F26}"/>
              </a:ext>
            </a:extLst>
          </p:cNvPr>
          <p:cNvSpPr>
            <a:spLocks noGrp="1"/>
          </p:cNvSpPr>
          <p:nvPr>
            <p:ph idx="1"/>
          </p:nvPr>
        </p:nvSpPr>
        <p:spPr/>
        <p:txBody>
          <a:bodyPr>
            <a:normAutofit fontScale="85000" lnSpcReduction="20000"/>
          </a:bodyPr>
          <a:lstStyle/>
          <a:p>
            <a:pPr marL="285750" indent="-285750">
              <a:buFont typeface="Arial" panose="020B0604020202020204" pitchFamily="34" charset="0"/>
              <a:buChar char="•"/>
            </a:pPr>
            <a:r>
              <a:rPr lang="fi-FI" sz="2400" dirty="0"/>
              <a:t>Ruoka oli saapuessaan jäähtynyttä ja siihen luultavasti vaikutti pitkä kuljetusaika. Kuljetusaikaa voisi lyhentää mm. reittisuunnittelulla eli kuljettaja valitsisi vaikka Google </a:t>
            </a:r>
            <a:r>
              <a:rPr lang="fi-FI" sz="2400" dirty="0" err="1"/>
              <a:t>Mapsista</a:t>
            </a:r>
            <a:r>
              <a:rPr lang="fi-FI" sz="2400" dirty="0"/>
              <a:t> nopean ja ruuhkattomimman reitin. Tilausta tehdessä voisi olla selkeämmin näkyvillä, että tilauksen saamiseen voi kulua kauan aikaa, jolloin tilauksen voisi tehdä hyvissä ajoin. Aika voisi myös lyhentyä eri kulkuneuvoja käyttämällä.</a:t>
            </a:r>
          </a:p>
          <a:p>
            <a:pPr marL="285750" indent="-285750">
              <a:buFont typeface="Arial" panose="020B0604020202020204" pitchFamily="34" charset="0"/>
              <a:buChar char="•"/>
            </a:pPr>
            <a:endParaRPr lang="fi-FI" sz="2400" dirty="0"/>
          </a:p>
          <a:p>
            <a:pPr marL="285750" indent="-285750">
              <a:buFont typeface="Arial" panose="020B0604020202020204" pitchFamily="34" charset="0"/>
              <a:buChar char="•"/>
            </a:pPr>
            <a:r>
              <a:rPr lang="fi-FI" sz="2400" dirty="0"/>
              <a:t>Ruoan jäähtymiseen voisi vaikuttaa kuljetukseen käytettävien materiaalivalintojen avulla. Ruoka pakattaisiin lämpöä paremmin säilyttäviin astioihin ja laukkuihin.</a:t>
            </a:r>
          </a:p>
          <a:p>
            <a:pPr marL="285750" indent="-285750">
              <a:buFont typeface="Arial" panose="020B0604020202020204" pitchFamily="34" charset="0"/>
              <a:buChar char="•"/>
            </a:pPr>
            <a:endParaRPr lang="fi-FI" sz="2400" dirty="0"/>
          </a:p>
          <a:p>
            <a:pPr marL="285750" indent="-285750">
              <a:buFont typeface="Arial" panose="020B0604020202020204" pitchFamily="34" charset="0"/>
              <a:buChar char="•"/>
            </a:pPr>
            <a:r>
              <a:rPr lang="fi-FI" sz="2400" dirty="0"/>
              <a:t>Asiakaspalvelun nopeuteen olisi myös hyvä kiinnittää enemmän huomiota. Sain asiakaspalvelusta tiedon hyvityksestä vasta jonkin ajan kuluttua. Voisiko tähän hyödyntää automatiikkaa, että asiakkaille tulisi automaattinen </a:t>
            </a:r>
            <a:r>
              <a:rPr lang="fi-FI" sz="2400" dirty="0" err="1"/>
              <a:t>viesti+hyvitys</a:t>
            </a:r>
            <a:r>
              <a:rPr lang="fi-FI" sz="2400" dirty="0"/>
              <a:t>, jos esim. aika-arvio on mennyt pieleen. Asiakkaan kokemus palvelusta voisi siten olla positiivisempi.</a:t>
            </a:r>
          </a:p>
          <a:p>
            <a:pPr marL="285750" indent="-285750">
              <a:buFont typeface="Arial" panose="020B0604020202020204" pitchFamily="34" charset="0"/>
              <a:buChar char="•"/>
            </a:pPr>
            <a:endParaRPr lang="fi-FI" sz="2400" dirty="0"/>
          </a:p>
          <a:p>
            <a:pPr marL="285750" indent="-285750">
              <a:buFont typeface="Arial" panose="020B0604020202020204" pitchFamily="34" charset="0"/>
              <a:buChar char="•"/>
            </a:pPr>
            <a:r>
              <a:rPr lang="fi-FI" sz="2400" dirty="0"/>
              <a:t>Olen visuaalinen ihminen ja mietin, että ruoan valintaan itsellä myös vaikuttaa annosten näkeminen. Nyt annokset on kuvattu joissain paikoin vain tekstinä.</a:t>
            </a:r>
          </a:p>
        </p:txBody>
      </p:sp>
    </p:spTree>
    <p:extLst>
      <p:ext uri="{BB962C8B-B14F-4D97-AF65-F5344CB8AC3E}">
        <p14:creationId xmlns:p14="http://schemas.microsoft.com/office/powerpoint/2010/main" val="375467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6633" y="712381"/>
            <a:ext cx="184731" cy="369332"/>
          </a:xfrm>
          <a:prstGeom prst="rect">
            <a:avLst/>
          </a:prstGeom>
          <a:noFill/>
        </p:spPr>
        <p:txBody>
          <a:bodyPr wrap="none" rtlCol="0">
            <a:spAutoFit/>
          </a:bodyPr>
          <a:lstStyle/>
          <a:p>
            <a:endParaRPr lang="fi-FI"/>
          </a:p>
        </p:txBody>
      </p:sp>
      <p:sp>
        <p:nvSpPr>
          <p:cNvPr id="2" name="Vuokaaviosymboli: Liitin 1">
            <a:extLst>
              <a:ext uri="{FF2B5EF4-FFF2-40B4-BE49-F238E27FC236}">
                <a16:creationId xmlns:a16="http://schemas.microsoft.com/office/drawing/2014/main" id="{2CD6405E-76A5-454F-9EAD-FB17BA32DEB4}"/>
              </a:ext>
            </a:extLst>
          </p:cNvPr>
          <p:cNvSpPr/>
          <p:nvPr/>
        </p:nvSpPr>
        <p:spPr>
          <a:xfrm>
            <a:off x="2008094" y="502023"/>
            <a:ext cx="6602506" cy="5983942"/>
          </a:xfrm>
          <a:prstGeom prst="flowChartConnector">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
        <p:nvSpPr>
          <p:cNvPr id="5" name="Vuokaaviosymboli: Liitin 4">
            <a:extLst>
              <a:ext uri="{FF2B5EF4-FFF2-40B4-BE49-F238E27FC236}">
                <a16:creationId xmlns:a16="http://schemas.microsoft.com/office/drawing/2014/main" id="{6291C9EC-2577-4E08-A81B-14D64AD85D1C}"/>
              </a:ext>
            </a:extLst>
          </p:cNvPr>
          <p:cNvSpPr/>
          <p:nvPr/>
        </p:nvSpPr>
        <p:spPr>
          <a:xfrm>
            <a:off x="2729753" y="1266264"/>
            <a:ext cx="5159188" cy="4531659"/>
          </a:xfrm>
          <a:prstGeom prst="flowChartConnector">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
        <p:nvSpPr>
          <p:cNvPr id="6" name="Vuokaaviosymboli: Liitin 5">
            <a:extLst>
              <a:ext uri="{FF2B5EF4-FFF2-40B4-BE49-F238E27FC236}">
                <a16:creationId xmlns:a16="http://schemas.microsoft.com/office/drawing/2014/main" id="{16AAC16C-01C2-43B8-949E-95B96D170CE8}"/>
              </a:ext>
            </a:extLst>
          </p:cNvPr>
          <p:cNvSpPr/>
          <p:nvPr/>
        </p:nvSpPr>
        <p:spPr>
          <a:xfrm>
            <a:off x="3913094" y="2257984"/>
            <a:ext cx="2658035" cy="2548218"/>
          </a:xfrm>
          <a:prstGeom prst="flowChartConnector">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i-FI"/>
          </a:p>
        </p:txBody>
      </p:sp>
      <p:sp>
        <p:nvSpPr>
          <p:cNvPr id="3" name="Tekstiruutu 2">
            <a:extLst>
              <a:ext uri="{FF2B5EF4-FFF2-40B4-BE49-F238E27FC236}">
                <a16:creationId xmlns:a16="http://schemas.microsoft.com/office/drawing/2014/main" id="{72E44B94-7091-485C-AC9A-9ED827B1E14E}"/>
              </a:ext>
            </a:extLst>
          </p:cNvPr>
          <p:cNvSpPr txBox="1"/>
          <p:nvPr/>
        </p:nvSpPr>
        <p:spPr>
          <a:xfrm>
            <a:off x="5069541" y="4387334"/>
            <a:ext cx="362600" cy="461665"/>
          </a:xfrm>
          <a:prstGeom prst="rect">
            <a:avLst/>
          </a:prstGeom>
          <a:noFill/>
        </p:spPr>
        <p:txBody>
          <a:bodyPr wrap="none" rtlCol="0">
            <a:spAutoFit/>
          </a:bodyPr>
          <a:lstStyle/>
          <a:p>
            <a:r>
              <a:rPr lang="fi-FI" sz="2400" dirty="0"/>
              <a:t>A</a:t>
            </a:r>
          </a:p>
        </p:txBody>
      </p:sp>
      <p:sp>
        <p:nvSpPr>
          <p:cNvPr id="8" name="Tekstiruutu 7">
            <a:extLst>
              <a:ext uri="{FF2B5EF4-FFF2-40B4-BE49-F238E27FC236}">
                <a16:creationId xmlns:a16="http://schemas.microsoft.com/office/drawing/2014/main" id="{82AB152A-7CE1-4F21-A391-AD5520102392}"/>
              </a:ext>
            </a:extLst>
          </p:cNvPr>
          <p:cNvSpPr txBox="1"/>
          <p:nvPr/>
        </p:nvSpPr>
        <p:spPr>
          <a:xfrm>
            <a:off x="5083003" y="5318275"/>
            <a:ext cx="351378" cy="461665"/>
          </a:xfrm>
          <a:prstGeom prst="rect">
            <a:avLst/>
          </a:prstGeom>
          <a:noFill/>
        </p:spPr>
        <p:txBody>
          <a:bodyPr wrap="none" rtlCol="0">
            <a:spAutoFit/>
          </a:bodyPr>
          <a:lstStyle/>
          <a:p>
            <a:r>
              <a:rPr lang="fi-FI" sz="2400" dirty="0"/>
              <a:t>B</a:t>
            </a:r>
          </a:p>
        </p:txBody>
      </p:sp>
      <p:sp>
        <p:nvSpPr>
          <p:cNvPr id="9" name="Tekstiruutu 8">
            <a:extLst>
              <a:ext uri="{FF2B5EF4-FFF2-40B4-BE49-F238E27FC236}">
                <a16:creationId xmlns:a16="http://schemas.microsoft.com/office/drawing/2014/main" id="{CF5EE147-9728-4F70-B5FA-F1A12025FFE0}"/>
              </a:ext>
            </a:extLst>
          </p:cNvPr>
          <p:cNvSpPr txBox="1"/>
          <p:nvPr/>
        </p:nvSpPr>
        <p:spPr>
          <a:xfrm>
            <a:off x="5135261" y="6055979"/>
            <a:ext cx="348172" cy="461665"/>
          </a:xfrm>
          <a:prstGeom prst="rect">
            <a:avLst/>
          </a:prstGeom>
          <a:noFill/>
        </p:spPr>
        <p:txBody>
          <a:bodyPr wrap="none" rtlCol="0">
            <a:spAutoFit/>
          </a:bodyPr>
          <a:lstStyle/>
          <a:p>
            <a:r>
              <a:rPr lang="fi-FI" sz="2400" dirty="0"/>
              <a:t>C</a:t>
            </a:r>
          </a:p>
        </p:txBody>
      </p:sp>
      <p:sp>
        <p:nvSpPr>
          <p:cNvPr id="11" name="Tekstiruutu 10">
            <a:extLst>
              <a:ext uri="{FF2B5EF4-FFF2-40B4-BE49-F238E27FC236}">
                <a16:creationId xmlns:a16="http://schemas.microsoft.com/office/drawing/2014/main" id="{991C3AF2-D673-4A8C-A4C1-110946AB2DA7}"/>
              </a:ext>
            </a:extLst>
          </p:cNvPr>
          <p:cNvSpPr txBox="1"/>
          <p:nvPr/>
        </p:nvSpPr>
        <p:spPr>
          <a:xfrm>
            <a:off x="326377" y="183243"/>
            <a:ext cx="11013976" cy="400110"/>
          </a:xfrm>
          <a:prstGeom prst="rect">
            <a:avLst/>
          </a:prstGeom>
          <a:noFill/>
        </p:spPr>
        <p:txBody>
          <a:bodyPr wrap="square">
            <a:spAutoFit/>
          </a:bodyPr>
          <a:lstStyle/>
          <a:p>
            <a:r>
              <a:rPr lang="fi-FI" sz="2000" b="1" dirty="0">
                <a:solidFill>
                  <a:srgbClr val="E95D0F"/>
                </a:solidFill>
                <a:latin typeface="Arial" panose="020B0604020202020204" pitchFamily="34" charset="0"/>
                <a:cs typeface="Arial" panose="020B0604020202020204" pitchFamily="34" charset="0"/>
              </a:rPr>
              <a:t>Sidosryhmäkartta</a:t>
            </a:r>
            <a:endParaRPr lang="fi-FI" sz="2000" dirty="0">
              <a:latin typeface="Arial" panose="020B0604020202020204" pitchFamily="34" charset="0"/>
              <a:cs typeface="Arial" panose="020B0604020202020204" pitchFamily="34" charset="0"/>
            </a:endParaRPr>
          </a:p>
        </p:txBody>
      </p:sp>
      <p:sp>
        <p:nvSpPr>
          <p:cNvPr id="7" name="Tekstiruutu 6">
            <a:extLst>
              <a:ext uri="{FF2B5EF4-FFF2-40B4-BE49-F238E27FC236}">
                <a16:creationId xmlns:a16="http://schemas.microsoft.com/office/drawing/2014/main" id="{565F098B-3BA2-435D-9D84-5CDEA89F6F7E}"/>
              </a:ext>
            </a:extLst>
          </p:cNvPr>
          <p:cNvSpPr txBox="1"/>
          <p:nvPr/>
        </p:nvSpPr>
        <p:spPr>
          <a:xfrm>
            <a:off x="4392118" y="3132944"/>
            <a:ext cx="1903751" cy="369332"/>
          </a:xfrm>
          <a:prstGeom prst="rect">
            <a:avLst/>
          </a:prstGeom>
          <a:noFill/>
        </p:spPr>
        <p:txBody>
          <a:bodyPr wrap="square" rtlCol="0">
            <a:spAutoFit/>
          </a:bodyPr>
          <a:lstStyle/>
          <a:p>
            <a:r>
              <a:rPr lang="fi-FI" dirty="0"/>
              <a:t>Asiakas</a:t>
            </a:r>
          </a:p>
        </p:txBody>
      </p:sp>
      <p:sp>
        <p:nvSpPr>
          <p:cNvPr id="12" name="Tekstiruutu 11">
            <a:extLst>
              <a:ext uri="{FF2B5EF4-FFF2-40B4-BE49-F238E27FC236}">
                <a16:creationId xmlns:a16="http://schemas.microsoft.com/office/drawing/2014/main" id="{58C1E4D3-F0EE-4A3A-B51A-6245C79363CB}"/>
              </a:ext>
            </a:extLst>
          </p:cNvPr>
          <p:cNvSpPr txBox="1"/>
          <p:nvPr/>
        </p:nvSpPr>
        <p:spPr>
          <a:xfrm>
            <a:off x="4392118" y="1528997"/>
            <a:ext cx="2179011" cy="369332"/>
          </a:xfrm>
          <a:prstGeom prst="rect">
            <a:avLst/>
          </a:prstGeom>
          <a:noFill/>
        </p:spPr>
        <p:txBody>
          <a:bodyPr wrap="square" rtlCol="0">
            <a:spAutoFit/>
          </a:bodyPr>
          <a:lstStyle/>
          <a:p>
            <a:r>
              <a:rPr lang="fi-FI" dirty="0" err="1"/>
              <a:t>Wolt</a:t>
            </a:r>
            <a:r>
              <a:rPr lang="fi-FI" dirty="0"/>
              <a:t>-lähetit</a:t>
            </a:r>
          </a:p>
        </p:txBody>
      </p:sp>
      <p:sp>
        <p:nvSpPr>
          <p:cNvPr id="13" name="Tekstiruutu 12">
            <a:extLst>
              <a:ext uri="{FF2B5EF4-FFF2-40B4-BE49-F238E27FC236}">
                <a16:creationId xmlns:a16="http://schemas.microsoft.com/office/drawing/2014/main" id="{5E41FB31-B9E5-4288-A5D3-F456B5FF6D39}"/>
              </a:ext>
            </a:extLst>
          </p:cNvPr>
          <p:cNvSpPr txBox="1"/>
          <p:nvPr/>
        </p:nvSpPr>
        <p:spPr>
          <a:xfrm>
            <a:off x="4047344" y="5006715"/>
            <a:ext cx="2523785" cy="369332"/>
          </a:xfrm>
          <a:prstGeom prst="rect">
            <a:avLst/>
          </a:prstGeom>
          <a:noFill/>
        </p:spPr>
        <p:txBody>
          <a:bodyPr wrap="square" rtlCol="0">
            <a:spAutoFit/>
          </a:bodyPr>
          <a:lstStyle/>
          <a:p>
            <a:r>
              <a:rPr lang="fi-FI" dirty="0"/>
              <a:t>Ravintolat</a:t>
            </a:r>
          </a:p>
        </p:txBody>
      </p:sp>
      <p:sp>
        <p:nvSpPr>
          <p:cNvPr id="14" name="Tekstiruutu 13">
            <a:extLst>
              <a:ext uri="{FF2B5EF4-FFF2-40B4-BE49-F238E27FC236}">
                <a16:creationId xmlns:a16="http://schemas.microsoft.com/office/drawing/2014/main" id="{4957DC46-0F0C-451F-BE1C-F6DFD147D24E}"/>
              </a:ext>
            </a:extLst>
          </p:cNvPr>
          <p:cNvSpPr txBox="1"/>
          <p:nvPr/>
        </p:nvSpPr>
        <p:spPr>
          <a:xfrm>
            <a:off x="2848131" y="2783387"/>
            <a:ext cx="1064963" cy="646331"/>
          </a:xfrm>
          <a:prstGeom prst="rect">
            <a:avLst/>
          </a:prstGeom>
          <a:noFill/>
        </p:spPr>
        <p:txBody>
          <a:bodyPr wrap="square" rtlCol="0">
            <a:spAutoFit/>
          </a:bodyPr>
          <a:lstStyle/>
          <a:p>
            <a:r>
              <a:rPr lang="fi-FI" dirty="0"/>
              <a:t>Ruoka-kaupat</a:t>
            </a:r>
          </a:p>
        </p:txBody>
      </p:sp>
      <p:sp>
        <p:nvSpPr>
          <p:cNvPr id="15" name="Tekstiruutu 14">
            <a:extLst>
              <a:ext uri="{FF2B5EF4-FFF2-40B4-BE49-F238E27FC236}">
                <a16:creationId xmlns:a16="http://schemas.microsoft.com/office/drawing/2014/main" id="{68FC1964-F5EB-4D38-AF3C-DE0F5DE9A861}"/>
              </a:ext>
            </a:extLst>
          </p:cNvPr>
          <p:cNvSpPr txBox="1"/>
          <p:nvPr/>
        </p:nvSpPr>
        <p:spPr>
          <a:xfrm>
            <a:off x="6545044" y="2525331"/>
            <a:ext cx="1458601" cy="646331"/>
          </a:xfrm>
          <a:prstGeom prst="rect">
            <a:avLst/>
          </a:prstGeom>
          <a:noFill/>
        </p:spPr>
        <p:txBody>
          <a:bodyPr wrap="square" rtlCol="0">
            <a:spAutoFit/>
          </a:bodyPr>
          <a:lstStyle/>
          <a:p>
            <a:r>
              <a:rPr lang="fi-FI" dirty="0"/>
              <a:t>Päivittäistavarakaupat</a:t>
            </a:r>
          </a:p>
        </p:txBody>
      </p:sp>
      <p:sp>
        <p:nvSpPr>
          <p:cNvPr id="17" name="Tekstiruutu 16">
            <a:extLst>
              <a:ext uri="{FF2B5EF4-FFF2-40B4-BE49-F238E27FC236}">
                <a16:creationId xmlns:a16="http://schemas.microsoft.com/office/drawing/2014/main" id="{BA332912-0A8E-4C92-B64C-EC3B60EEA4D0}"/>
              </a:ext>
            </a:extLst>
          </p:cNvPr>
          <p:cNvSpPr txBox="1"/>
          <p:nvPr/>
        </p:nvSpPr>
        <p:spPr>
          <a:xfrm>
            <a:off x="4047344" y="712381"/>
            <a:ext cx="2743200" cy="369332"/>
          </a:xfrm>
          <a:prstGeom prst="rect">
            <a:avLst/>
          </a:prstGeom>
          <a:noFill/>
        </p:spPr>
        <p:txBody>
          <a:bodyPr wrap="square" rtlCol="0">
            <a:spAutoFit/>
          </a:bodyPr>
          <a:lstStyle/>
          <a:p>
            <a:r>
              <a:rPr lang="fi-FI" dirty="0"/>
              <a:t>Vakuutusyhtiö</a:t>
            </a:r>
          </a:p>
        </p:txBody>
      </p:sp>
      <p:sp>
        <p:nvSpPr>
          <p:cNvPr id="18" name="Tekstiruutu 17">
            <a:extLst>
              <a:ext uri="{FF2B5EF4-FFF2-40B4-BE49-F238E27FC236}">
                <a16:creationId xmlns:a16="http://schemas.microsoft.com/office/drawing/2014/main" id="{7CD398BE-997B-4EB6-A7E2-A40ADC7C0843}"/>
              </a:ext>
            </a:extLst>
          </p:cNvPr>
          <p:cNvSpPr txBox="1"/>
          <p:nvPr/>
        </p:nvSpPr>
        <p:spPr>
          <a:xfrm>
            <a:off x="3792511" y="5779940"/>
            <a:ext cx="3567659" cy="377638"/>
          </a:xfrm>
          <a:prstGeom prst="rect">
            <a:avLst/>
          </a:prstGeom>
          <a:noFill/>
        </p:spPr>
        <p:txBody>
          <a:bodyPr wrap="square" rtlCol="0">
            <a:spAutoFit/>
          </a:bodyPr>
          <a:lstStyle/>
          <a:p>
            <a:r>
              <a:rPr lang="fi-FI" dirty="0"/>
              <a:t>Palkanlaskenta</a:t>
            </a:r>
          </a:p>
        </p:txBody>
      </p:sp>
      <p:sp>
        <p:nvSpPr>
          <p:cNvPr id="19" name="Tekstiruutu 18">
            <a:extLst>
              <a:ext uri="{FF2B5EF4-FFF2-40B4-BE49-F238E27FC236}">
                <a16:creationId xmlns:a16="http://schemas.microsoft.com/office/drawing/2014/main" id="{ABB768D7-936E-40CB-8606-FFBBF47D61E9}"/>
              </a:ext>
            </a:extLst>
          </p:cNvPr>
          <p:cNvSpPr txBox="1"/>
          <p:nvPr/>
        </p:nvSpPr>
        <p:spPr>
          <a:xfrm>
            <a:off x="6508178" y="1060077"/>
            <a:ext cx="1820056" cy="369332"/>
          </a:xfrm>
          <a:prstGeom prst="rect">
            <a:avLst/>
          </a:prstGeom>
          <a:noFill/>
        </p:spPr>
        <p:txBody>
          <a:bodyPr wrap="square" rtlCol="0">
            <a:spAutoFit/>
          </a:bodyPr>
          <a:lstStyle/>
          <a:p>
            <a:r>
              <a:rPr lang="fi-FI" dirty="0"/>
              <a:t>Tukku</a:t>
            </a:r>
          </a:p>
        </p:txBody>
      </p:sp>
      <p:sp>
        <p:nvSpPr>
          <p:cNvPr id="20" name="Tekstiruutu 19">
            <a:extLst>
              <a:ext uri="{FF2B5EF4-FFF2-40B4-BE49-F238E27FC236}">
                <a16:creationId xmlns:a16="http://schemas.microsoft.com/office/drawing/2014/main" id="{64F14625-6532-4E75-B1D5-5423061EE31E}"/>
              </a:ext>
            </a:extLst>
          </p:cNvPr>
          <p:cNvSpPr txBox="1"/>
          <p:nvPr/>
        </p:nvSpPr>
        <p:spPr>
          <a:xfrm>
            <a:off x="7888941" y="4196681"/>
            <a:ext cx="1570131" cy="369332"/>
          </a:xfrm>
          <a:prstGeom prst="rect">
            <a:avLst/>
          </a:prstGeom>
          <a:noFill/>
        </p:spPr>
        <p:txBody>
          <a:bodyPr wrap="square" rtlCol="0">
            <a:spAutoFit/>
          </a:bodyPr>
          <a:lstStyle/>
          <a:p>
            <a:r>
              <a:rPr lang="fi-FI" dirty="0"/>
              <a:t>Asiakaspalvelu</a:t>
            </a:r>
          </a:p>
        </p:txBody>
      </p:sp>
    </p:spTree>
    <p:extLst>
      <p:ext uri="{BB962C8B-B14F-4D97-AF65-F5344CB8AC3E}">
        <p14:creationId xmlns:p14="http://schemas.microsoft.com/office/powerpoint/2010/main" val="3785116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FDB4C26-243D-4A43-8C47-EE07B1809024}"/>
              </a:ext>
            </a:extLst>
          </p:cNvPr>
          <p:cNvSpPr>
            <a:spLocks noGrp="1"/>
          </p:cNvSpPr>
          <p:nvPr>
            <p:ph type="title"/>
          </p:nvPr>
        </p:nvSpPr>
        <p:spPr/>
        <p:txBody>
          <a:bodyPr>
            <a:normAutofit/>
          </a:bodyPr>
          <a:lstStyle/>
          <a:p>
            <a:r>
              <a:rPr lang="fi-FI" sz="2800" noProof="1">
                <a:solidFill>
                  <a:schemeClr val="accent6">
                    <a:lumMod val="75000"/>
                  </a:schemeClr>
                </a:solidFill>
              </a:rPr>
              <a:t>Pohdintaa ja oivalluksia</a:t>
            </a:r>
            <a:br>
              <a:rPr lang="fi-FI" sz="2800" noProof="1">
                <a:solidFill>
                  <a:schemeClr val="accent6">
                    <a:lumMod val="75000"/>
                  </a:schemeClr>
                </a:solidFill>
              </a:rPr>
            </a:br>
            <a:endParaRPr lang="fi-FI" sz="2800" dirty="0"/>
          </a:p>
        </p:txBody>
      </p:sp>
      <p:sp>
        <p:nvSpPr>
          <p:cNvPr id="3" name="Sisällön paikkamerkki 2">
            <a:extLst>
              <a:ext uri="{FF2B5EF4-FFF2-40B4-BE49-F238E27FC236}">
                <a16:creationId xmlns:a16="http://schemas.microsoft.com/office/drawing/2014/main" id="{FD623BBB-574C-4E20-9616-504877AC2F26}"/>
              </a:ext>
            </a:extLst>
          </p:cNvPr>
          <p:cNvSpPr>
            <a:spLocks noGrp="1"/>
          </p:cNvSpPr>
          <p:nvPr>
            <p:ph idx="1"/>
          </p:nvPr>
        </p:nvSpPr>
        <p:spPr/>
        <p:txBody>
          <a:bodyPr>
            <a:normAutofit fontScale="92500"/>
          </a:bodyPr>
          <a:lstStyle/>
          <a:p>
            <a:r>
              <a:rPr lang="fi-FI" sz="2400" dirty="0"/>
              <a:t>Mielestäni </a:t>
            </a:r>
            <a:r>
              <a:rPr lang="fi-FI" sz="2400" dirty="0" err="1"/>
              <a:t>Wolt</a:t>
            </a:r>
            <a:r>
              <a:rPr lang="fi-FI" sz="2400" dirty="0"/>
              <a:t> on suhteellisen hyvin suunniteltu konsepti ja se vastaa hyvin asiakkaan tarpeisiin. Sovelluksen lataaminen ja sinne rekisteröityminen oli helppoa. Myös käyttöliittymä toimi mielestäni hyvin ja sovellusta oli helppo käyttää. Ongelmakohtana voi olla tarjonnan laajuus, etenkin suurimmissa kaupungeissa, kun sovellusta käytettäessä on valittavana useita ravintoloita ja aina ei välttämättä suoraan tiedä mistä ja mitä haluaa tilata. Toki ravintoloita voi esimerkiksi tarkastella kategorioittain ja käyttää hakiessa erilaisia rajauksia. Ongelmana voi myös ajoittain olla palvelun ruuhkautuminen niin, että palvelu ei esimerkiksi pysty vastaamaan asiakkaan kaikkiin tarpeisiin ja tavoitteisiin niin hyvin. Itselleni tilauksen saamiseen kulunut aika ja ruoan jäähtyminen olivat tilauksen ongelmakohdat. Tähän voi vaikuttaa tulevaisuudessa itse esim. tilaa ruoan ajoissa, ei tilaa ruuhka-aikana, tilaa toisesta ravintolasta tai palvelun tarjoajan puolesta esim. resurssien lisäämisellä sekä asiakkaan paremmalla informoimisella.</a:t>
            </a:r>
          </a:p>
          <a:p>
            <a:endParaRPr lang="fi-FI" sz="2400" dirty="0"/>
          </a:p>
        </p:txBody>
      </p:sp>
    </p:spTree>
    <p:extLst>
      <p:ext uri="{BB962C8B-B14F-4D97-AF65-F5344CB8AC3E}">
        <p14:creationId xmlns:p14="http://schemas.microsoft.com/office/powerpoint/2010/main" val="2988669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AC2077B7297349ABADD7260778E6FE" ma:contentTypeVersion="9" ma:contentTypeDescription="Create a new document." ma:contentTypeScope="" ma:versionID="36f614659424ef251ec52a6be0aed3ad">
  <xsd:schema xmlns:xsd="http://www.w3.org/2001/XMLSchema" xmlns:xs="http://www.w3.org/2001/XMLSchema" xmlns:p="http://schemas.microsoft.com/office/2006/metadata/properties" xmlns:ns2="4207d0fe-e1e2-4824-9da9-6d6c076e2c98" targetNamespace="http://schemas.microsoft.com/office/2006/metadata/properties" ma:root="true" ma:fieldsID="f081621242dd5ad1bd111855367b885b" ns2:_="">
    <xsd:import namespace="4207d0fe-e1e2-4824-9da9-6d6c076e2c9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07d0fe-e1e2-4824-9da9-6d6c076e2c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E2BB8D-3ACA-40F8-B5E4-BEE8EC651166}">
  <ds:schemaRefs>
    <ds:schemaRef ds:uri="http://schemas.microsoft.com/sharepoint/v3/contenttype/forms"/>
  </ds:schemaRefs>
</ds:datastoreItem>
</file>

<file path=customXml/itemProps2.xml><?xml version="1.0" encoding="utf-8"?>
<ds:datastoreItem xmlns:ds="http://schemas.openxmlformats.org/officeDocument/2006/customXml" ds:itemID="{BDBF90D8-574D-4CEA-BFA5-E1A07A9F1700}">
  <ds:schemaRefs>
    <ds:schemaRef ds:uri="http://schemas.microsoft.com/office/2006/metadata/properties"/>
    <ds:schemaRef ds:uri="http://purl.org/dc/dcmitype/"/>
    <ds:schemaRef ds:uri="http://schemas.microsoft.com/office/2006/documentManagement/types"/>
    <ds:schemaRef ds:uri="4207d0fe-e1e2-4824-9da9-6d6c076e2c98"/>
    <ds:schemaRef ds:uri="http://purl.org/dc/elements/1.1/"/>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F4C233C-EED5-4B49-9CCB-D90B391F88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07d0fe-e1e2-4824-9da9-6d6c076e2c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50066</TotalTime>
  <Words>572</Words>
  <Application>Microsoft Office PowerPoint</Application>
  <PresentationFormat>Mukautettu</PresentationFormat>
  <Paragraphs>106</Paragraphs>
  <Slides>6</Slides>
  <Notes>2</Notes>
  <HiddenSlides>0</HiddenSlides>
  <MMClips>0</MMClips>
  <ScaleCrop>false</ScaleCrop>
  <HeadingPairs>
    <vt:vector size="6" baseType="variant">
      <vt:variant>
        <vt:lpstr>Käytetyt fontit</vt:lpstr>
      </vt:variant>
      <vt:variant>
        <vt:i4>2</vt:i4>
      </vt:variant>
      <vt:variant>
        <vt:lpstr>Teema</vt:lpstr>
      </vt:variant>
      <vt:variant>
        <vt:i4>1</vt:i4>
      </vt:variant>
      <vt:variant>
        <vt:lpstr>Dian otsikot</vt:lpstr>
      </vt:variant>
      <vt:variant>
        <vt:i4>6</vt:i4>
      </vt:variant>
    </vt:vector>
  </HeadingPairs>
  <TitlesOfParts>
    <vt:vector size="9" baseType="lpstr">
      <vt:lpstr>Arial</vt:lpstr>
      <vt:lpstr>Calibri</vt:lpstr>
      <vt:lpstr>Office Theme</vt:lpstr>
      <vt:lpstr>Palvelumuotoilu tehtävä (A)</vt:lpstr>
      <vt:lpstr>Valittu digitaalinen palvelu</vt:lpstr>
      <vt:lpstr>PowerPoint-esitys</vt:lpstr>
      <vt:lpstr>Konsepti </vt:lpstr>
      <vt:lpstr>PowerPoint-esitys</vt:lpstr>
      <vt:lpstr>Pohdintaa ja oivalluksia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Pajunen</dc:creator>
  <cp:lastModifiedBy>Anne Korhonen</cp:lastModifiedBy>
  <cp:revision>719</cp:revision>
  <cp:lastPrinted>2021-10-08T03:05:46Z</cp:lastPrinted>
  <dcterms:created xsi:type="dcterms:W3CDTF">2020-04-15T13:26:18Z</dcterms:created>
  <dcterms:modified xsi:type="dcterms:W3CDTF">2022-04-04T09:41:02Z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0x01010006AC2077B7297349ABADD7260778E6FE</vt:lpwstr>
  </property>
</Properties>
</file>