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5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neliserowan.github.io/the-tailori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Tailorist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>
                <a:highlight>
                  <a:srgbClr val="FFFF00"/>
                </a:highlight>
              </a:rPr>
              <a:t>A drink to suit.</a:t>
            </a:r>
            <a:endParaRPr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  <p:pic>
        <p:nvPicPr>
          <p:cNvPr id="3" name="Picture 2" descr="TwoFlowerCame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90" y="1200150"/>
            <a:ext cx="4168036" cy="2766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71550"/>
            <a:ext cx="365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With the Pandemic coming to a close, you may want to travel to new places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 while staying local, you may meet travelers from other places.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Now, with this, can you find a random new drink to experience and translate into another language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share with a new friend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You can select how you’re feeling and the app will pull a recipe from a cocktail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If you want or need, you can translate the recipe into another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found a cocktail database, and that seemed pretty awesome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We thought how cool would it be to be able to see the drink in another language.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</a:t>
            </a:r>
            <a:r>
              <a:rPr lang="en" dirty="0" smtClean="0"/>
              <a:t>story: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Now that I’m vaccinated, I get to do complete my initial travel plans for 2020, and go to Japan for some ramen.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While in Japan, I meet nice and friendly people who want to buy me a drink. B</a:t>
            </a:r>
            <a:r>
              <a:rPr lang="en-US" dirty="0" smtClean="0"/>
              <a:t>u</a:t>
            </a:r>
            <a:r>
              <a:rPr lang="en" dirty="0" smtClean="0"/>
              <a:t>t, I don’t know any drinks in Japanese because I don’t know the language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With The Tailorist:ADTS, I can impress my new friends by requesting a drink in their language to suit our mood.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81000" y="819150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</a:t>
            </a:r>
            <a:r>
              <a:rPr lang="en" dirty="0" smtClean="0"/>
              <a:t>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HTML, CSS (Materialize), Javascript/JQUERY, Cocktail Database API, Google Translate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</a:t>
            </a:r>
            <a:r>
              <a:rPr lang="en" dirty="0" smtClean="0"/>
              <a:t>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Annelise – html, styling, code pair/debugging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James – google translate api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Jonathan – cocktail database api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Ronnie – project manager, code pair/debugging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Poetry API – only had like 10 poems, all in Japanese (Gave idea for translation) But had a neat feature for searching by an emotional scale, which became the emotional input for the cocktail chooser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This magnificient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195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smtClean="0"/>
              <a:t>Add a read out loud for the translated recipe. Possible solution is Google Text to Speech</a:t>
            </a:r>
          </a:p>
          <a:p>
            <a:pPr marL="0" indent="0">
              <a:spcAft>
                <a:spcPts val="1600"/>
              </a:spcAft>
            </a:pPr>
            <a:r>
              <a:rPr lang="en-US" dirty="0" smtClean="0"/>
              <a:t>Add additional inputs to expand language choices</a:t>
            </a:r>
            <a:endParaRPr dirty="0"/>
          </a:p>
        </p:txBody>
      </p:sp>
      <p:sp>
        <p:nvSpPr>
          <p:cNvPr id="5" name="Google Shape;83;p18"/>
          <p:cNvSpPr txBox="1">
            <a:spLocks/>
          </p:cNvSpPr>
          <p:nvPr/>
        </p:nvSpPr>
        <p:spPr>
          <a:xfrm>
            <a:off x="4648200" y="1123950"/>
            <a:ext cx="42603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Expand the emotional range for depth for drink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selection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tabLst/>
              <a:defRPr/>
            </a:pPr>
            <a:r>
              <a:rPr lang="en-US" sz="1800" baseline="0" dirty="0" smtClean="0">
                <a:solidFill>
                  <a:schemeClr val="dk2"/>
                </a:solidFill>
              </a:rPr>
              <a:t>Let</a:t>
            </a:r>
            <a:r>
              <a:rPr lang="en-US" sz="1800" dirty="0" smtClean="0">
                <a:solidFill>
                  <a:schemeClr val="dk2"/>
                </a:solidFill>
              </a:rPr>
              <a:t> the user select by drink ingredient or name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hlinkClick r:id="rId3"/>
              </a:rPr>
              <a:t>https://anneliserowan.github.io/the-tailorist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https://github.com/AnneliseRowan/the-tailorist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355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The Tailorist 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Jonathan</dc:creator>
  <cp:lastModifiedBy>Jonathan</cp:lastModifiedBy>
  <cp:revision>7</cp:revision>
  <dcterms:modified xsi:type="dcterms:W3CDTF">2021-05-13T23:27:09Z</dcterms:modified>
</cp:coreProperties>
</file>