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CME Detection Methods – Ensemble Approach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  <a:gridCol w="2743200"/>
              </a:tblGrid>
              <a:tr h="533400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Method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Formula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Composite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Weighted combination of derived parameters indicating abnormal activity.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CME_Score = 0.3 × Flux Spike + 0.25 × Speed Jump + 0.25 × Density Spike + 0.2 × Thermal Shock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Statistical Thresholding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Z-score and percentile-based thresholds on key features to detect spikes.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Z-Score = (Score - μ) / σ, Flag if Z &gt; threshold; also uses percentile &gt; P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Isolation Forest 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Machine Learning model that isolates rare or abnormal behavior in feature space.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IsolationForest(features) → Flag if prediction = -1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Physics-based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Simple rules based on solar physics (e.g., speed &gt; 500, flux &gt; 1e7).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Flag if: speed &gt; 500, density &gt; 5, avg_flux_th1 &gt; 1e7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Ensemble 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Final CME flag raised when at least 2 out of the 3 methods agree (Stat, ML, Physics).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CME_Flag = Sum of (Stat_Flag, Iso_Flag, Phys_Flag) ≥ 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