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80400" cy="5083175"/>
  <p:notesSz cx="6858000" cy="9144000"/>
  <p:defaultTextStyle>
    <a:defPPr>
      <a:defRPr lang="de-DE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831900"/>
            <a:ext cx="6210300" cy="1769698"/>
          </a:xfrm>
        </p:spPr>
        <p:txBody>
          <a:bodyPr anchor="b"/>
          <a:lstStyle>
            <a:lvl1pPr algn="ctr">
              <a:defRPr sz="40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669844"/>
            <a:ext cx="6210300" cy="1227257"/>
          </a:xfrm>
        </p:spPr>
        <p:txBody>
          <a:bodyPr/>
          <a:lstStyle>
            <a:lvl1pPr marL="0" indent="0" algn="ctr">
              <a:buNone/>
              <a:defRPr sz="1630"/>
            </a:lvl1pPr>
            <a:lvl2pPr marL="310530" indent="0" algn="ctr">
              <a:buNone/>
              <a:defRPr sz="1358"/>
            </a:lvl2pPr>
            <a:lvl3pPr marL="621060" indent="0" algn="ctr">
              <a:buNone/>
              <a:defRPr sz="1223"/>
            </a:lvl3pPr>
            <a:lvl4pPr marL="931591" indent="0" algn="ctr">
              <a:buNone/>
              <a:defRPr sz="1087"/>
            </a:lvl4pPr>
            <a:lvl5pPr marL="1242121" indent="0" algn="ctr">
              <a:buNone/>
              <a:defRPr sz="1087"/>
            </a:lvl5pPr>
            <a:lvl6pPr marL="1552651" indent="0" algn="ctr">
              <a:buNone/>
              <a:defRPr sz="1087"/>
            </a:lvl6pPr>
            <a:lvl7pPr marL="1863181" indent="0" algn="ctr">
              <a:buNone/>
              <a:defRPr sz="1087"/>
            </a:lvl7pPr>
            <a:lvl8pPr marL="2173712" indent="0" algn="ctr">
              <a:buNone/>
              <a:defRPr sz="1087"/>
            </a:lvl8pPr>
            <a:lvl9pPr marL="2484242" indent="0" algn="ctr">
              <a:buNone/>
              <a:defRPr sz="108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8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70632"/>
            <a:ext cx="1785461" cy="43077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70632"/>
            <a:ext cx="5252879" cy="4307756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7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3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267265"/>
            <a:ext cx="7141845" cy="2114459"/>
          </a:xfrm>
        </p:spPr>
        <p:txBody>
          <a:bodyPr anchor="b"/>
          <a:lstStyle>
            <a:lvl1pPr>
              <a:defRPr sz="40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401727"/>
            <a:ext cx="7141845" cy="1111944"/>
          </a:xfrm>
        </p:spPr>
        <p:txBody>
          <a:bodyPr/>
          <a:lstStyle>
            <a:lvl1pPr marL="0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1pPr>
            <a:lvl2pPr marL="31053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2pPr>
            <a:lvl3pPr marL="621060" indent="0">
              <a:buNone/>
              <a:defRPr sz="1223">
                <a:solidFill>
                  <a:schemeClr val="tx1">
                    <a:tint val="75000"/>
                  </a:schemeClr>
                </a:solidFill>
              </a:defRPr>
            </a:lvl3pPr>
            <a:lvl4pPr marL="93159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4pPr>
            <a:lvl5pPr marL="124212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5pPr>
            <a:lvl6pPr marL="155265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6pPr>
            <a:lvl7pPr marL="186318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7pPr>
            <a:lvl8pPr marL="217371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8pPr>
            <a:lvl9pPr marL="248424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353160"/>
            <a:ext cx="3519170" cy="322522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353160"/>
            <a:ext cx="3519170" cy="322522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70632"/>
            <a:ext cx="7141845" cy="9825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246084"/>
            <a:ext cx="3502997" cy="61068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856771"/>
            <a:ext cx="3502997" cy="273103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246084"/>
            <a:ext cx="3520249" cy="61068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856771"/>
            <a:ext cx="3520249" cy="273103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1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38878"/>
            <a:ext cx="2670644" cy="1186074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31883"/>
            <a:ext cx="4191953" cy="3612349"/>
          </a:xfrm>
        </p:spPr>
        <p:txBody>
          <a:bodyPr/>
          <a:lstStyle>
            <a:lvl1pPr>
              <a:defRPr sz="2173"/>
            </a:lvl1pPr>
            <a:lvl2pPr>
              <a:defRPr sz="1902"/>
            </a:lvl2pPr>
            <a:lvl3pPr>
              <a:defRPr sz="1630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524953"/>
            <a:ext cx="2670644" cy="2825163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6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38878"/>
            <a:ext cx="2670644" cy="1186074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31883"/>
            <a:ext cx="4191953" cy="3612349"/>
          </a:xfrm>
        </p:spPr>
        <p:txBody>
          <a:bodyPr anchor="t"/>
          <a:lstStyle>
            <a:lvl1pPr marL="0" indent="0">
              <a:buNone/>
              <a:defRPr sz="2173"/>
            </a:lvl1pPr>
            <a:lvl2pPr marL="310530" indent="0">
              <a:buNone/>
              <a:defRPr sz="1902"/>
            </a:lvl2pPr>
            <a:lvl3pPr marL="621060" indent="0">
              <a:buNone/>
              <a:defRPr sz="1630"/>
            </a:lvl3pPr>
            <a:lvl4pPr marL="931591" indent="0">
              <a:buNone/>
              <a:defRPr sz="1358"/>
            </a:lvl4pPr>
            <a:lvl5pPr marL="1242121" indent="0">
              <a:buNone/>
              <a:defRPr sz="1358"/>
            </a:lvl5pPr>
            <a:lvl6pPr marL="1552651" indent="0">
              <a:buNone/>
              <a:defRPr sz="1358"/>
            </a:lvl6pPr>
            <a:lvl7pPr marL="1863181" indent="0">
              <a:buNone/>
              <a:defRPr sz="1358"/>
            </a:lvl7pPr>
            <a:lvl8pPr marL="2173712" indent="0">
              <a:buNone/>
              <a:defRPr sz="1358"/>
            </a:lvl8pPr>
            <a:lvl9pPr marL="2484242" indent="0">
              <a:buNone/>
              <a:defRPr sz="135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524953"/>
            <a:ext cx="2670644" cy="2825163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5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70632"/>
            <a:ext cx="7141845" cy="98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353160"/>
            <a:ext cx="7141845" cy="322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711351"/>
            <a:ext cx="1863090" cy="270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B5CD-1D49-469D-A031-7783996A0482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711351"/>
            <a:ext cx="2794635" cy="270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711351"/>
            <a:ext cx="1863090" cy="270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EDBD-1BC8-49BB-AC15-CF9F85DCF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1060" rtl="0" eaLnBrk="1" latinLnBrk="0" hangingPunct="1">
        <a:lnSpc>
          <a:spcPct val="90000"/>
        </a:lnSpc>
        <a:spcBef>
          <a:spcPct val="0"/>
        </a:spcBef>
        <a:buNone/>
        <a:defRPr sz="29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265" indent="-155265" algn="l" defTabSz="62106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77632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8685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39738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70791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201844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32897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63950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2pPr>
      <a:lvl3pPr marL="62106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3pPr>
      <a:lvl4pPr marL="93159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24212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55265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186318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17371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48424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" y="677"/>
            <a:ext cx="8280000" cy="508182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048000" y="1256145"/>
            <a:ext cx="2068945" cy="5541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879599" y="2055091"/>
            <a:ext cx="4890655" cy="6234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15126" y="2923309"/>
            <a:ext cx="4516583" cy="121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863108" y="2200762"/>
            <a:ext cx="92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Zählen der Impulse</a:t>
            </a:r>
            <a:endParaRPr lang="de-DE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43235" y="2976602"/>
            <a:ext cx="923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Umrechnung in Volumen und Korrektur</a:t>
            </a:r>
            <a:endParaRPr lang="de-DE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24364" y="3603522"/>
            <a:ext cx="92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Zurücksetzen des Counter</a:t>
            </a:r>
            <a:endParaRPr lang="de-DE" sz="1000" dirty="0"/>
          </a:p>
        </p:txBody>
      </p:sp>
      <p:cxnSp>
        <p:nvCxnSpPr>
          <p:cNvPr id="3" name="Gerade Verbindung mit Pfeil 2"/>
          <p:cNvCxnSpPr>
            <a:stCxn id="11" idx="1"/>
          </p:cNvCxnSpPr>
          <p:nvPr/>
        </p:nvCxnSpPr>
        <p:spPr>
          <a:xfrm flipH="1">
            <a:off x="4516582" y="3253601"/>
            <a:ext cx="826653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1"/>
          </p:cNvCxnSpPr>
          <p:nvPr/>
        </p:nvCxnSpPr>
        <p:spPr>
          <a:xfrm flipH="1">
            <a:off x="5181600" y="3253601"/>
            <a:ext cx="161635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3"/>
          </p:cNvCxnSpPr>
          <p:nvPr/>
        </p:nvCxnSpPr>
        <p:spPr>
          <a:xfrm flipV="1">
            <a:off x="3048000" y="3389745"/>
            <a:ext cx="369455" cy="413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radzey</dc:creator>
  <cp:lastModifiedBy>jan radzey</cp:lastModifiedBy>
  <cp:revision>9</cp:revision>
  <dcterms:created xsi:type="dcterms:W3CDTF">2019-02-05T18:00:24Z</dcterms:created>
  <dcterms:modified xsi:type="dcterms:W3CDTF">2019-02-05T18:18:51Z</dcterms:modified>
</cp:coreProperties>
</file>