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80400" cy="35671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583785"/>
            <a:ext cx="6210300" cy="1241884"/>
          </a:xfrm>
        </p:spPr>
        <p:txBody>
          <a:bodyPr anchor="b"/>
          <a:lstStyle>
            <a:lvl1pPr algn="ctr">
              <a:defRPr sz="312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873560"/>
            <a:ext cx="6210300" cy="861226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790" indent="0" algn="ctr">
              <a:buNone/>
              <a:defRPr sz="1040"/>
            </a:lvl2pPr>
            <a:lvl3pPr marL="475579" indent="0" algn="ctr">
              <a:buNone/>
              <a:defRPr sz="936"/>
            </a:lvl3pPr>
            <a:lvl4pPr marL="713369" indent="0" algn="ctr">
              <a:buNone/>
              <a:defRPr sz="832"/>
            </a:lvl4pPr>
            <a:lvl5pPr marL="951159" indent="0" algn="ctr">
              <a:buNone/>
              <a:defRPr sz="832"/>
            </a:lvl5pPr>
            <a:lvl6pPr marL="1188949" indent="0" algn="ctr">
              <a:buNone/>
              <a:defRPr sz="832"/>
            </a:lvl6pPr>
            <a:lvl7pPr marL="1426738" indent="0" algn="ctr">
              <a:buNone/>
              <a:defRPr sz="832"/>
            </a:lvl7pPr>
            <a:lvl8pPr marL="1664528" indent="0" algn="ctr">
              <a:buNone/>
              <a:defRPr sz="832"/>
            </a:lvl8pPr>
            <a:lvl9pPr marL="1902318" indent="0" algn="ctr">
              <a:buNone/>
              <a:defRPr sz="83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3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8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89916"/>
            <a:ext cx="1785461" cy="30229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89916"/>
            <a:ext cx="5252879" cy="302296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1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8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889301"/>
            <a:ext cx="7141845" cy="1483820"/>
          </a:xfrm>
        </p:spPr>
        <p:txBody>
          <a:bodyPr anchor="b"/>
          <a:lstStyle>
            <a:lvl1pPr>
              <a:defRPr sz="312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387159"/>
            <a:ext cx="7141845" cy="780306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79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57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369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1159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949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73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452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231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2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949579"/>
            <a:ext cx="3519170" cy="2263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949579"/>
            <a:ext cx="3519170" cy="2263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44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89916"/>
            <a:ext cx="7141845" cy="68947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874438"/>
            <a:ext cx="3502997" cy="428549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790" indent="0">
              <a:buNone/>
              <a:defRPr sz="1040" b="1"/>
            </a:lvl2pPr>
            <a:lvl3pPr marL="475579" indent="0">
              <a:buNone/>
              <a:defRPr sz="936" b="1"/>
            </a:lvl3pPr>
            <a:lvl4pPr marL="713369" indent="0">
              <a:buNone/>
              <a:defRPr sz="832" b="1"/>
            </a:lvl4pPr>
            <a:lvl5pPr marL="951159" indent="0">
              <a:buNone/>
              <a:defRPr sz="832" b="1"/>
            </a:lvl5pPr>
            <a:lvl6pPr marL="1188949" indent="0">
              <a:buNone/>
              <a:defRPr sz="832" b="1"/>
            </a:lvl6pPr>
            <a:lvl7pPr marL="1426738" indent="0">
              <a:buNone/>
              <a:defRPr sz="832" b="1"/>
            </a:lvl7pPr>
            <a:lvl8pPr marL="1664528" indent="0">
              <a:buNone/>
              <a:defRPr sz="832" b="1"/>
            </a:lvl8pPr>
            <a:lvl9pPr marL="1902318" indent="0">
              <a:buNone/>
              <a:defRPr sz="83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302987"/>
            <a:ext cx="3502997" cy="19164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874438"/>
            <a:ext cx="3520249" cy="428549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790" indent="0">
              <a:buNone/>
              <a:defRPr sz="1040" b="1"/>
            </a:lvl2pPr>
            <a:lvl3pPr marL="475579" indent="0">
              <a:buNone/>
              <a:defRPr sz="936" b="1"/>
            </a:lvl3pPr>
            <a:lvl4pPr marL="713369" indent="0">
              <a:buNone/>
              <a:defRPr sz="832" b="1"/>
            </a:lvl4pPr>
            <a:lvl5pPr marL="951159" indent="0">
              <a:buNone/>
              <a:defRPr sz="832" b="1"/>
            </a:lvl5pPr>
            <a:lvl6pPr marL="1188949" indent="0">
              <a:buNone/>
              <a:defRPr sz="832" b="1"/>
            </a:lvl6pPr>
            <a:lvl7pPr marL="1426738" indent="0">
              <a:buNone/>
              <a:defRPr sz="832" b="1"/>
            </a:lvl7pPr>
            <a:lvl8pPr marL="1664528" indent="0">
              <a:buNone/>
              <a:defRPr sz="832" b="1"/>
            </a:lvl8pPr>
            <a:lvl9pPr marL="1902318" indent="0">
              <a:buNone/>
              <a:defRPr sz="83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302987"/>
            <a:ext cx="3520249" cy="191649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01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8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37808"/>
            <a:ext cx="2670644" cy="83232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513599"/>
            <a:ext cx="4191953" cy="2534962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070134"/>
            <a:ext cx="2670644" cy="1982555"/>
          </a:xfrm>
        </p:spPr>
        <p:txBody>
          <a:bodyPr/>
          <a:lstStyle>
            <a:lvl1pPr marL="0" indent="0">
              <a:buNone/>
              <a:defRPr sz="832"/>
            </a:lvl1pPr>
            <a:lvl2pPr marL="237790" indent="0">
              <a:buNone/>
              <a:defRPr sz="728"/>
            </a:lvl2pPr>
            <a:lvl3pPr marL="475579" indent="0">
              <a:buNone/>
              <a:defRPr sz="624"/>
            </a:lvl3pPr>
            <a:lvl4pPr marL="713369" indent="0">
              <a:buNone/>
              <a:defRPr sz="520"/>
            </a:lvl4pPr>
            <a:lvl5pPr marL="951159" indent="0">
              <a:buNone/>
              <a:defRPr sz="520"/>
            </a:lvl5pPr>
            <a:lvl6pPr marL="1188949" indent="0">
              <a:buNone/>
              <a:defRPr sz="520"/>
            </a:lvl6pPr>
            <a:lvl7pPr marL="1426738" indent="0">
              <a:buNone/>
              <a:defRPr sz="520"/>
            </a:lvl7pPr>
            <a:lvl8pPr marL="1664528" indent="0">
              <a:buNone/>
              <a:defRPr sz="520"/>
            </a:lvl8pPr>
            <a:lvl9pPr marL="1902318" indent="0">
              <a:buNone/>
              <a:defRPr sz="52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37808"/>
            <a:ext cx="2670644" cy="83232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513599"/>
            <a:ext cx="4191953" cy="2534962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790" indent="0">
              <a:buNone/>
              <a:defRPr sz="1456"/>
            </a:lvl2pPr>
            <a:lvl3pPr marL="475579" indent="0">
              <a:buNone/>
              <a:defRPr sz="1248"/>
            </a:lvl3pPr>
            <a:lvl4pPr marL="713369" indent="0">
              <a:buNone/>
              <a:defRPr sz="1040"/>
            </a:lvl4pPr>
            <a:lvl5pPr marL="951159" indent="0">
              <a:buNone/>
              <a:defRPr sz="1040"/>
            </a:lvl5pPr>
            <a:lvl6pPr marL="1188949" indent="0">
              <a:buNone/>
              <a:defRPr sz="1040"/>
            </a:lvl6pPr>
            <a:lvl7pPr marL="1426738" indent="0">
              <a:buNone/>
              <a:defRPr sz="1040"/>
            </a:lvl7pPr>
            <a:lvl8pPr marL="1664528" indent="0">
              <a:buNone/>
              <a:defRPr sz="1040"/>
            </a:lvl8pPr>
            <a:lvl9pPr marL="1902318" indent="0">
              <a:buNone/>
              <a:defRPr sz="104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070134"/>
            <a:ext cx="2670644" cy="1982555"/>
          </a:xfrm>
        </p:spPr>
        <p:txBody>
          <a:bodyPr/>
          <a:lstStyle>
            <a:lvl1pPr marL="0" indent="0">
              <a:buNone/>
              <a:defRPr sz="832"/>
            </a:lvl1pPr>
            <a:lvl2pPr marL="237790" indent="0">
              <a:buNone/>
              <a:defRPr sz="728"/>
            </a:lvl2pPr>
            <a:lvl3pPr marL="475579" indent="0">
              <a:buNone/>
              <a:defRPr sz="624"/>
            </a:lvl3pPr>
            <a:lvl4pPr marL="713369" indent="0">
              <a:buNone/>
              <a:defRPr sz="520"/>
            </a:lvl4pPr>
            <a:lvl5pPr marL="951159" indent="0">
              <a:buNone/>
              <a:defRPr sz="520"/>
            </a:lvl5pPr>
            <a:lvl6pPr marL="1188949" indent="0">
              <a:buNone/>
              <a:defRPr sz="520"/>
            </a:lvl6pPr>
            <a:lvl7pPr marL="1426738" indent="0">
              <a:buNone/>
              <a:defRPr sz="520"/>
            </a:lvl7pPr>
            <a:lvl8pPr marL="1664528" indent="0">
              <a:buNone/>
              <a:defRPr sz="520"/>
            </a:lvl8pPr>
            <a:lvl9pPr marL="1902318" indent="0">
              <a:buNone/>
              <a:defRPr sz="52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9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89916"/>
            <a:ext cx="7141845" cy="68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949579"/>
            <a:ext cx="7141845" cy="226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3306185"/>
            <a:ext cx="1863090" cy="189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3452-6C05-451F-9B20-8D5AE1BF228D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3306185"/>
            <a:ext cx="2794635" cy="189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3306185"/>
            <a:ext cx="1863090" cy="189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D004-E971-4995-9C76-7F0F83DEB2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3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5579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95" indent="-118895" algn="l" defTabSz="475579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685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474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2264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70054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843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633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3423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1213" indent="-118895" algn="l" defTabSz="4755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790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579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369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1159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949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738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4528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2318" algn="l" defTabSz="475579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" y="433"/>
            <a:ext cx="8280000" cy="356624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04557" y="587829"/>
            <a:ext cx="3200400" cy="1224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804557" y="759279"/>
            <a:ext cx="118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Auswertung und Korrektur der Messwerte</a:t>
            </a:r>
            <a:endParaRPr lang="de-DE" sz="1000" dirty="0"/>
          </a:p>
        </p:txBody>
      </p:sp>
      <p:sp>
        <p:nvSpPr>
          <p:cNvPr id="7" name="Textfeld 6"/>
          <p:cNvSpPr txBox="1"/>
          <p:nvPr/>
        </p:nvSpPr>
        <p:spPr>
          <a:xfrm>
            <a:off x="6074228" y="1303940"/>
            <a:ext cx="1126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Schutz vor Sensorausfall</a:t>
            </a:r>
            <a:endParaRPr lang="de-DE" sz="1000" dirty="0"/>
          </a:p>
        </p:txBody>
      </p:sp>
      <p:cxnSp>
        <p:nvCxnSpPr>
          <p:cNvPr id="9" name="Gerade Verbindung mit Pfeil 8"/>
          <p:cNvCxnSpPr>
            <a:stCxn id="6" idx="3"/>
          </p:cNvCxnSpPr>
          <p:nvPr/>
        </p:nvCxnSpPr>
        <p:spPr>
          <a:xfrm flipV="1">
            <a:off x="4988378" y="824593"/>
            <a:ext cx="310243" cy="2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</p:cNvCxnSpPr>
          <p:nvPr/>
        </p:nvCxnSpPr>
        <p:spPr>
          <a:xfrm flipH="1" flipV="1">
            <a:off x="6074228" y="930435"/>
            <a:ext cx="563336" cy="3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radzey</dc:creator>
  <cp:lastModifiedBy>jan radzey</cp:lastModifiedBy>
  <cp:revision>5</cp:revision>
  <dcterms:created xsi:type="dcterms:W3CDTF">2019-02-05T18:11:34Z</dcterms:created>
  <dcterms:modified xsi:type="dcterms:W3CDTF">2019-02-05T18:17:09Z</dcterms:modified>
</cp:coreProperties>
</file>