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>
      <p:cViewPr varScale="1">
        <p:scale>
          <a:sx n="101" d="100"/>
          <a:sy n="101" d="100"/>
        </p:scale>
        <p:origin x="100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71676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Annepu Uday Kumar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892751B-90B3-6CFD-C408-D23C1B829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42" y="1666875"/>
            <a:ext cx="2336800" cy="26289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4EA7620-8678-4FDB-C0C6-D9A941FEE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7" y="1695450"/>
            <a:ext cx="2273300" cy="26289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5423FBE-26E3-799B-059B-BEF7C0E6A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1" y="1695450"/>
            <a:ext cx="2247900" cy="2540000"/>
          </a:xfrm>
          <a:prstGeom prst="rect">
            <a:avLst/>
          </a:prstGeom>
        </p:spPr>
      </p:pic>
      <p:pic>
        <p:nvPicPr>
          <p:cNvPr id="16" name="Picture 15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ACA058AE-E64C-D258-5FCE-686E307D6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22" y="4784725"/>
            <a:ext cx="52070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7883-1230-C7B8-976D-B3A97D55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07777"/>
          </a:xfrm>
        </p:spPr>
        <p:txBody>
          <a:bodyPr/>
          <a:lstStyle/>
          <a:p>
            <a:r>
              <a:rPr lang="en-US" sz="2000" dirty="0"/>
              <a:t>GitHub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A3F84-73B5-4150-34B6-24BFD8CEB3B2}"/>
              </a:ext>
            </a:extLst>
          </p:cNvPr>
          <p:cNvSpPr txBox="1"/>
          <p:nvPr/>
        </p:nvSpPr>
        <p:spPr>
          <a:xfrm>
            <a:off x="755332" y="1219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/Annepuuday111/</a:t>
            </a:r>
            <a:r>
              <a:rPr lang="en-US" dirty="0" err="1"/>
              <a:t>APSSDC.git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4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58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15091" y="3048000"/>
            <a:ext cx="5881159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000" dirty="0"/>
              <a:t>Keyloggers and Security</a:t>
            </a:r>
            <a:endParaRPr lang="en-IN" sz="123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052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598FB-97A6-4E30-7F9A-E518803094B2}"/>
              </a:ext>
            </a:extLst>
          </p:cNvPr>
          <p:cNvSpPr txBox="1"/>
          <p:nvPr/>
        </p:nvSpPr>
        <p:spPr>
          <a:xfrm>
            <a:off x="2224150" y="1428750"/>
            <a:ext cx="47434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End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Solution and Value Proposition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Unique Selling Point (Wow Factor)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Conclusion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3AD99-83EC-2334-2F70-0748C07D676B}"/>
              </a:ext>
            </a:extLst>
          </p:cNvPr>
          <p:cNvSpPr txBox="1"/>
          <p:nvPr/>
        </p:nvSpPr>
        <p:spPr>
          <a:xfrm>
            <a:off x="714375" y="1749560"/>
            <a:ext cx="9369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Keyloggers pose a significant threat to cybersecurity by silently capturing keystrokes, compromising sensitive information such as passwords and financial data.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B8843-BCE7-0AB3-5F5E-1BA33EBCFFF7}"/>
              </a:ext>
            </a:extLst>
          </p:cNvPr>
          <p:cNvSpPr txBox="1"/>
          <p:nvPr/>
        </p:nvSpPr>
        <p:spPr>
          <a:xfrm>
            <a:off x="676275" y="22098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robust solution to detect and prevent keylogger attacks, enhancing overall cybersecurity measures.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5435E-822F-012C-173F-CEB0588DEBD5}"/>
              </a:ext>
            </a:extLst>
          </p:cNvPr>
          <p:cNvSpPr txBox="1"/>
          <p:nvPr/>
        </p:nvSpPr>
        <p:spPr>
          <a:xfrm>
            <a:off x="990600" y="2362200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End Users: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Businesses (small, medium, large)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Government agencies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Educational institutions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6D8F2-53F8-3762-75EF-2E4F6039081B}"/>
              </a:ext>
            </a:extLst>
          </p:cNvPr>
          <p:cNvSpPr txBox="1"/>
          <p:nvPr/>
        </p:nvSpPr>
        <p:spPr>
          <a:xfrm>
            <a:off x="2819400" y="2362200"/>
            <a:ext cx="7501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Our solution employs advanced detection algorithms to identify keylogger activities in real-time, providing proactive </a:t>
            </a:r>
            <a:r>
              <a:rPr lang="en-IN" sz="2800" dirty="0" err="1"/>
              <a:t>defense</a:t>
            </a:r>
            <a:r>
              <a:rPr lang="en-IN" sz="2800" dirty="0"/>
              <a:t> against data theft.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1F996-9912-E085-3247-D02C3228C6A4}"/>
              </a:ext>
            </a:extLst>
          </p:cNvPr>
          <p:cNvSpPr txBox="1"/>
          <p:nvPr/>
        </p:nvSpPr>
        <p:spPr>
          <a:xfrm>
            <a:off x="2533650" y="2362200"/>
            <a:ext cx="6610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Unique Selling Point (Wow Factor):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Real-time anomaly detection with minimal impact on system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Comprehensive reporting and analysis of detected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Integration with existing cybersecurity frameworks.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1673" y="1209357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1878941-5DFB-86B6-9737-AE68A49DF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42" y="1666875"/>
            <a:ext cx="2336800" cy="26289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CDC63E1-1A8C-9859-E639-BB662152C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7" y="1695450"/>
            <a:ext cx="2273300" cy="26289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2B350EC-FA4D-1FA4-BF3E-D8ED18AF1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1" y="1695450"/>
            <a:ext cx="2247900" cy="2540000"/>
          </a:xfrm>
          <a:prstGeom prst="rect">
            <a:avLst/>
          </a:prstGeom>
        </p:spPr>
      </p:pic>
      <p:pic>
        <p:nvPicPr>
          <p:cNvPr id="13" name="Picture 1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473C16DE-D847-BB5E-49DC-3EDB99A2F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22" y="4784725"/>
            <a:ext cx="5207000" cy="81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221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Annepu Uday Kumar</vt:lpstr>
      <vt:lpstr>Keyloggers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GitHub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ANNEPU UDAY KUMAR</cp:lastModifiedBy>
  <cp:revision>17</cp:revision>
  <dcterms:created xsi:type="dcterms:W3CDTF">2024-06-03T05:48:59Z</dcterms:created>
  <dcterms:modified xsi:type="dcterms:W3CDTF">2024-06-20T17:29:24Z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