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5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p</a:t>
            </a:r>
            <a:r>
              <a:rPr lang="en-US" sz="1600" baseline="-25000" dirty="0"/>
              <a:t>k55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2" y="1753437"/>
              <a:ext cx="454840" cy="2292347"/>
              <a:chOff x="5427642" y="1844409"/>
              <a:chExt cx="455368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2" y="2762485"/>
                <a:ext cx="455363" cy="25553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4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Rectangle 11">
            <a:extLst>
              <a:ext uri="{FF2B5EF4-FFF2-40B4-BE49-F238E27FC236}">
                <a16:creationId xmlns:a16="http://schemas.microsoft.com/office/drawing/2014/main" id="{27DC8002-16A2-6F9D-BC3F-C926CC4AC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661" y="2928887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174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8F1026-AE97-9650-01ED-4122000D7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552" y="2932492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24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8AA0D88-5CA7-7DDC-1714-06FF5B6AF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085" y="3622514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27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D50764F-A2ED-3243-32EE-DC4F5841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618" y="2670604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53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04D1C4F-5074-D9C2-B90D-52D2D9FBB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51" y="2670603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6148036-CFB2-2421-09EF-A7E4DC11E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618" y="2010204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839731D-E2C6-1FC9-E063-D4B0FA1E3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079" y="3834182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138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5E2B9D1-9DC8-7E21-C157-05FDBFEE6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077" y="4062783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B0E29-5368-FF9B-51CD-F963227F9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4" y="4037380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49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AFF46EF-5D8E-5432-9DBE-7B1631CEF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082" y="3385447"/>
            <a:ext cx="454835" cy="255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9992" y="2805113"/>
            <a:ext cx="38967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	        1 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9052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	        2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3905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2	        1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3	        2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2	        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8714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3	        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960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3. </a:t>
            </a:r>
            <a:r>
              <a:rPr lang="en-US" sz="1600" dirty="0" err="1"/>
              <a:t>Github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F048D-4952-B8BA-50D5-0BD0A6C8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2275569"/>
            <a:ext cx="8161867" cy="230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489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</TotalTime>
  <Words>273</Words>
  <Application>Microsoft Office PowerPoint</Application>
  <PresentationFormat>On-screen Show (4:3)</PresentationFormat>
  <Paragraphs>83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Times New Roman</vt:lpstr>
      <vt:lpstr>Default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Anner Arevalo</cp:lastModifiedBy>
  <cp:revision>59</cp:revision>
  <cp:lastPrinted>2015-10-07T21:36:22Z</cp:lastPrinted>
  <dcterms:created xsi:type="dcterms:W3CDTF">2003-12-08T11:02:30Z</dcterms:created>
  <dcterms:modified xsi:type="dcterms:W3CDTF">2023-10-15T00:47:35Z</dcterms:modified>
</cp:coreProperties>
</file>