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0" r:id="rId7"/>
    <p:sldId id="274" r:id="rId8"/>
    <p:sldId id="275" r:id="rId9"/>
    <p:sldId id="276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33" autoAdjust="0"/>
  </p:normalViewPr>
  <p:slideViewPr>
    <p:cSldViewPr snapToGrid="0" snapToObjects="1">
      <p:cViewPr varScale="1">
        <p:scale>
          <a:sx n="70" d="100"/>
          <a:sy n="70" d="100"/>
        </p:scale>
        <p:origin x="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3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F06A98-141B-4D41-8FDB-4DFA9CAA1BA7}" type="datetime1">
              <a:rPr lang="ru-RU" smtClean="0"/>
              <a:t>07.08.2022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CB090B-4D05-44EA-A8D6-36D9C558048F}" type="datetime1">
              <a:rPr lang="ru-RU" noProof="0" smtClean="0"/>
              <a:t>07.08.2022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036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64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5AD685E4-AFBE-43EC-9129-9CFC5357CAF7}" type="datetime1">
              <a:rPr lang="ru-RU" noProof="0" smtClean="0"/>
              <a:t>07.08.2022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C77ED0-72CF-4A82-9C57-B24A229CB959}" type="datetime1">
              <a:rPr lang="ru-RU" noProof="0" smtClean="0"/>
              <a:t>07.08.2022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40FF5-B24F-4767-95C8-B064B03D4AD5}" type="datetime1">
              <a:rPr lang="ru-RU" noProof="0" smtClean="0"/>
              <a:t>07.08.2022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DC465-7CD0-49C7-BD56-27FCDABC46A4}" type="datetime1">
              <a:rPr lang="ru-RU" noProof="0" smtClean="0"/>
              <a:t>07.08.2022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3A2C1F-37BA-48FB-BC0E-74EACC3C0EBE}" type="datetime1">
              <a:rPr lang="ru-RU" noProof="0" smtClean="0"/>
              <a:t>07.08.2022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54D174-741F-4F53-87FE-ECF8D088A049}" type="datetime1">
              <a:rPr lang="ru-RU" noProof="0" smtClean="0"/>
              <a:t>07.08.2022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EFD9D-6603-4486-AE58-2429105B1A6E}" type="datetime1">
              <a:rPr lang="ru-RU" noProof="0" smtClean="0"/>
              <a:t>07.08.2022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1801D0-815B-40C5-B899-13EB43094D1C}" type="datetime1">
              <a:rPr lang="ru-RU" noProof="0" smtClean="0"/>
              <a:t>07.08.2022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576FD5-083A-4805-A03B-594561A787C1}" type="datetime1">
              <a:rPr lang="ru-RU" noProof="0" smtClean="0"/>
              <a:t>07.08.2022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635B3-B275-4F11-8463-183354579AEB}" type="datetime1">
              <a:rPr lang="ru-RU" noProof="0" smtClean="0"/>
              <a:t>07.08.2022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11EBA6-40EC-4500-8F18-8642809B13BF}" type="datetime1">
              <a:rPr lang="ru-RU" noProof="0" smtClean="0"/>
              <a:t>07.08.2022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F94A47-B157-4347-AC7B-D584E2C2AA37}" type="datetime1">
              <a:rPr lang="ru-RU" noProof="0" smtClean="0"/>
              <a:t>07.08.2022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34CFD5-143E-4E74-9970-B950F6DFF444}" type="datetime1">
              <a:rPr lang="ru-RU" noProof="0" smtClean="0"/>
              <a:t>07.08.2022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63A6F3-A31E-4284-8B82-576DA2326953}" type="datetime1">
              <a:rPr lang="ru-RU" noProof="0" smtClean="0"/>
              <a:t>07.08.2022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B532E3-42CE-41B3-9090-C3FB247FAF56}" type="datetime1">
              <a:rPr lang="ru-RU" noProof="0" smtClean="0"/>
              <a:t>07.08.2022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0499BB-9BA3-416F-9737-67CC08B3DB2F}" type="datetime1">
              <a:rPr lang="ru-RU" noProof="0" smtClean="0"/>
              <a:t>07.08.2022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FD338-5720-400F-AF23-AA66FD5E47A2}" type="datetime1">
              <a:rPr lang="ru-RU" noProof="0" smtClean="0"/>
              <a:t>07.08.2022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005A2B0-DB7C-4E7B-A868-4C91D4093DCD}" type="datetime1">
              <a:rPr lang="ru-RU" noProof="0" smtClean="0"/>
              <a:t>07.08.2022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ночное небо с горами далеко на горизонте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002033"/>
            <a:ext cx="7197726" cy="2421464"/>
          </a:xfrm>
        </p:spPr>
        <p:txBody>
          <a:bodyPr rtlCol="0">
            <a:normAutofit/>
          </a:bodyPr>
          <a:lstStyle/>
          <a:p>
            <a:pPr algn="ctr" rtl="0"/>
            <a:r>
              <a:rPr lang="en-US" sz="9600" b="1" i="0" u="none" strike="noStrike" dirty="0">
                <a:solidFill>
                  <a:srgbClr val="00B0F0"/>
                </a:solidFill>
                <a:effectLst/>
              </a:rPr>
              <a:t>jQuery</a:t>
            </a:r>
            <a:endParaRPr lang="ru-RU" sz="9600" b="1" noProof="1">
              <a:solidFill>
                <a:srgbClr val="00B0F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3567" y="3423497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en-US" sz="4400" b="1" i="0" u="none" strike="noStrike" dirty="0">
                <a:solidFill>
                  <a:srgbClr val="00B0F0"/>
                </a:solidFill>
                <a:effectLst/>
              </a:rPr>
              <a:t>write less, do more</a:t>
            </a:r>
            <a:endParaRPr lang="ru-RU" sz="4400" noProof="1">
              <a:solidFill>
                <a:srgbClr val="00B0F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508023-2E01-4439-BF44-37959AD27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14" y="3647095"/>
            <a:ext cx="2987307" cy="29873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6143423" cy="898532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ru-RU" sz="5400" b="1" i="0" u="none" strike="noStrike" dirty="0" err="1">
                <a:solidFill>
                  <a:srgbClr val="00B0F0"/>
                </a:solidFill>
                <a:effectLst/>
              </a:rPr>
              <a:t>Історія</a:t>
            </a:r>
            <a:r>
              <a:rPr lang="ru-RU" sz="5400" b="1" i="0" u="none" strike="noStrike" dirty="0">
                <a:solidFill>
                  <a:srgbClr val="00B0F0"/>
                </a:solidFill>
                <a:effectLst/>
              </a:rPr>
              <a:t> </a:t>
            </a:r>
            <a:r>
              <a:rPr lang="ru-RU" sz="5400" b="1" i="0" u="none" strike="noStrike" dirty="0" err="1">
                <a:solidFill>
                  <a:srgbClr val="00B0F0"/>
                </a:solidFill>
                <a:effectLst/>
              </a:rPr>
              <a:t>створення</a:t>
            </a:r>
            <a:endParaRPr lang="ru-RU" sz="5400" b="1" noProof="1">
              <a:solidFill>
                <a:srgbClr val="00B0F0"/>
              </a:solidFill>
            </a:endParaRPr>
          </a:p>
        </p:txBody>
      </p:sp>
      <p:grpSp>
        <p:nvGrpSpPr>
          <p:cNvPr id="179" name="Группа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Полилиния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1"/>
            </a:p>
          </p:txBody>
        </p:sp>
        <p:grpSp>
          <p:nvGrpSpPr>
            <p:cNvPr id="181" name="Группа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Прямая соединительная линия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Прямая соединительная линия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Прямая соединительная линия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Прямая соединительная линия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Прямая соединительная линия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Прямая соединительная линия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Прямая соединительная линия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Прямая соединительная линия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Прямая соединительная линия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Прямая соединительная линия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Прямая соединительная линия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Прямая соединительная линия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Прямая соединительная линия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Прямая соединительная линия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Прямая соединительная линия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Прямая соединительная линия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Прямая соединительная линия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Прямая соединительная линия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Прямая соединительная линия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Прямая соединительная линия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Прямая соединительная линия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Прямая соединительная линия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Прямая соединительная линия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Прямая соединительная линия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единительная линия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Прямая соединительная линия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Прямая соединительная линия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Прямая соединительная линия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Прямая соединительная линия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Прямая соединительная линия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Прямая соединительная линия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Прямая соединительная линия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Прямая соединительная линия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Прямая соединительная линия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Прямая соединительная линия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Прямая соединительная линия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Прямая соединительная линия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Прямая соединительная линия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Прямая соединительная линия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Прямая соединительная линия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Прямая соединительная линия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Прямая соединительная линия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Прямая соединительная линия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Прямая соединительная линия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Прямая соединительная линия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Прямая соединительная линия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Прямая соединительная линия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Прямая соединительная линия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Прямая соединительная линия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Прямая соединительная линия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Прямая соединительная линия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Прямая соединительная линия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Прямая соединительная линия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Прямая соединительная линия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Прямая соединительная линия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Прямая соединительная линия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Прямая соединительная линия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Прямая соединительная линия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Прямая соединительная линия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Прямая соединительная линия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Прямая соединительная линия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Прямая соединительная линия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Прямая соединительная линия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Прямая соединительная линия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Группа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Полилиния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1"/>
            </a:p>
          </p:txBody>
        </p:sp>
        <p:grpSp>
          <p:nvGrpSpPr>
            <p:cNvPr id="263" name="Группа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Прямая соединительная линия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Прямая соединительная линия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Прямая соединительная линия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Прямая соединительная линия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Прямая соединительная линия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Прямая соединительная линия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Прямая соединительная линия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Прямая соединительная линия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Прямая соединительная линия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Прямая соединительная линия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Прямая соединительная линия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Прямая соединительная линия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Прямая соединительная линия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Прямая соединительная линия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Прямая соединительная линия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Прямая соединительная линия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Прямая соединительная линия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Прямая соединительная линия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Прямая соединительная линия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Прямая соединительная линия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Прямая соединительная линия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Прямая соединительная линия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Прямая соединительная линия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Прямая соединительная линия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Прямая соединительная линия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Прямая соединительная линия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Прямая соединительная линия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Прямая соединительная линия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Прямая соединительная линия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Прямая соединительная линия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Прямая соединительная линия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Прямая соединительная линия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Прямая соединительная линия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Прямая соединительная линия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Прямая соединительная линия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Прямая соединительная линия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Прямая соединительная линия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Прямая соединительная линия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Прямая соединительная линия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Прямая соединительная линия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Прямая соединительная линия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Прямая соединительная линия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Прямая соединительная линия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Прямая соединительная линия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Прямая соединительная линия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Прямая соединительная линия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Прямая соединительная линия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Прямая соединительная линия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Прямая соединительная линия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Прямая соединительная линия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Прямая соединительная линия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Прямая соединительная линия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Прямая соединительная линия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Прямая соединительная линия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Прямая соединительная линия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Прямая соединительная линия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Прямая соединительная линия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Прямая соединительная линия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Прямая соединительная линия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Прямая соединительная линия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Прямая соединительная линия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Прямая соединительная линия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Прямая соединительная линия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Прямая соединительная линия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Прямая соединительная линия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Прямая соединительная линия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Прямая соединительная линия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Прямая соединительная линия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Прямая соединительная линия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Прямая соединительная линия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Прямая соединительная линия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Прямая соединительная линия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Прямая соединительная линия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Прямая соединительная линия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Прямая соединительная линия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Прямая соединительная линия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Прямая соединительная линия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Прямая соединительная линия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Рисунок 6" descr="абстрактное изображение светлых точек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B7B447-0507-4E8F-B006-2C15000FE5DE}"/>
              </a:ext>
            </a:extLst>
          </p:cNvPr>
          <p:cNvSpPr txBox="1"/>
          <p:nvPr/>
        </p:nvSpPr>
        <p:spPr>
          <a:xfrm>
            <a:off x="256024" y="2461685"/>
            <a:ext cx="82644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0" u="none" strike="noStrike" dirty="0">
                <a:effectLst/>
                <a:latin typeface="+mj-lt"/>
              </a:rPr>
              <a:t>Творцем фреймворка </a:t>
            </a:r>
            <a:r>
              <a:rPr lang="en-US" sz="2400" b="1" i="0" u="none" strike="noStrike" dirty="0">
                <a:effectLst/>
                <a:latin typeface="+mj-lt"/>
              </a:rPr>
              <a:t>jQuery </a:t>
            </a:r>
            <a:r>
              <a:rPr lang="ru-RU" sz="2400" b="1" i="0" u="none" strike="noStrike" dirty="0">
                <a:effectLst/>
                <a:latin typeface="+mj-lt"/>
              </a:rPr>
              <a:t>є </a:t>
            </a:r>
            <a:r>
              <a:rPr lang="ru-RU" sz="2400" b="1" i="0" u="none" strike="noStrike" dirty="0" err="1">
                <a:effectLst/>
                <a:latin typeface="+mj-lt"/>
              </a:rPr>
              <a:t>відомий</a:t>
            </a:r>
            <a:r>
              <a:rPr lang="ru-RU" sz="2400" b="1" i="0" u="none" strike="noStrike" dirty="0">
                <a:effectLst/>
                <a:latin typeface="+mj-lt"/>
              </a:rPr>
              <a:t> </a:t>
            </a:r>
            <a:r>
              <a:rPr lang="ru-RU" sz="2400" b="1" i="0" u="none" strike="noStrike" dirty="0" err="1">
                <a:effectLst/>
                <a:latin typeface="+mj-lt"/>
              </a:rPr>
              <a:t>програміст</a:t>
            </a:r>
            <a:r>
              <a:rPr lang="ru-RU" sz="2400" b="1" i="0" u="none" strike="noStrike" dirty="0">
                <a:effectLst/>
                <a:latin typeface="+mj-lt"/>
              </a:rPr>
              <a:t> Джон </a:t>
            </a:r>
            <a:r>
              <a:rPr lang="ru-RU" sz="2400" b="1" i="0" u="none" strike="noStrike" dirty="0" err="1">
                <a:effectLst/>
                <a:latin typeface="+mj-lt"/>
              </a:rPr>
              <a:t>Резіг</a:t>
            </a:r>
            <a:r>
              <a:rPr lang="ru-RU" sz="2400" b="1" i="0" u="none" strike="noStrike" dirty="0">
                <a:effectLst/>
                <a:latin typeface="+mj-lt"/>
              </a:rPr>
              <a:t>, </a:t>
            </a:r>
            <a:r>
              <a:rPr lang="ru-RU" sz="2400" b="1" i="0" u="none" strike="noStrike" dirty="0" err="1">
                <a:effectLst/>
                <a:latin typeface="+mj-lt"/>
              </a:rPr>
              <a:t>який</a:t>
            </a:r>
            <a:r>
              <a:rPr lang="ru-RU" sz="2400" b="1" i="0" u="none" strike="noStrike" dirty="0">
                <a:effectLst/>
                <a:latin typeface="+mj-lt"/>
              </a:rPr>
              <a:t> з </a:t>
            </a:r>
            <a:r>
              <a:rPr lang="ru-RU" sz="2400" b="1" i="0" u="none" strike="noStrike" dirty="0" err="1">
                <a:effectLst/>
                <a:latin typeface="+mj-lt"/>
              </a:rPr>
              <a:t>дитинства</a:t>
            </a:r>
            <a:r>
              <a:rPr lang="ru-RU" sz="2400" b="1" i="0" u="none" strike="noStrike" dirty="0">
                <a:effectLst/>
                <a:latin typeface="+mj-lt"/>
              </a:rPr>
              <a:t> </a:t>
            </a:r>
            <a:r>
              <a:rPr lang="ru-RU" sz="2400" b="1" i="0" u="none" strike="noStrike" dirty="0" err="1">
                <a:effectLst/>
                <a:latin typeface="+mj-lt"/>
              </a:rPr>
              <a:t>захоплювався</a:t>
            </a:r>
            <a:r>
              <a:rPr lang="ru-RU" sz="2400" b="1" i="0" u="none" strike="noStrike" dirty="0">
                <a:effectLst/>
                <a:latin typeface="+mj-lt"/>
              </a:rPr>
              <a:t> </a:t>
            </a:r>
            <a:r>
              <a:rPr lang="ru-RU" sz="2400" b="1" i="0" u="none" strike="noStrike" dirty="0" err="1">
                <a:effectLst/>
                <a:latin typeface="+mj-lt"/>
              </a:rPr>
              <a:t>кодінгом</a:t>
            </a:r>
            <a:r>
              <a:rPr lang="ru-RU" sz="2400" b="1" i="0" u="none" strike="noStrike" dirty="0">
                <a:effectLst/>
                <a:latin typeface="+mj-lt"/>
              </a:rPr>
              <a:t>. </a:t>
            </a:r>
            <a:r>
              <a:rPr lang="ru-RU" sz="2400" b="1" i="0" u="none" strike="noStrike" dirty="0" err="1">
                <a:effectLst/>
                <a:latin typeface="+mj-lt"/>
              </a:rPr>
              <a:t>Спочатку</a:t>
            </a:r>
            <a:r>
              <a:rPr lang="ru-RU" sz="2400" b="1" i="0" u="none" strike="noStrike" dirty="0">
                <a:effectLst/>
                <a:latin typeface="+mj-lt"/>
              </a:rPr>
              <a:t> </a:t>
            </a:r>
            <a:r>
              <a:rPr lang="ru-RU" sz="2400" b="1" i="0" u="none" strike="noStrike" dirty="0" err="1">
                <a:effectLst/>
                <a:latin typeface="+mj-lt"/>
              </a:rPr>
              <a:t>він</a:t>
            </a:r>
            <a:r>
              <a:rPr lang="ru-RU" sz="2400" b="1" i="0" u="none" strike="noStrike" dirty="0">
                <a:effectLst/>
                <a:latin typeface="+mj-lt"/>
              </a:rPr>
              <a:t> </a:t>
            </a:r>
            <a:r>
              <a:rPr lang="ru-RU" sz="2400" b="1" i="0" u="none" strike="noStrike" dirty="0" err="1">
                <a:effectLst/>
                <a:latin typeface="+mj-lt"/>
              </a:rPr>
              <a:t>вивчав</a:t>
            </a:r>
            <a:r>
              <a:rPr lang="ru-RU" sz="2400" b="1" i="0" u="none" strike="noStrike" dirty="0">
                <a:effectLst/>
                <a:latin typeface="+mj-lt"/>
              </a:rPr>
              <a:t> </a:t>
            </a:r>
            <a:r>
              <a:rPr lang="en-US" sz="2400" b="1" i="0" u="none" strike="noStrike" dirty="0">
                <a:effectLst/>
                <a:latin typeface="+mj-lt"/>
              </a:rPr>
              <a:t>QBasic, Visual Basic </a:t>
            </a:r>
            <a:r>
              <a:rPr lang="ru-RU" sz="2400" b="1" i="0" u="none" strike="noStrike" dirty="0">
                <a:effectLst/>
                <a:latin typeface="+mj-lt"/>
              </a:rPr>
              <a:t>і </a:t>
            </a:r>
            <a:r>
              <a:rPr lang="en-US" sz="2400" b="1" i="0" u="none" strike="noStrike" dirty="0">
                <a:effectLst/>
                <a:latin typeface="+mj-lt"/>
              </a:rPr>
              <a:t>HTML. </a:t>
            </a:r>
            <a:r>
              <a:rPr lang="ru-RU" sz="2400" b="1" i="0" u="none" strike="noStrike" dirty="0">
                <a:effectLst/>
                <a:latin typeface="+mj-lt"/>
              </a:rPr>
              <a:t>У 2004 </a:t>
            </a:r>
            <a:r>
              <a:rPr lang="ru-RU" sz="2400" b="1" i="0" u="none" strike="noStrike" dirty="0" err="1">
                <a:effectLst/>
                <a:latin typeface="+mj-lt"/>
              </a:rPr>
              <a:t>році</a:t>
            </a:r>
            <a:r>
              <a:rPr lang="ru-RU" sz="2400" b="1" i="0" u="none" strike="noStrike" dirty="0">
                <a:effectLst/>
                <a:latin typeface="+mj-lt"/>
              </a:rPr>
              <a:t> </a:t>
            </a:r>
            <a:r>
              <a:rPr lang="ru-RU" sz="2400" b="1" i="0" u="none" strike="noStrike" dirty="0" err="1">
                <a:effectLst/>
                <a:latin typeface="+mj-lt"/>
              </a:rPr>
              <a:t>він</a:t>
            </a:r>
            <a:r>
              <a:rPr lang="ru-RU" sz="2400" b="1" i="0" u="none" strike="noStrike" dirty="0">
                <a:effectLst/>
                <a:latin typeface="+mj-lt"/>
              </a:rPr>
              <a:t> </a:t>
            </a:r>
            <a:r>
              <a:rPr lang="ru-RU" sz="2400" b="1" i="0" u="none" strike="noStrike" dirty="0" err="1">
                <a:effectLst/>
                <a:latin typeface="+mj-lt"/>
              </a:rPr>
              <a:t>пристрастився</a:t>
            </a:r>
            <a:r>
              <a:rPr lang="ru-RU" sz="2400" b="1" i="0" u="none" strike="noStrike" dirty="0">
                <a:effectLst/>
                <a:latin typeface="+mj-lt"/>
              </a:rPr>
              <a:t> до </a:t>
            </a:r>
            <a:r>
              <a:rPr lang="en-US" sz="2400" b="1" i="0" u="none" strike="noStrike" dirty="0">
                <a:effectLst/>
                <a:latin typeface="+mj-lt"/>
              </a:rPr>
              <a:t>JavaScript </a:t>
            </a:r>
            <a:r>
              <a:rPr lang="ru-RU" sz="2400" b="1" i="0" u="none" strike="noStrike" dirty="0">
                <a:effectLst/>
                <a:latin typeface="+mj-lt"/>
              </a:rPr>
              <a:t>і згодом створив на </a:t>
            </a:r>
            <a:r>
              <a:rPr lang="ru-RU" sz="2400" b="1" i="0" u="none" strike="noStrike" dirty="0" err="1">
                <a:effectLst/>
                <a:latin typeface="+mj-lt"/>
              </a:rPr>
              <a:t>цій</a:t>
            </a:r>
            <a:r>
              <a:rPr lang="ru-RU" sz="2400" b="1" i="0" u="none" strike="noStrike" dirty="0">
                <a:effectLst/>
                <a:latin typeface="+mj-lt"/>
              </a:rPr>
              <a:t> </a:t>
            </a:r>
            <a:r>
              <a:rPr lang="ru-RU" sz="2400" b="1" i="0" u="none" strike="noStrike" dirty="0" err="1">
                <a:effectLst/>
                <a:latin typeface="+mj-lt"/>
              </a:rPr>
              <a:t>мові</a:t>
            </a:r>
            <a:r>
              <a:rPr lang="ru-RU" sz="2400" b="1" i="0" u="none" strike="noStrike" dirty="0">
                <a:effectLst/>
                <a:latin typeface="+mj-lt"/>
              </a:rPr>
              <a:t> </a:t>
            </a:r>
            <a:r>
              <a:rPr lang="ru-RU" sz="2400" b="1" i="0" u="none" strike="noStrike" dirty="0" err="1">
                <a:effectLst/>
                <a:latin typeface="+mj-lt"/>
              </a:rPr>
              <a:t>цілий</a:t>
            </a:r>
            <a:r>
              <a:rPr lang="ru-RU" sz="2400" b="1" i="0" u="none" strike="noStrike" dirty="0">
                <a:effectLst/>
                <a:latin typeface="+mj-lt"/>
              </a:rPr>
              <a:t> ряд </a:t>
            </a:r>
            <a:r>
              <a:rPr lang="ru-RU" sz="2400" b="1" i="0" u="none" strike="noStrike" dirty="0" err="1">
                <a:effectLst/>
                <a:latin typeface="+mj-lt"/>
              </a:rPr>
              <a:t>додатків</a:t>
            </a:r>
            <a:r>
              <a:rPr lang="ru-RU" sz="2400" b="1" i="0" u="none" strike="noStrike" dirty="0">
                <a:effectLst/>
                <a:latin typeface="+mj-lt"/>
              </a:rPr>
              <a:t>. </a:t>
            </a:r>
            <a:r>
              <a:rPr lang="ru-RU" sz="2400" b="1" i="0" u="none" strike="noStrike" dirty="0" err="1">
                <a:effectLst/>
                <a:latin typeface="+mj-lt"/>
              </a:rPr>
              <a:t>Розробнику</a:t>
            </a:r>
            <a:r>
              <a:rPr lang="ru-RU" sz="2400" b="1" i="0" u="none" strike="noStrike" dirty="0">
                <a:effectLst/>
                <a:latin typeface="+mj-lt"/>
              </a:rPr>
              <a:t> не </a:t>
            </a:r>
            <a:r>
              <a:rPr lang="ru-RU" sz="2400" b="1" i="0" u="none" strike="noStrike" dirty="0" err="1">
                <a:effectLst/>
                <a:latin typeface="+mj-lt"/>
              </a:rPr>
              <a:t>подобалося</a:t>
            </a:r>
            <a:r>
              <a:rPr lang="ru-RU" sz="2400" b="1" i="0" u="none" strike="noStrike" dirty="0">
                <a:effectLst/>
                <a:latin typeface="+mj-lt"/>
              </a:rPr>
              <a:t>, </a:t>
            </a:r>
            <a:r>
              <a:rPr lang="ru-RU" sz="2400" b="1" i="0" u="none" strike="noStrike" dirty="0" err="1">
                <a:effectLst/>
                <a:latin typeface="+mj-lt"/>
              </a:rPr>
              <a:t>що</a:t>
            </a:r>
            <a:r>
              <a:rPr lang="ru-RU" sz="2400" b="1" i="0" u="none" strike="noStrike" dirty="0">
                <a:effectLst/>
                <a:latin typeface="+mj-lt"/>
              </a:rPr>
              <a:t> для </a:t>
            </a:r>
            <a:r>
              <a:rPr lang="ru-RU" sz="2400" b="1" i="0" u="none" strike="noStrike" dirty="0" err="1">
                <a:effectLst/>
                <a:latin typeface="+mj-lt"/>
              </a:rPr>
              <a:t>роботи</a:t>
            </a:r>
            <a:r>
              <a:rPr lang="ru-RU" sz="2400" b="1" i="0" u="none" strike="noStrike" dirty="0">
                <a:effectLst/>
                <a:latin typeface="+mj-lt"/>
              </a:rPr>
              <a:t> доводиться </a:t>
            </a:r>
            <a:r>
              <a:rPr lang="ru-RU" sz="2400" b="1" i="0" u="none" strike="noStrike" dirty="0" err="1">
                <a:effectLst/>
                <a:latin typeface="+mj-lt"/>
              </a:rPr>
              <a:t>використовувати</a:t>
            </a:r>
            <a:r>
              <a:rPr lang="ru-RU" sz="2400" b="1" i="0" u="none" strike="noStrike" dirty="0">
                <a:effectLst/>
                <a:latin typeface="+mj-lt"/>
              </a:rPr>
              <a:t> </a:t>
            </a:r>
            <a:r>
              <a:rPr lang="ru-RU" sz="2400" b="1" i="0" u="none" strike="noStrike" dirty="0" err="1">
                <a:effectLst/>
                <a:latin typeface="+mj-lt"/>
              </a:rPr>
              <a:t>фрагменти</a:t>
            </a:r>
            <a:r>
              <a:rPr lang="ru-RU" sz="2400" b="1" i="0" u="none" strike="noStrike" dirty="0">
                <a:effectLst/>
                <a:latin typeface="+mj-lt"/>
              </a:rPr>
              <a:t> коду </a:t>
            </a:r>
            <a:r>
              <a:rPr lang="ru-RU" sz="2400" b="1" i="0" u="none" strike="noStrike" dirty="0" err="1">
                <a:effectLst/>
                <a:latin typeface="+mj-lt"/>
              </a:rPr>
              <a:t>інших</a:t>
            </a:r>
            <a:r>
              <a:rPr lang="ru-RU" sz="2400" b="1" i="0" u="none" strike="noStrike" dirty="0">
                <a:effectLst/>
                <a:latin typeface="+mj-lt"/>
              </a:rPr>
              <a:t> </a:t>
            </a:r>
            <a:r>
              <a:rPr lang="ru-RU" sz="2400" b="1" i="0" u="none" strike="noStrike" dirty="0" err="1">
                <a:effectLst/>
                <a:latin typeface="+mj-lt"/>
              </a:rPr>
              <a:t>девелоперів</a:t>
            </a:r>
            <a:r>
              <a:rPr lang="ru-RU" sz="2400" b="1" i="0" u="none" strike="noStrike" dirty="0">
                <a:effectLst/>
                <a:latin typeface="+mj-lt"/>
              </a:rPr>
              <a:t>. При </a:t>
            </a:r>
            <a:r>
              <a:rPr lang="ru-RU" sz="2400" b="1" i="0" u="none" strike="noStrike" dirty="0" err="1">
                <a:effectLst/>
                <a:latin typeface="+mj-lt"/>
              </a:rPr>
              <a:t>створенні</a:t>
            </a:r>
            <a:r>
              <a:rPr lang="ru-RU" sz="2400" b="1" i="0" u="none" strike="noStrike" dirty="0">
                <a:effectLst/>
                <a:latin typeface="+mj-lt"/>
              </a:rPr>
              <a:t> </a:t>
            </a:r>
            <a:r>
              <a:rPr lang="en-US" sz="2400" b="1" i="0" u="none" strike="noStrike" dirty="0">
                <a:effectLst/>
                <a:latin typeface="+mj-lt"/>
              </a:rPr>
              <a:t>jQuery, </a:t>
            </a:r>
            <a:r>
              <a:rPr lang="ru-RU" sz="2400" b="1" i="0" u="none" strike="noStrike" dirty="0" err="1">
                <a:effectLst/>
                <a:latin typeface="+mj-lt"/>
              </a:rPr>
              <a:t>Резіг</a:t>
            </a:r>
            <a:r>
              <a:rPr lang="ru-RU" sz="2400" b="1" i="0" u="none" strike="noStrike" dirty="0">
                <a:effectLst/>
                <a:latin typeface="+mj-lt"/>
              </a:rPr>
              <a:t> </a:t>
            </a:r>
            <a:r>
              <a:rPr lang="ru-RU" sz="2400" b="1" i="0" u="none" strike="noStrike" dirty="0" err="1">
                <a:effectLst/>
                <a:latin typeface="+mj-lt"/>
              </a:rPr>
              <a:t>побачив</a:t>
            </a:r>
            <a:r>
              <a:rPr lang="ru-RU" sz="2400" b="1" i="0" u="none" strike="noStrike" dirty="0">
                <a:effectLst/>
                <a:latin typeface="+mj-lt"/>
              </a:rPr>
              <a:t> у </a:t>
            </a:r>
            <a:r>
              <a:rPr lang="ru-RU" sz="2400" b="1" i="0" u="none" strike="noStrike" dirty="0" err="1">
                <a:effectLst/>
                <a:latin typeface="+mj-lt"/>
              </a:rPr>
              <a:t>цьому</a:t>
            </a:r>
            <a:r>
              <a:rPr lang="ru-RU" sz="2400" b="1" i="0" u="none" strike="noStrike" dirty="0">
                <a:effectLst/>
                <a:latin typeface="+mj-lt"/>
              </a:rPr>
              <a:t> </a:t>
            </a:r>
            <a:r>
              <a:rPr lang="ru-RU" sz="2400" b="1" i="0" u="none" strike="noStrike" dirty="0" err="1">
                <a:effectLst/>
                <a:latin typeface="+mj-lt"/>
              </a:rPr>
              <a:t>можливість</a:t>
            </a:r>
            <a:r>
              <a:rPr lang="ru-RU" sz="2400" b="1" i="0" u="none" strike="noStrike" dirty="0">
                <a:effectLst/>
                <a:latin typeface="+mj-lt"/>
              </a:rPr>
              <a:t> </a:t>
            </a:r>
            <a:r>
              <a:rPr lang="ru-RU" sz="2400" b="1" i="0" u="none" strike="noStrike" dirty="0" err="1">
                <a:effectLst/>
                <a:latin typeface="+mj-lt"/>
              </a:rPr>
              <a:t>впровадити</a:t>
            </a:r>
            <a:r>
              <a:rPr lang="ru-RU" sz="2400" b="1" i="0" u="none" strike="noStrike" dirty="0">
                <a:effectLst/>
                <a:latin typeface="+mj-lt"/>
              </a:rPr>
              <a:t> в </a:t>
            </a:r>
            <a:r>
              <a:rPr lang="ru-RU" sz="2400" b="1" i="0" u="none" strike="noStrike" dirty="0" err="1">
                <a:effectLst/>
                <a:latin typeface="+mj-lt"/>
              </a:rPr>
              <a:t>нього</a:t>
            </a:r>
            <a:r>
              <a:rPr lang="ru-RU" sz="2400" b="1" i="0" u="none" strike="noStrike" dirty="0">
                <a:effectLst/>
                <a:latin typeface="+mj-lt"/>
              </a:rPr>
              <a:t> </a:t>
            </a:r>
            <a:r>
              <a:rPr lang="ru-RU" sz="2400" b="1" i="0" u="none" strike="noStrike" dirty="0" err="1">
                <a:effectLst/>
                <a:latin typeface="+mj-lt"/>
              </a:rPr>
              <a:t>модулі</a:t>
            </a:r>
            <a:r>
              <a:rPr lang="ru-RU" sz="2400" b="1" i="0" u="none" strike="noStrike" dirty="0">
                <a:effectLst/>
                <a:latin typeface="+mj-lt"/>
              </a:rPr>
              <a:t>, </a:t>
            </a:r>
            <a:r>
              <a:rPr lang="ru-RU" sz="2400" b="1" i="0" u="none" strike="noStrike" dirty="0" err="1">
                <a:effectLst/>
                <a:latin typeface="+mj-lt"/>
              </a:rPr>
              <a:t>які</a:t>
            </a:r>
            <a:r>
              <a:rPr lang="ru-RU" sz="2400" b="1" i="0" u="none" strike="noStrike" dirty="0">
                <a:effectLst/>
                <a:latin typeface="+mj-lt"/>
              </a:rPr>
              <a:t> </a:t>
            </a:r>
            <a:r>
              <a:rPr lang="ru-RU" sz="2400" b="1" i="0" u="none" strike="noStrike" dirty="0" err="1">
                <a:effectLst/>
                <a:latin typeface="+mj-lt"/>
              </a:rPr>
              <a:t>будуть</a:t>
            </a:r>
            <a:r>
              <a:rPr lang="ru-RU" sz="2400" b="1" i="0" u="none" strike="noStrike" dirty="0">
                <a:effectLst/>
                <a:latin typeface="+mj-lt"/>
              </a:rPr>
              <a:t> часто </a:t>
            </a:r>
            <a:r>
              <a:rPr lang="ru-RU" sz="2400" b="1" i="0" u="none" strike="noStrike" dirty="0" err="1">
                <a:effectLst/>
                <a:latin typeface="+mj-lt"/>
              </a:rPr>
              <a:t>використовуватися</a:t>
            </a:r>
            <a:r>
              <a:rPr lang="ru-RU" sz="2400" b="1" i="0" u="none" strike="noStrike" dirty="0">
                <a:effectLst/>
                <a:latin typeface="+mj-lt"/>
              </a:rPr>
              <a:t> згодом. </a:t>
            </a:r>
            <a:r>
              <a:rPr lang="ru-RU" sz="2400" b="1" i="0" u="none" strike="noStrike" dirty="0" err="1">
                <a:effectLst/>
                <a:latin typeface="+mj-lt"/>
              </a:rPr>
              <a:t>Це</a:t>
            </a:r>
            <a:r>
              <a:rPr lang="ru-RU" sz="2400" b="1" i="0" u="none" strike="noStrike" dirty="0">
                <a:effectLst/>
                <a:latin typeface="+mj-lt"/>
              </a:rPr>
              <a:t> б </a:t>
            </a:r>
            <a:r>
              <a:rPr lang="ru-RU" sz="2400" b="1" i="0" u="none" strike="noStrike" dirty="0" err="1">
                <a:effectLst/>
                <a:latin typeface="+mj-lt"/>
              </a:rPr>
              <a:t>допомогло</a:t>
            </a:r>
            <a:r>
              <a:rPr lang="ru-RU" sz="2400" b="1" i="0" u="none" strike="noStrike" dirty="0">
                <a:effectLst/>
                <a:latin typeface="+mj-lt"/>
              </a:rPr>
              <a:t> </a:t>
            </a:r>
            <a:r>
              <a:rPr lang="ru-RU" sz="2400" b="1" i="0" u="none" strike="noStrike" dirty="0" err="1">
                <a:effectLst/>
                <a:latin typeface="+mj-lt"/>
              </a:rPr>
              <a:t>спростити</a:t>
            </a:r>
            <a:r>
              <a:rPr lang="ru-RU" sz="2400" b="1" i="0" u="none" strike="noStrike" dirty="0">
                <a:effectLst/>
                <a:latin typeface="+mj-lt"/>
              </a:rPr>
              <a:t> </a:t>
            </a:r>
            <a:r>
              <a:rPr lang="en-US" sz="2400" b="1" i="0" u="none" strike="noStrike" dirty="0">
                <a:effectLst/>
                <a:latin typeface="+mj-lt"/>
              </a:rPr>
              <a:t>JavaScript </a:t>
            </a:r>
            <a:r>
              <a:rPr lang="ru-RU" sz="2400" b="1" i="0" u="none" strike="noStrike" dirty="0">
                <a:effectLst/>
                <a:latin typeface="+mj-lt"/>
              </a:rPr>
              <a:t>у </a:t>
            </a:r>
            <a:r>
              <a:rPr lang="ru-RU" sz="2400" b="1" i="0" u="none" strike="noStrike" dirty="0" err="1">
                <a:effectLst/>
                <a:latin typeface="+mj-lt"/>
              </a:rPr>
              <a:t>плані</a:t>
            </a:r>
            <a:r>
              <a:rPr lang="ru-RU" sz="2400" b="1" i="0" u="none" strike="noStrike" dirty="0">
                <a:effectLst/>
                <a:latin typeface="+mj-lt"/>
              </a:rPr>
              <a:t> </a:t>
            </a:r>
            <a:r>
              <a:rPr lang="ru-RU" sz="2400" b="1" i="0" u="none" strike="noStrike" dirty="0" err="1">
                <a:effectLst/>
                <a:latin typeface="+mj-lt"/>
              </a:rPr>
              <a:t>кросбраузерних</a:t>
            </a:r>
            <a:r>
              <a:rPr lang="ru-RU" sz="2400" b="1" i="0" u="none" strike="noStrike" dirty="0">
                <a:effectLst/>
                <a:latin typeface="+mj-lt"/>
              </a:rPr>
              <a:t> </a:t>
            </a:r>
            <a:r>
              <a:rPr lang="ru-RU" sz="2400" b="1" i="0" u="none" strike="noStrike" dirty="0" err="1">
                <a:effectLst/>
                <a:latin typeface="+mj-lt"/>
              </a:rPr>
              <a:t>рішень</a:t>
            </a:r>
            <a:r>
              <a:rPr lang="ru-RU" sz="2400" b="1" i="0" u="none" strike="noStrike" dirty="0">
                <a:effectLst/>
                <a:latin typeface="+mj-lt"/>
              </a:rPr>
              <a:t>.</a:t>
            </a:r>
            <a:r>
              <a:rPr lang="en-US" sz="2400" b="1" i="0" u="none" strike="noStrike" dirty="0">
                <a:effectLst/>
                <a:latin typeface="+mj-lt"/>
              </a:rPr>
              <a:t> </a:t>
            </a:r>
            <a:r>
              <a:rPr lang="ru-RU" sz="2400" b="1" i="0" dirty="0" err="1">
                <a:effectLst/>
                <a:latin typeface="+mj-lt"/>
              </a:rPr>
              <a:t>Готову</a:t>
            </a:r>
            <a:r>
              <a:rPr lang="ru-RU" sz="2400" b="1" i="0" dirty="0">
                <a:effectLst/>
                <a:latin typeface="+mj-lt"/>
              </a:rPr>
              <a:t> </a:t>
            </a:r>
            <a:r>
              <a:rPr lang="ru-RU" sz="2400" b="1" i="0" dirty="0" err="1">
                <a:effectLst/>
                <a:latin typeface="+mj-lt"/>
              </a:rPr>
              <a:t>бібліотеку</a:t>
            </a:r>
            <a:r>
              <a:rPr lang="ru-RU" sz="2400" b="1" i="0" dirty="0">
                <a:effectLst/>
                <a:latin typeface="+mj-lt"/>
              </a:rPr>
              <a:t> </a:t>
            </a:r>
            <a:r>
              <a:rPr lang="ru-RU" sz="2400" b="1" i="0" dirty="0" err="1">
                <a:effectLst/>
                <a:latin typeface="+mj-lt"/>
              </a:rPr>
              <a:t>рішень</a:t>
            </a:r>
            <a:r>
              <a:rPr lang="ru-RU" sz="2400" b="1" i="0" dirty="0">
                <a:effectLst/>
                <a:latin typeface="+mj-lt"/>
              </a:rPr>
              <a:t> </a:t>
            </a:r>
            <a:r>
              <a:rPr lang="ru-RU" sz="2400" b="1" i="0" dirty="0" err="1">
                <a:effectLst/>
                <a:latin typeface="+mj-lt"/>
              </a:rPr>
              <a:t>презентували</a:t>
            </a:r>
            <a:r>
              <a:rPr lang="ru-RU" sz="2400" b="1" i="0" dirty="0">
                <a:effectLst/>
                <a:latin typeface="+mj-lt"/>
              </a:rPr>
              <a:t> на </a:t>
            </a:r>
            <a:r>
              <a:rPr lang="ru-RU" sz="2400" b="1" i="0" dirty="0" err="1">
                <a:effectLst/>
                <a:latin typeface="+mj-lt"/>
              </a:rPr>
              <a:t>нішевій</a:t>
            </a:r>
            <a:r>
              <a:rPr lang="ru-RU" sz="2400" b="1" i="0" dirty="0">
                <a:effectLst/>
                <a:latin typeface="+mj-lt"/>
              </a:rPr>
              <a:t> </a:t>
            </a:r>
            <a:r>
              <a:rPr lang="ru-RU" sz="2400" b="1" i="0" dirty="0" err="1">
                <a:effectLst/>
                <a:latin typeface="+mj-lt"/>
              </a:rPr>
              <a:t>події</a:t>
            </a:r>
            <a:r>
              <a:rPr lang="ru-RU" sz="2400" b="1" i="0" dirty="0">
                <a:effectLst/>
                <a:latin typeface="+mj-lt"/>
              </a:rPr>
              <a:t> </a:t>
            </a:r>
            <a:r>
              <a:rPr lang="en-US" sz="2400" b="1" i="0" dirty="0" err="1">
                <a:effectLst/>
                <a:latin typeface="+mj-lt"/>
              </a:rPr>
              <a:t>BarCamp</a:t>
            </a:r>
            <a:r>
              <a:rPr lang="en-US" sz="2400" b="1" i="0" dirty="0">
                <a:effectLst/>
                <a:latin typeface="+mj-lt"/>
              </a:rPr>
              <a:t>, </a:t>
            </a:r>
            <a:r>
              <a:rPr lang="ru-RU" sz="2400" b="1" i="0" dirty="0">
                <a:effectLst/>
                <a:latin typeface="+mj-lt"/>
              </a:rPr>
              <a:t>яка </a:t>
            </a:r>
            <a:r>
              <a:rPr lang="ru-RU" sz="2400" b="1" i="0" dirty="0" err="1">
                <a:effectLst/>
                <a:latin typeface="+mj-lt"/>
              </a:rPr>
              <a:t>пройшла</a:t>
            </a:r>
            <a:r>
              <a:rPr lang="ru-RU" sz="2400" b="1" i="0" dirty="0">
                <a:effectLst/>
                <a:latin typeface="+mj-lt"/>
              </a:rPr>
              <a:t> у </a:t>
            </a:r>
            <a:r>
              <a:rPr lang="ru-RU" sz="2400" b="1" i="0" dirty="0" err="1">
                <a:effectLst/>
                <a:latin typeface="+mj-lt"/>
              </a:rPr>
              <a:t>місті</a:t>
            </a:r>
            <a:r>
              <a:rPr lang="ru-RU" sz="2400" b="1" i="0" dirty="0">
                <a:effectLst/>
                <a:latin typeface="+mj-lt"/>
              </a:rPr>
              <a:t> Нью-Йорк в 2006 </a:t>
            </a:r>
            <a:r>
              <a:rPr lang="ru-RU" sz="2400" b="1" i="0" dirty="0" err="1">
                <a:effectLst/>
                <a:latin typeface="+mj-lt"/>
              </a:rPr>
              <a:t>році</a:t>
            </a:r>
            <a:r>
              <a:rPr lang="ru-RU" sz="2400" b="1" i="0" dirty="0">
                <a:effectLst/>
                <a:latin typeface="+mj-lt"/>
              </a:rPr>
              <a:t>.</a:t>
            </a:r>
            <a:endParaRPr lang="ru-RU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1"/>
            <a:ext cx="10045545" cy="1060174"/>
          </a:xfrm>
        </p:spPr>
        <p:txBody>
          <a:bodyPr rtlCol="0">
            <a:normAutofit fontScale="90000"/>
          </a:bodyPr>
          <a:lstStyle/>
          <a:p>
            <a:pPr algn="ctr"/>
            <a:r>
              <a:rPr lang="ru-RU" sz="4800" b="1" i="0" dirty="0" err="1">
                <a:solidFill>
                  <a:srgbClr val="00B0F0"/>
                </a:solidFill>
                <a:effectLst/>
              </a:rPr>
              <a:t>Основні</a:t>
            </a:r>
            <a:r>
              <a:rPr lang="ru-RU" sz="4800" b="1" i="0" dirty="0">
                <a:solidFill>
                  <a:srgbClr val="00B0F0"/>
                </a:solidFill>
                <a:effectLst/>
              </a:rPr>
              <a:t> </a:t>
            </a:r>
            <a:r>
              <a:rPr lang="ru-RU" sz="4800" b="1" i="0" dirty="0" err="1">
                <a:solidFill>
                  <a:srgbClr val="00B0F0"/>
                </a:solidFill>
                <a:effectLst/>
              </a:rPr>
              <a:t>можливості</a:t>
            </a:r>
            <a:r>
              <a:rPr lang="ru-RU" sz="4800" b="1" i="0" dirty="0">
                <a:solidFill>
                  <a:srgbClr val="00B0F0"/>
                </a:solidFill>
                <a:effectLst/>
              </a:rPr>
              <a:t> </a:t>
            </a:r>
            <a:r>
              <a:rPr lang="en-US" sz="4800" b="1" dirty="0" err="1">
                <a:solidFill>
                  <a:srgbClr val="00B0F0"/>
                </a:solidFill>
              </a:rPr>
              <a:t>j</a:t>
            </a:r>
            <a:r>
              <a:rPr lang="en-US" sz="4800" b="1" i="0" dirty="0" err="1">
                <a:solidFill>
                  <a:srgbClr val="00B0F0"/>
                </a:solidFill>
                <a:effectLst/>
                <a:latin typeface="+mj-lt"/>
              </a:rPr>
              <a:t>QUery</a:t>
            </a:r>
            <a:br>
              <a:rPr lang="en-US" b="1" i="0" dirty="0">
                <a:solidFill>
                  <a:srgbClr val="828282"/>
                </a:solidFill>
                <a:effectLst/>
                <a:latin typeface="raleway" panose="020B0604020202020204" pitchFamily="2" charset="-52"/>
              </a:rPr>
            </a:br>
            <a:endParaRPr lang="ru-RU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3DF1D-D7EA-469C-B8BB-5A47D2062EA5}"/>
              </a:ext>
            </a:extLst>
          </p:cNvPr>
          <p:cNvSpPr txBox="1"/>
          <p:nvPr/>
        </p:nvSpPr>
        <p:spPr>
          <a:xfrm>
            <a:off x="450575" y="1775791"/>
            <a:ext cx="113438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0" i="0" dirty="0" err="1">
                <a:effectLst/>
              </a:rPr>
              <a:t>Бібліотека</a:t>
            </a:r>
            <a:r>
              <a:rPr lang="ru-RU" sz="3600" b="0" i="0" dirty="0">
                <a:effectLst/>
              </a:rPr>
              <a:t> </a:t>
            </a:r>
            <a:r>
              <a:rPr lang="ru-RU" sz="3600" b="0" i="0" dirty="0" err="1">
                <a:effectLst/>
              </a:rPr>
              <a:t>включає</a:t>
            </a:r>
            <a:r>
              <a:rPr lang="ru-RU" sz="3600" b="0" i="0" dirty="0">
                <a:effectLst/>
              </a:rPr>
              <a:t> </a:t>
            </a:r>
            <a:r>
              <a:rPr lang="ru-RU" sz="3600" b="0" i="0" dirty="0" err="1">
                <a:effectLst/>
              </a:rPr>
              <a:t>наступний</a:t>
            </a:r>
            <a:r>
              <a:rPr lang="ru-RU" sz="3600" b="0" i="0" dirty="0">
                <a:effectLst/>
              </a:rPr>
              <a:t> </a:t>
            </a:r>
            <a:r>
              <a:rPr lang="ru-RU" sz="3600" b="0" i="0" dirty="0" err="1">
                <a:effectLst/>
              </a:rPr>
              <a:t>функціонал</a:t>
            </a:r>
            <a:r>
              <a:rPr lang="ru-RU" sz="3600" b="0" i="0" dirty="0">
                <a:effectLst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CSS-</a:t>
            </a:r>
            <a:r>
              <a:rPr lang="ru-RU" sz="3600" b="0" i="0" dirty="0" err="1">
                <a:effectLst/>
              </a:rPr>
              <a:t>селектори</a:t>
            </a:r>
            <a:r>
              <a:rPr lang="ru-RU" sz="3600" b="0" i="0" dirty="0">
                <a:effectLst/>
              </a:rPr>
              <a:t> </a:t>
            </a:r>
            <a:r>
              <a:rPr lang="en-US" sz="3600" b="0" i="0" dirty="0">
                <a:effectLst/>
              </a:rPr>
              <a:t>Sizzle, </a:t>
            </a:r>
            <a:r>
              <a:rPr lang="ru-RU" sz="3600" b="0" i="0" dirty="0" err="1">
                <a:effectLst/>
              </a:rPr>
              <a:t>які</a:t>
            </a:r>
            <a:r>
              <a:rPr lang="ru-RU" sz="3600" b="0" i="0" dirty="0">
                <a:effectLst/>
              </a:rPr>
              <a:t> </a:t>
            </a:r>
            <a:r>
              <a:rPr lang="ru-RU" sz="3600" b="0" i="0" dirty="0" err="1">
                <a:effectLst/>
              </a:rPr>
              <a:t>вже</a:t>
            </a:r>
            <a:r>
              <a:rPr lang="ru-RU" sz="3600" b="0" i="0" dirty="0">
                <a:effectLst/>
              </a:rPr>
              <a:t> </a:t>
            </a:r>
            <a:r>
              <a:rPr lang="ru-RU" sz="3600" b="0" i="0" dirty="0" err="1">
                <a:effectLst/>
              </a:rPr>
              <a:t>встигли</a:t>
            </a:r>
            <a:r>
              <a:rPr lang="ru-RU" sz="3600" b="0" i="0" dirty="0">
                <a:effectLst/>
              </a:rPr>
              <a:t> </a:t>
            </a:r>
            <a:r>
              <a:rPr lang="ru-RU" sz="3600" b="0" i="0" dirty="0" err="1">
                <a:effectLst/>
              </a:rPr>
              <a:t>оформитися</a:t>
            </a:r>
            <a:r>
              <a:rPr lang="ru-RU" sz="3600" b="0" i="0" dirty="0">
                <a:effectLst/>
              </a:rPr>
              <a:t> в </a:t>
            </a:r>
            <a:r>
              <a:rPr lang="ru-RU" sz="3600" b="0" i="0" dirty="0" err="1">
                <a:effectLst/>
              </a:rPr>
              <a:t>окремий</a:t>
            </a:r>
            <a:r>
              <a:rPr lang="ru-RU" sz="3600" b="0" i="0" dirty="0">
                <a:effectLst/>
              </a:rPr>
              <a:t> проект;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b="0" i="0" dirty="0">
                <a:effectLst/>
              </a:rPr>
              <a:t>Робота з </a:t>
            </a:r>
            <a:r>
              <a:rPr lang="en-US" sz="3600" b="0" i="0" dirty="0">
                <a:effectLst/>
              </a:rPr>
              <a:t>DOM-</a:t>
            </a:r>
            <a:r>
              <a:rPr lang="ru-RU" sz="3600" b="0" i="0" dirty="0" err="1">
                <a:effectLst/>
              </a:rPr>
              <a:t>елементами</a:t>
            </a:r>
            <a:r>
              <a:rPr lang="ru-RU" sz="3600" b="0" i="0" dirty="0">
                <a:effectLst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b="0" i="0" dirty="0" err="1">
                <a:effectLst/>
              </a:rPr>
              <a:t>Події</a:t>
            </a:r>
            <a:r>
              <a:rPr lang="ru-RU" sz="3600" b="0" i="0" dirty="0">
                <a:effectLst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b="0" i="0" dirty="0" err="1">
                <a:effectLst/>
              </a:rPr>
              <a:t>Візуальні</a:t>
            </a:r>
            <a:r>
              <a:rPr lang="ru-RU" sz="3600" b="0" i="0" dirty="0">
                <a:effectLst/>
              </a:rPr>
              <a:t> </a:t>
            </a:r>
            <a:r>
              <a:rPr lang="ru-RU" sz="3600" b="0" i="0" dirty="0" err="1">
                <a:effectLst/>
              </a:rPr>
              <a:t>ефекти</a:t>
            </a:r>
            <a:r>
              <a:rPr lang="ru-RU" sz="3600" b="0" i="0" dirty="0">
                <a:effectLst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b="0" i="0" dirty="0" err="1">
                <a:effectLst/>
              </a:rPr>
              <a:t>Доповнення</a:t>
            </a:r>
            <a:r>
              <a:rPr lang="ru-RU" sz="3600" b="0" i="0" dirty="0">
                <a:effectLst/>
              </a:rPr>
              <a:t> на </a:t>
            </a:r>
            <a:r>
              <a:rPr lang="en-US" sz="3600" b="0" i="0" dirty="0">
                <a:effectLst/>
              </a:rPr>
              <a:t>AJAX;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b="0" i="0" dirty="0" err="1">
                <a:effectLst/>
              </a:rPr>
              <a:t>Різноманітні</a:t>
            </a:r>
            <a:r>
              <a:rPr lang="ru-RU" sz="3600" b="0" i="0" dirty="0">
                <a:effectLst/>
              </a:rPr>
              <a:t> </a:t>
            </a:r>
            <a:r>
              <a:rPr lang="en-US" sz="3600" b="0" i="0" dirty="0">
                <a:effectLst/>
              </a:rPr>
              <a:t>JavaScript-</a:t>
            </a:r>
            <a:r>
              <a:rPr lang="ru-RU" sz="3600" b="0" i="0" dirty="0" err="1">
                <a:effectLst/>
              </a:rPr>
              <a:t>розширення</a:t>
            </a:r>
            <a:r>
              <a:rPr lang="ru-RU" sz="3600" b="0" i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светлые пятна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6A262E-F478-4A9F-95FB-9709D65CD340}"/>
              </a:ext>
            </a:extLst>
          </p:cNvPr>
          <p:cNvSpPr txBox="1"/>
          <p:nvPr/>
        </p:nvSpPr>
        <p:spPr>
          <a:xfrm>
            <a:off x="225287" y="309218"/>
            <a:ext cx="11741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i="0" dirty="0" err="1">
                <a:solidFill>
                  <a:srgbClr val="00B0F0"/>
                </a:solidFill>
                <a:effectLst/>
                <a:latin typeface="+mj-lt"/>
              </a:rPr>
              <a:t>Особливості</a:t>
            </a:r>
            <a:r>
              <a:rPr lang="ru-RU" sz="4800" b="1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ru-RU" sz="4800" b="1" i="0" dirty="0" err="1">
                <a:solidFill>
                  <a:srgbClr val="00B0F0"/>
                </a:solidFill>
                <a:effectLst/>
                <a:latin typeface="+mj-lt"/>
              </a:rPr>
              <a:t>роботи</a:t>
            </a:r>
            <a:r>
              <a:rPr lang="ru-RU" sz="4800" b="1" i="0" dirty="0">
                <a:solidFill>
                  <a:srgbClr val="00B0F0"/>
                </a:solidFill>
                <a:effectLst/>
                <a:latin typeface="+mj-lt"/>
              </a:rPr>
              <a:t> фреймворку</a:t>
            </a:r>
            <a:endParaRPr lang="ru-RU" sz="48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454C2-9297-4461-9022-18401EF76971}"/>
              </a:ext>
            </a:extLst>
          </p:cNvPr>
          <p:cNvSpPr txBox="1"/>
          <p:nvPr/>
        </p:nvSpPr>
        <p:spPr>
          <a:xfrm>
            <a:off x="636104" y="1325217"/>
            <a:ext cx="1121133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j</a:t>
            </a:r>
            <a:r>
              <a:rPr lang="en-US" sz="2400" b="1" i="0" dirty="0">
                <a:effectLst/>
              </a:rPr>
              <a:t>Query </a:t>
            </a:r>
            <a:r>
              <a:rPr lang="ru-RU" sz="2400" b="1" i="0" dirty="0" err="1">
                <a:effectLst/>
              </a:rPr>
              <a:t>намагається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відокремити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поведінку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від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загальної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структури</a:t>
            </a:r>
            <a:r>
              <a:rPr lang="ru-RU" sz="2400" b="1" i="0" dirty="0">
                <a:effectLst/>
              </a:rPr>
              <a:t> </a:t>
            </a:r>
            <a:r>
              <a:rPr lang="en-US" sz="2400" b="1" i="0" dirty="0">
                <a:effectLst/>
              </a:rPr>
              <a:t>HTML-</a:t>
            </a:r>
            <a:r>
              <a:rPr lang="ru-RU" sz="2400" b="1" i="0" dirty="0">
                <a:effectLst/>
              </a:rPr>
              <a:t>документа. </a:t>
            </a:r>
            <a:r>
              <a:rPr lang="ru-RU" sz="2400" b="1" i="0" dirty="0" err="1">
                <a:effectLst/>
              </a:rPr>
              <a:t>Наприклад</a:t>
            </a:r>
            <a:r>
              <a:rPr lang="ru-RU" sz="2400" b="1" i="0" dirty="0">
                <a:effectLst/>
              </a:rPr>
              <a:t>, </a:t>
            </a:r>
            <a:r>
              <a:rPr lang="ru-RU" sz="2400" b="1" i="0" dirty="0" err="1">
                <a:effectLst/>
              </a:rPr>
              <a:t>якщо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мова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йде</a:t>
            </a:r>
            <a:r>
              <a:rPr lang="ru-RU" sz="2400" b="1" i="0" dirty="0">
                <a:effectLst/>
              </a:rPr>
              <a:t> про роботу </a:t>
            </a:r>
            <a:r>
              <a:rPr lang="ru-RU" sz="2400" b="1" i="0" dirty="0" err="1">
                <a:effectLst/>
              </a:rPr>
              <a:t>обробника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подій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натискання</a:t>
            </a:r>
            <a:r>
              <a:rPr lang="ru-RU" sz="2400" b="1" i="0" dirty="0">
                <a:effectLst/>
              </a:rPr>
              <a:t> кнопки, то </a:t>
            </a:r>
            <a:r>
              <a:rPr lang="ru-RU" sz="2400" b="1" i="0" dirty="0" err="1">
                <a:effectLst/>
              </a:rPr>
              <a:t>замість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безпосереднього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його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зазначення</a:t>
            </a:r>
            <a:r>
              <a:rPr lang="ru-RU" sz="2400" b="1" i="0" dirty="0">
                <a:effectLst/>
              </a:rPr>
              <a:t>, </a:t>
            </a:r>
            <a:r>
              <a:rPr lang="ru-RU" sz="2400" b="1" i="0" dirty="0" err="1">
                <a:effectLst/>
              </a:rPr>
              <a:t>управління</a:t>
            </a:r>
            <a:r>
              <a:rPr lang="ru-RU" sz="2400" b="1" i="0" dirty="0">
                <a:effectLst/>
              </a:rPr>
              <a:t> переходить до </a:t>
            </a:r>
            <a:r>
              <a:rPr lang="en-US" sz="2400" b="1" dirty="0"/>
              <a:t>j</a:t>
            </a:r>
            <a:r>
              <a:rPr lang="en-US" sz="2400" b="1" i="0" dirty="0">
                <a:effectLst/>
              </a:rPr>
              <a:t>Query</a:t>
            </a:r>
            <a:r>
              <a:rPr lang="ru-RU" sz="2400" b="1" i="0" dirty="0">
                <a:effectLst/>
              </a:rPr>
              <a:t>. </a:t>
            </a:r>
            <a:r>
              <a:rPr lang="ru-RU" sz="2400" b="1" i="0" dirty="0" err="1">
                <a:effectLst/>
              </a:rPr>
              <a:t>Бібліотека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спочатку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визначає</a:t>
            </a:r>
            <a:r>
              <a:rPr lang="ru-RU" sz="2400" b="1" i="0" dirty="0">
                <a:effectLst/>
              </a:rPr>
              <a:t> кнопку, </a:t>
            </a:r>
            <a:r>
              <a:rPr lang="ru-RU" sz="2400" b="1" i="0" dirty="0" err="1">
                <a:effectLst/>
              </a:rPr>
              <a:t>після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чого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трансформує</a:t>
            </a:r>
            <a:r>
              <a:rPr lang="ru-RU" sz="2400" b="1" i="0" dirty="0">
                <a:effectLst/>
              </a:rPr>
              <a:t> сигнал в </a:t>
            </a:r>
            <a:r>
              <a:rPr lang="ru-RU" sz="2400" b="1" i="0" dirty="0" err="1">
                <a:effectLst/>
              </a:rPr>
              <a:t>обробник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подій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кліку</a:t>
            </a:r>
            <a:r>
              <a:rPr lang="ru-RU" sz="2400" b="1" i="0" dirty="0">
                <a:effectLst/>
              </a:rPr>
              <a:t>.</a:t>
            </a:r>
          </a:p>
          <a:p>
            <a:pPr algn="just"/>
            <a:r>
              <a:rPr lang="ru-RU" sz="2400" b="1" i="0" dirty="0" err="1">
                <a:effectLst/>
              </a:rPr>
              <a:t>Відділення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поведінки</a:t>
            </a:r>
            <a:r>
              <a:rPr lang="ru-RU" sz="2400" b="1" i="0" dirty="0">
                <a:effectLst/>
              </a:rPr>
              <a:t> і </a:t>
            </a:r>
            <a:r>
              <a:rPr lang="ru-RU" sz="2400" b="1" i="0" dirty="0" err="1">
                <a:effectLst/>
              </a:rPr>
              <a:t>структурних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компонентів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дозволяє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зробити</a:t>
            </a:r>
            <a:r>
              <a:rPr lang="ru-RU" sz="2400" b="1" i="0" dirty="0">
                <a:effectLst/>
              </a:rPr>
              <a:t> </a:t>
            </a:r>
            <a:r>
              <a:rPr lang="en-US" sz="2400" b="1" i="0" dirty="0">
                <a:effectLst/>
              </a:rPr>
              <a:t>JavaScript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більш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гнучким</a:t>
            </a:r>
            <a:r>
              <a:rPr lang="ru-RU" sz="2400" b="1" i="0" dirty="0">
                <a:effectLst/>
              </a:rPr>
              <a:t>.</a:t>
            </a:r>
          </a:p>
          <a:p>
            <a:pPr algn="just"/>
            <a:r>
              <a:rPr lang="ru-RU" sz="2400" b="1" i="0" dirty="0" err="1">
                <a:effectLst/>
              </a:rPr>
              <a:t>Серед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модулів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бібліотеки</a:t>
            </a:r>
            <a:r>
              <a:rPr lang="ru-RU" sz="2400" b="1" i="0" dirty="0">
                <a:effectLst/>
              </a:rPr>
              <a:t> </a:t>
            </a:r>
            <a:r>
              <a:rPr lang="en-US" sz="2400" b="1" i="0" dirty="0">
                <a:effectLst/>
              </a:rPr>
              <a:t>jQuery </a:t>
            </a:r>
            <a:r>
              <a:rPr lang="ru-RU" sz="2400" b="1" i="0" dirty="0">
                <a:effectLst/>
              </a:rPr>
              <a:t>є </a:t>
            </a:r>
            <a:r>
              <a:rPr lang="ru-RU" sz="2400" b="1" i="0" dirty="0" err="1">
                <a:effectLst/>
              </a:rPr>
              <a:t>багато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вигідних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компонентів</a:t>
            </a:r>
            <a:r>
              <a:rPr lang="ru-RU" sz="2400" b="1" i="0" dirty="0">
                <a:effectLst/>
              </a:rPr>
              <a:t>, </a:t>
            </a:r>
            <a:r>
              <a:rPr lang="ru-RU" sz="2400" b="1" i="0" dirty="0" err="1">
                <a:effectLst/>
              </a:rPr>
              <a:t>які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можна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застосувати</a:t>
            </a:r>
            <a:r>
              <a:rPr lang="ru-RU" sz="2400" b="1" i="0" dirty="0">
                <a:effectLst/>
              </a:rPr>
              <a:t> в широкому </a:t>
            </a:r>
            <a:r>
              <a:rPr lang="ru-RU" sz="2400" b="1" i="0" dirty="0" err="1">
                <a:effectLst/>
              </a:rPr>
              <a:t>спектрі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завдань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розробника</a:t>
            </a:r>
            <a:r>
              <a:rPr lang="ru-RU" sz="2400" b="1" i="0" dirty="0">
                <a:effectLst/>
              </a:rPr>
              <a:t>. Разом з </a:t>
            </a:r>
            <a:r>
              <a:rPr lang="ru-RU" sz="2400" b="1" i="0" dirty="0" err="1">
                <a:effectLst/>
              </a:rPr>
              <a:t>тим</a:t>
            </a:r>
            <a:r>
              <a:rPr lang="ru-RU" sz="2400" b="1" i="0" dirty="0">
                <a:effectLst/>
              </a:rPr>
              <a:t>, команда </a:t>
            </a:r>
            <a:r>
              <a:rPr lang="ru-RU" sz="2400" b="1" i="0" dirty="0" err="1">
                <a:effectLst/>
              </a:rPr>
              <a:t>розробників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бібліотеки</a:t>
            </a:r>
            <a:r>
              <a:rPr lang="ru-RU" sz="2400" b="1" i="0" dirty="0">
                <a:effectLst/>
              </a:rPr>
              <a:t> не </a:t>
            </a:r>
            <a:r>
              <a:rPr lang="ru-RU" sz="2400" b="1" i="0" dirty="0" err="1">
                <a:effectLst/>
              </a:rPr>
              <a:t>намагалася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створити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набір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інструментів</a:t>
            </a:r>
            <a:r>
              <a:rPr lang="ru-RU" sz="2400" b="1" i="0" dirty="0">
                <a:effectLst/>
              </a:rPr>
              <a:t>, </a:t>
            </a:r>
            <a:r>
              <a:rPr lang="ru-RU" sz="2400" b="1" i="0" dirty="0" err="1">
                <a:effectLst/>
              </a:rPr>
              <a:t>які</a:t>
            </a:r>
            <a:r>
              <a:rPr lang="ru-RU" sz="2400" b="1" i="0" dirty="0">
                <a:effectLst/>
              </a:rPr>
              <a:t> дозволяли б </a:t>
            </a:r>
            <a:r>
              <a:rPr lang="ru-RU" sz="2400" b="1" i="0" dirty="0" err="1">
                <a:effectLst/>
              </a:rPr>
              <a:t>поєднувати</a:t>
            </a:r>
            <a:r>
              <a:rPr lang="ru-RU" sz="2400" b="1" i="0" dirty="0">
                <a:effectLst/>
              </a:rPr>
              <a:t> велику </a:t>
            </a:r>
            <a:r>
              <a:rPr lang="ru-RU" sz="2400" b="1" i="0" dirty="0" err="1">
                <a:effectLst/>
              </a:rPr>
              <a:t>кількість</a:t>
            </a:r>
            <a:r>
              <a:rPr lang="ru-RU" sz="2400" b="1" i="0" dirty="0">
                <a:effectLst/>
              </a:rPr>
              <a:t> </a:t>
            </a:r>
            <a:r>
              <a:rPr lang="en-US" sz="2400" b="1" i="0" dirty="0">
                <a:effectLst/>
              </a:rPr>
              <a:t>jQuery-</a:t>
            </a:r>
            <a:r>
              <a:rPr lang="ru-RU" sz="2400" b="1" i="0" dirty="0" err="1">
                <a:effectLst/>
              </a:rPr>
              <a:t>функцій</a:t>
            </a:r>
            <a:r>
              <a:rPr lang="ru-RU" sz="2400" b="1" i="0" dirty="0">
                <a:effectLst/>
              </a:rPr>
              <a:t>, </a:t>
            </a:r>
            <a:r>
              <a:rPr lang="ru-RU" sz="2400" b="1" i="0" dirty="0" err="1">
                <a:effectLst/>
              </a:rPr>
              <a:t>оскільки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це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може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призвести</a:t>
            </a:r>
            <a:r>
              <a:rPr lang="ru-RU" sz="2400" b="1" i="0" dirty="0">
                <a:effectLst/>
              </a:rPr>
              <a:t> до </a:t>
            </a:r>
            <a:r>
              <a:rPr lang="ru-RU" sz="2400" b="1" i="0" dirty="0" err="1">
                <a:effectLst/>
              </a:rPr>
              <a:t>створення</a:t>
            </a:r>
            <a:r>
              <a:rPr lang="ru-RU" sz="2400" b="1" i="0" dirty="0">
                <a:effectLst/>
              </a:rPr>
              <a:t> великих </a:t>
            </a:r>
            <a:r>
              <a:rPr lang="ru-RU" sz="2400" b="1" i="0" dirty="0" err="1">
                <a:effectLst/>
              </a:rPr>
              <a:t>фрагментів</a:t>
            </a:r>
            <a:r>
              <a:rPr lang="ru-RU" sz="2400" b="1" i="0" dirty="0">
                <a:effectLst/>
              </a:rPr>
              <a:t> коду. </a:t>
            </a:r>
            <a:r>
              <a:rPr lang="ru-RU" sz="2400" b="1" i="0" dirty="0" err="1">
                <a:effectLst/>
              </a:rPr>
              <a:t>Саме</a:t>
            </a:r>
            <a:r>
              <a:rPr lang="ru-RU" sz="2400" b="1" i="0" dirty="0">
                <a:effectLst/>
              </a:rPr>
              <a:t> тому </a:t>
            </a:r>
            <a:r>
              <a:rPr lang="ru-RU" sz="2400" b="1" i="0" dirty="0" err="1">
                <a:effectLst/>
              </a:rPr>
              <a:t>вибрали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архітектуру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універсального</a:t>
            </a:r>
            <a:r>
              <a:rPr lang="ru-RU" sz="2400" b="1" i="0" dirty="0">
                <a:effectLst/>
              </a:rPr>
              <a:t> ядра, яка </a:t>
            </a:r>
            <a:r>
              <a:rPr lang="ru-RU" sz="2400" b="1" i="0" dirty="0" err="1">
                <a:effectLst/>
              </a:rPr>
              <a:t>містить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бібліотеку</a:t>
            </a:r>
            <a:r>
              <a:rPr lang="ru-RU" sz="2400" b="1" i="0" dirty="0">
                <a:effectLst/>
              </a:rPr>
              <a:t> і </a:t>
            </a:r>
            <a:r>
              <a:rPr lang="ru-RU" sz="2400" b="1" i="0" dirty="0" err="1">
                <a:effectLst/>
              </a:rPr>
              <a:t>плагіни</a:t>
            </a:r>
            <a:r>
              <a:rPr lang="ru-RU" sz="2400" b="1" i="0" dirty="0">
                <a:effectLst/>
              </a:rPr>
              <a:t>. </a:t>
            </a:r>
            <a:r>
              <a:rPr lang="ru-RU" sz="2400" b="1" i="0" dirty="0" err="1">
                <a:effectLst/>
              </a:rPr>
              <a:t>Це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дає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можливість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об'єднати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тільки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ті</a:t>
            </a:r>
            <a:r>
              <a:rPr lang="ru-RU" sz="2400" b="1" i="0" dirty="0">
                <a:effectLst/>
              </a:rPr>
              <a:t> </a:t>
            </a:r>
            <a:r>
              <a:rPr lang="en-US" sz="2400" b="1" i="0" dirty="0">
                <a:effectLst/>
              </a:rPr>
              <a:t>JavaScript-</a:t>
            </a:r>
            <a:r>
              <a:rPr lang="ru-RU" sz="2400" b="1" i="0" dirty="0" err="1">
                <a:effectLst/>
              </a:rPr>
              <a:t>функції</a:t>
            </a:r>
            <a:r>
              <a:rPr lang="ru-RU" sz="2400" b="1" i="0" dirty="0">
                <a:effectLst/>
              </a:rPr>
              <a:t>, </a:t>
            </a:r>
            <a:r>
              <a:rPr lang="ru-RU" sz="2400" b="1" i="0" dirty="0" err="1">
                <a:effectLst/>
              </a:rPr>
              <a:t>які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по-справжньому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потрібні</a:t>
            </a:r>
            <a:r>
              <a:rPr lang="ru-RU" sz="2400" b="1" i="0" dirty="0">
                <a:effectLst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светлые пятна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4B0A0A-9A61-4F6A-815E-C212C297C4FE}"/>
              </a:ext>
            </a:extLst>
          </p:cNvPr>
          <p:cNvSpPr txBox="1"/>
          <p:nvPr/>
        </p:nvSpPr>
        <p:spPr>
          <a:xfrm>
            <a:off x="1099930" y="437322"/>
            <a:ext cx="99258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i="0" dirty="0" err="1">
                <a:solidFill>
                  <a:srgbClr val="FFFF00"/>
                </a:solidFill>
                <a:effectLst/>
                <a:latin typeface="+mj-lt"/>
              </a:rPr>
              <a:t>Основні</a:t>
            </a:r>
            <a:r>
              <a:rPr lang="ru-RU" sz="4800" b="1" i="0" dirty="0">
                <a:solidFill>
                  <a:srgbClr val="FFFF00"/>
                </a:solidFill>
                <a:effectLst/>
                <a:latin typeface="+mj-lt"/>
              </a:rPr>
              <a:t> </a:t>
            </a:r>
            <a:r>
              <a:rPr lang="ru-RU" sz="4800" b="1" i="0" dirty="0" err="1">
                <a:solidFill>
                  <a:srgbClr val="FFFF00"/>
                </a:solidFill>
                <a:effectLst/>
                <a:latin typeface="+mj-lt"/>
              </a:rPr>
              <a:t>властивості</a:t>
            </a:r>
            <a:r>
              <a:rPr lang="ru-RU" sz="4800" b="1" i="0" dirty="0">
                <a:solidFill>
                  <a:srgbClr val="FFFF00"/>
                </a:solidFill>
                <a:effectLst/>
                <a:latin typeface="+mj-lt"/>
              </a:rPr>
              <a:t> </a:t>
            </a:r>
            <a:r>
              <a:rPr lang="en-US" sz="4800" b="1" i="0" dirty="0">
                <a:solidFill>
                  <a:srgbClr val="FFFF00"/>
                </a:solidFill>
                <a:effectLst/>
                <a:latin typeface="+mj-lt"/>
              </a:rPr>
              <a:t>jQuery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63B7F6-25E1-4FC1-8AD2-3CFF1ADBF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62" y="1708909"/>
            <a:ext cx="3126273" cy="43745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512EB8-6F29-44D6-8A75-08B1FB9B6C6C}"/>
              </a:ext>
            </a:extLst>
          </p:cNvPr>
          <p:cNvSpPr txBox="1"/>
          <p:nvPr/>
        </p:nvSpPr>
        <p:spPr>
          <a:xfrm>
            <a:off x="3869635" y="1708909"/>
            <a:ext cx="78850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0" i="0" dirty="0" err="1">
                <a:effectLst/>
              </a:rPr>
              <a:t>Основні</a:t>
            </a:r>
            <a:r>
              <a:rPr lang="ru-RU" sz="2400" b="0" i="0" dirty="0">
                <a:effectLst/>
              </a:rPr>
              <a:t> </a:t>
            </a:r>
            <a:r>
              <a:rPr lang="ru-RU" sz="2400" b="0" i="0" dirty="0" err="1">
                <a:effectLst/>
              </a:rPr>
              <a:t>переваги</a:t>
            </a:r>
            <a:r>
              <a:rPr lang="ru-RU" sz="2400" b="0" i="0" dirty="0">
                <a:effectLst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i="0" dirty="0" err="1">
                <a:effectLst/>
              </a:rPr>
              <a:t>Кросбраузерність</a:t>
            </a:r>
            <a:r>
              <a:rPr lang="ru-RU" sz="2400" b="0" i="0" dirty="0">
                <a:effectLst/>
              </a:rPr>
              <a:t> – </a:t>
            </a:r>
            <a:r>
              <a:rPr lang="ru-RU" sz="2400" b="0" i="0" dirty="0" err="1">
                <a:effectLst/>
              </a:rPr>
              <a:t>модулі</a:t>
            </a:r>
            <a:r>
              <a:rPr lang="ru-RU" sz="2400" b="0" i="0" dirty="0">
                <a:effectLst/>
              </a:rPr>
              <a:t> </a:t>
            </a:r>
            <a:r>
              <a:rPr lang="ru-RU" sz="2400" b="0" i="0" dirty="0" err="1">
                <a:effectLst/>
              </a:rPr>
              <a:t>бібліотеки</a:t>
            </a:r>
            <a:r>
              <a:rPr lang="ru-RU" sz="2400" b="0" i="0" dirty="0">
                <a:effectLst/>
              </a:rPr>
              <a:t> </a:t>
            </a:r>
            <a:r>
              <a:rPr lang="ru-RU" sz="2400" b="0" i="0" dirty="0" err="1">
                <a:effectLst/>
              </a:rPr>
              <a:t>однаково</a:t>
            </a:r>
            <a:r>
              <a:rPr lang="ru-RU" sz="2400" b="0" i="0" dirty="0">
                <a:effectLst/>
              </a:rPr>
              <a:t> добре </a:t>
            </a:r>
            <a:r>
              <a:rPr lang="ru-RU" sz="2400" b="0" i="0" dirty="0" err="1">
                <a:effectLst/>
              </a:rPr>
              <a:t>працюють</a:t>
            </a:r>
            <a:r>
              <a:rPr lang="ru-RU" sz="2400" b="0" i="0" dirty="0">
                <a:effectLst/>
              </a:rPr>
              <a:t> у будь-</a:t>
            </a:r>
            <a:r>
              <a:rPr lang="ru-RU" sz="2400" b="0" i="0" dirty="0" err="1">
                <a:effectLst/>
              </a:rPr>
              <a:t>якому</a:t>
            </a:r>
            <a:r>
              <a:rPr lang="ru-RU" sz="2400" b="0" i="0" dirty="0">
                <a:effectLst/>
              </a:rPr>
              <a:t> </a:t>
            </a:r>
            <a:r>
              <a:rPr lang="ru-RU" sz="2400" b="0" i="0" dirty="0" err="1">
                <a:effectLst/>
              </a:rPr>
              <a:t>браузері</a:t>
            </a:r>
            <a:r>
              <a:rPr lang="ru-RU" sz="2400" b="0" i="0" dirty="0">
                <a:effectLst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i="0" dirty="0" err="1">
                <a:effectLst/>
              </a:rPr>
              <a:t>Швидкість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введення</a:t>
            </a:r>
            <a:r>
              <a:rPr lang="ru-RU" sz="2400" b="1" i="0" dirty="0">
                <a:effectLst/>
              </a:rPr>
              <a:t> коду</a:t>
            </a:r>
            <a:r>
              <a:rPr lang="ru-RU" sz="2400" b="0" i="0" dirty="0">
                <a:effectLst/>
              </a:rPr>
              <a:t> – </a:t>
            </a:r>
            <a:r>
              <a:rPr lang="ru-RU" sz="2400" b="0" i="0" dirty="0" err="1">
                <a:effectLst/>
              </a:rPr>
              <a:t>якщо</a:t>
            </a:r>
            <a:r>
              <a:rPr lang="ru-RU" sz="2400" b="0" i="0" dirty="0">
                <a:effectLst/>
              </a:rPr>
              <a:t> в </a:t>
            </a:r>
            <a:r>
              <a:rPr lang="en-US" sz="2400" b="0" i="0" dirty="0" err="1">
                <a:effectLst/>
              </a:rPr>
              <a:t>Javascript</a:t>
            </a:r>
            <a:r>
              <a:rPr lang="en-US" sz="2400" b="0" i="0" dirty="0">
                <a:effectLst/>
              </a:rPr>
              <a:t> </a:t>
            </a:r>
            <a:r>
              <a:rPr lang="ru-RU" sz="2400" b="0" i="0" dirty="0" err="1">
                <a:effectLst/>
              </a:rPr>
              <a:t>найпростіші</a:t>
            </a:r>
            <a:r>
              <a:rPr lang="ru-RU" sz="2400" b="0" i="0" dirty="0">
                <a:effectLst/>
              </a:rPr>
              <a:t> </a:t>
            </a:r>
            <a:r>
              <a:rPr lang="ru-RU" sz="2400" b="0" i="0" dirty="0" err="1">
                <a:effectLst/>
              </a:rPr>
              <a:t>команди</a:t>
            </a:r>
            <a:r>
              <a:rPr lang="ru-RU" sz="2400" b="0" i="0" dirty="0">
                <a:effectLst/>
              </a:rPr>
              <a:t> </a:t>
            </a:r>
            <a:r>
              <a:rPr lang="ru-RU" sz="2400" b="0" i="0" dirty="0" err="1">
                <a:effectLst/>
              </a:rPr>
              <a:t>використовують</a:t>
            </a:r>
            <a:r>
              <a:rPr lang="ru-RU" sz="2400" b="0" i="0" dirty="0">
                <a:effectLst/>
              </a:rPr>
              <a:t> </a:t>
            </a:r>
            <a:r>
              <a:rPr lang="ru-RU" sz="2400" b="0" i="0" dirty="0" err="1">
                <a:effectLst/>
              </a:rPr>
              <a:t>кілька</a:t>
            </a:r>
            <a:r>
              <a:rPr lang="ru-RU" sz="2400" b="0" i="0" dirty="0">
                <a:effectLst/>
              </a:rPr>
              <a:t> </a:t>
            </a:r>
            <a:r>
              <a:rPr lang="ru-RU" sz="2400" b="0" i="0" dirty="0" err="1">
                <a:effectLst/>
              </a:rPr>
              <a:t>рядків</a:t>
            </a:r>
            <a:r>
              <a:rPr lang="ru-RU" sz="2400" b="0" i="0" dirty="0">
                <a:effectLst/>
              </a:rPr>
              <a:t> коду, то в </a:t>
            </a:r>
            <a:r>
              <a:rPr lang="en-US" sz="2400" dirty="0"/>
              <a:t>j</a:t>
            </a:r>
            <a:r>
              <a:rPr lang="en-US" sz="2400" b="0" i="0" dirty="0">
                <a:effectLst/>
              </a:rPr>
              <a:t>Query </a:t>
            </a:r>
            <a:r>
              <a:rPr lang="ru-RU" sz="2400" b="0" i="0" dirty="0" err="1">
                <a:effectLst/>
              </a:rPr>
              <a:t>виходить</a:t>
            </a:r>
            <a:r>
              <a:rPr lang="ru-RU" sz="2400" b="0" i="0" dirty="0">
                <a:effectLst/>
              </a:rPr>
              <a:t> </a:t>
            </a:r>
            <a:r>
              <a:rPr lang="ru-RU" sz="2400" b="0" i="0" dirty="0" err="1">
                <a:effectLst/>
              </a:rPr>
              <a:t>заощадити</a:t>
            </a:r>
            <a:r>
              <a:rPr lang="ru-RU" sz="2400" b="0" i="0" dirty="0">
                <a:effectLst/>
              </a:rPr>
              <a:t> 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i="0" dirty="0" err="1">
                <a:effectLst/>
              </a:rPr>
              <a:t>Зрозумілість</a:t>
            </a:r>
            <a:r>
              <a:rPr lang="ru-RU" sz="2400" b="0" i="0" dirty="0">
                <a:effectLst/>
              </a:rPr>
              <a:t> та </a:t>
            </a:r>
            <a:r>
              <a:rPr lang="ru-RU" sz="2400" b="0" i="0" dirty="0" err="1">
                <a:effectLst/>
              </a:rPr>
              <a:t>зручність</a:t>
            </a:r>
            <a:r>
              <a:rPr lang="ru-RU" sz="2400" b="0" i="0" dirty="0">
                <a:effectLst/>
              </a:rPr>
              <a:t> </a:t>
            </a:r>
            <a:r>
              <a:rPr lang="ru-RU" sz="2400" b="0" i="0" dirty="0" err="1">
                <a:effectLst/>
              </a:rPr>
              <a:t>читання</a:t>
            </a:r>
            <a:r>
              <a:rPr lang="ru-RU" sz="2400" b="0" i="0" dirty="0">
                <a:effectLst/>
              </a:rPr>
              <a:t> команд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</a:rPr>
              <a:t>Доступно </a:t>
            </a:r>
            <a:r>
              <a:rPr lang="ru-RU" sz="2400" b="1" i="0" dirty="0" err="1">
                <a:effectLst/>
              </a:rPr>
              <a:t>підключення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різних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плагінів</a:t>
            </a:r>
            <a:r>
              <a:rPr lang="ru-RU" sz="2400" b="0" i="0" dirty="0">
                <a:effectLst/>
              </a:rPr>
              <a:t> та </a:t>
            </a:r>
            <a:r>
              <a:rPr lang="ru-RU" sz="2400" b="0" i="0" dirty="0" err="1">
                <a:effectLst/>
              </a:rPr>
              <a:t>можливість</a:t>
            </a:r>
            <a:r>
              <a:rPr lang="ru-RU" sz="2400" b="0" i="0" dirty="0">
                <a:effectLst/>
              </a:rPr>
              <a:t> </a:t>
            </a:r>
            <a:r>
              <a:rPr lang="ru-RU" sz="2400" b="0" i="0" dirty="0" err="1">
                <a:effectLst/>
              </a:rPr>
              <a:t>завдання</a:t>
            </a:r>
            <a:r>
              <a:rPr lang="ru-RU" sz="2400" b="0" i="0" dirty="0">
                <a:effectLst/>
              </a:rPr>
              <a:t> </a:t>
            </a:r>
            <a:r>
              <a:rPr lang="ru-RU" sz="2400" b="0" i="0" dirty="0" err="1">
                <a:effectLst/>
              </a:rPr>
              <a:t>їх</a:t>
            </a:r>
            <a:r>
              <a:rPr lang="ru-RU" sz="2400" b="0" i="0" dirty="0">
                <a:effectLst/>
              </a:rPr>
              <a:t> </a:t>
            </a:r>
            <a:r>
              <a:rPr lang="ru-RU" sz="2400" b="0" i="0" dirty="0" err="1">
                <a:effectLst/>
              </a:rPr>
              <a:t>стилів</a:t>
            </a:r>
            <a:r>
              <a:rPr lang="ru-RU" sz="2400" b="0" i="0" dirty="0">
                <a:effectLst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 err="1">
                <a:effectLst/>
              </a:rPr>
              <a:t>Дуже</a:t>
            </a:r>
            <a:r>
              <a:rPr lang="ru-RU" sz="2400" b="0" i="0" dirty="0">
                <a:effectLst/>
              </a:rPr>
              <a:t> </a:t>
            </a:r>
            <a:r>
              <a:rPr lang="ru-RU" sz="2400" b="0" i="0" dirty="0" err="1">
                <a:effectLst/>
              </a:rPr>
              <a:t>спрощує</a:t>
            </a:r>
            <a:r>
              <a:rPr lang="ru-RU" sz="2400" b="0" i="0" dirty="0">
                <a:effectLst/>
              </a:rPr>
              <a:t> </a:t>
            </a:r>
            <a:r>
              <a:rPr lang="ru-RU" sz="2400" b="0" i="0" dirty="0" err="1">
                <a:effectLst/>
              </a:rPr>
              <a:t>використання</a:t>
            </a:r>
            <a:r>
              <a:rPr lang="ru-RU" sz="2400" b="0" i="0" dirty="0">
                <a:effectLst/>
              </a:rPr>
              <a:t> </a:t>
            </a:r>
            <a:r>
              <a:rPr lang="en-US" sz="2400" b="0" i="0" dirty="0">
                <a:effectLst/>
              </a:rPr>
              <a:t>Ajax;</a:t>
            </a:r>
          </a:p>
          <a:p>
            <a:pPr algn="just"/>
            <a:r>
              <a:rPr lang="ru-RU" sz="2400" b="0" i="0" dirty="0">
                <a:effectLst/>
              </a:rPr>
              <a:t>А </a:t>
            </a:r>
            <a:r>
              <a:rPr lang="ru-RU" sz="2400" b="0" i="0" dirty="0" err="1">
                <a:effectLst/>
              </a:rPr>
              <a:t>найголовніше</a:t>
            </a:r>
            <a:r>
              <a:rPr lang="ru-RU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Jquery</a:t>
            </a:r>
            <a:r>
              <a:rPr lang="en-US" sz="2400" b="0" i="0" dirty="0">
                <a:effectLst/>
              </a:rPr>
              <a:t> </a:t>
            </a:r>
            <a:r>
              <a:rPr lang="ru-RU" sz="2400" b="0" i="0" dirty="0" err="1">
                <a:effectLst/>
              </a:rPr>
              <a:t>вдало</a:t>
            </a:r>
            <a:r>
              <a:rPr lang="ru-RU" sz="2400" b="0" i="0" dirty="0">
                <a:effectLst/>
              </a:rPr>
              <a:t> і просто </a:t>
            </a:r>
            <a:r>
              <a:rPr lang="ru-RU" sz="2400" b="0" i="0" dirty="0" err="1">
                <a:effectLst/>
              </a:rPr>
              <a:t>поєднує</a:t>
            </a:r>
            <a:r>
              <a:rPr lang="ru-RU" sz="2400" b="0" i="0" dirty="0">
                <a:effectLst/>
              </a:rPr>
              <a:t> </a:t>
            </a:r>
            <a:r>
              <a:rPr lang="ru-RU" sz="2400" b="0" i="0" dirty="0" err="1">
                <a:effectLst/>
              </a:rPr>
              <a:t>між</a:t>
            </a:r>
            <a:r>
              <a:rPr lang="ru-RU" sz="2400" b="0" i="0" dirty="0">
                <a:effectLst/>
              </a:rPr>
              <a:t> собою </a:t>
            </a:r>
            <a:r>
              <a:rPr lang="en-US" sz="2400" b="0" i="0" dirty="0" err="1">
                <a:effectLst/>
              </a:rPr>
              <a:t>Javascript</a:t>
            </a:r>
            <a:r>
              <a:rPr lang="en-US" sz="2400" b="0" i="0" dirty="0">
                <a:effectLst/>
              </a:rPr>
              <a:t>, </a:t>
            </a:r>
            <a:r>
              <a:rPr lang="en-US" sz="2400" b="0" i="0" strike="noStrike" dirty="0">
                <a:effectLst/>
              </a:rPr>
              <a:t>HTML</a:t>
            </a:r>
            <a:r>
              <a:rPr lang="en-US" sz="2400" b="0" i="0" dirty="0">
                <a:effectLst/>
              </a:rPr>
              <a:t> </a:t>
            </a:r>
            <a:r>
              <a:rPr lang="ru-RU" sz="2400" b="0" i="0" dirty="0">
                <a:effectLst/>
              </a:rPr>
              <a:t>і </a:t>
            </a:r>
            <a:r>
              <a:rPr lang="ru-RU" sz="2400" b="0" i="0" dirty="0" err="1">
                <a:effectLst/>
              </a:rPr>
              <a:t>файли</a:t>
            </a:r>
            <a:r>
              <a:rPr lang="ru-RU" sz="2400" b="0" i="0" dirty="0">
                <a:effectLst/>
              </a:rPr>
              <a:t> </a:t>
            </a:r>
            <a:r>
              <a:rPr lang="en-US" sz="2400" b="0" i="0" dirty="0">
                <a:effectLst/>
              </a:rPr>
              <a:t>CSS-</a:t>
            </a:r>
            <a:r>
              <a:rPr lang="ru-RU" sz="2400" b="0" i="0" dirty="0" err="1">
                <a:effectLst/>
              </a:rPr>
              <a:t>стилів</a:t>
            </a:r>
            <a:r>
              <a:rPr lang="ru-RU" sz="2400" b="0" i="0" dirty="0">
                <a:effectLst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174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светлые пятна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994275" y="2573338"/>
            <a:ext cx="7197725" cy="2422525"/>
          </a:xfrm>
        </p:spPr>
        <p:txBody>
          <a:bodyPr rtlCol="0">
            <a:normAutofit/>
          </a:bodyPr>
          <a:lstStyle/>
          <a:p>
            <a:pPr rtl="0"/>
            <a:r>
              <a:rPr lang="uk-UA" noProof="1"/>
              <a:t>Дякую за увагу</a:t>
            </a:r>
            <a:r>
              <a:rPr lang="ru-RU" noProof="1"/>
              <a:t>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ED2260-3552-426C-9C8F-5461E87F8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96" y="530941"/>
            <a:ext cx="3883981" cy="28206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358B675-035F-4766-B445-817BCDAF8444}"/>
              </a:ext>
            </a:extLst>
          </p:cNvPr>
          <p:cNvSpPr/>
          <p:nvPr/>
        </p:nvSpPr>
        <p:spPr>
          <a:xfrm>
            <a:off x="966512" y="530941"/>
            <a:ext cx="2398643" cy="3834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Так ти будеш </a:t>
            </a:r>
            <a:endParaRPr lang="ru-RU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BA5AE78-F7D8-4333-8B4D-A794C01CDC47}"/>
              </a:ext>
            </a:extLst>
          </p:cNvPr>
          <p:cNvSpPr/>
          <p:nvPr/>
        </p:nvSpPr>
        <p:spPr>
          <a:xfrm>
            <a:off x="464024" y="3002507"/>
            <a:ext cx="3548418" cy="349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спеціалістом по 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jQuery</a:t>
            </a:r>
            <a:r>
              <a:rPr lang="ru-RU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??!!!</a:t>
            </a:r>
          </a:p>
        </p:txBody>
      </p:sp>
    </p:spTree>
    <p:extLst>
      <p:ext uri="{BB962C8B-B14F-4D97-AF65-F5344CB8AC3E}">
        <p14:creationId xmlns:p14="http://schemas.microsoft.com/office/powerpoint/2010/main" val="4263505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11_TF22566005_Win32" id="{DB0B3D7D-5501-4881-9053-FD3E0044D76F}" vid="{1E490896-0FA5-461F-BF0D-4266DBA81D01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Будущее</Template>
  <TotalTime>60</TotalTime>
  <Words>379</Words>
  <Application>Microsoft Office PowerPoint</Application>
  <PresentationFormat>Широкоэкранный</PresentationFormat>
  <Paragraphs>33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raleway</vt:lpstr>
      <vt:lpstr>Небеса</vt:lpstr>
      <vt:lpstr>jQuery</vt:lpstr>
      <vt:lpstr>Історія створення</vt:lpstr>
      <vt:lpstr>Основні можливості jQUery </vt:lpstr>
      <vt:lpstr>Презентация PowerPoint</vt:lpstr>
      <vt:lpstr>Презентация PowerPoint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Fenix</dc:creator>
  <cp:lastModifiedBy>Fenix</cp:lastModifiedBy>
  <cp:revision>8</cp:revision>
  <dcterms:created xsi:type="dcterms:W3CDTF">2022-08-07T18:32:47Z</dcterms:created>
  <dcterms:modified xsi:type="dcterms:W3CDTF">2022-08-07T19:32:56Z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