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474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895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69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960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790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5520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9766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29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629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851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919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34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62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933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59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75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24F3-559F-427B-B76E-005E86BA672F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AA7BDB-E4E2-4A02-9495-1E81F76EBE2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649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0B20-C969-2DCB-5777-E69FF70BD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Agricultural Activities</a:t>
            </a:r>
            <a:endParaRPr lang="en-Z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72DF7-0F61-FA5A-3CAE-085BA58C4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Impact on CO</a:t>
            </a:r>
            <a:r>
              <a:rPr lang="en-US" b="1" baseline="-25000" dirty="0"/>
              <a:t>2</a:t>
            </a:r>
            <a:r>
              <a:rPr lang="en-US" b="1" dirty="0"/>
              <a:t> Emissions &amp; Climate Change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24044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48F3-1104-C70A-08FB-21D018DD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F031-276D-C6EA-2747-B9D07CF1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Agricultural activities contribute significantly to CO₂ emissions and climate change, due to deforestation, soil management practices, livestock production, and the use of chemical fertilizers.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impact is not only a concern for global warming but also poses threats to food security, water resources, and biodiversity. 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0932A-C201-1B36-7842-2331158B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051" y="3429000"/>
            <a:ext cx="4394949" cy="32793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167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F92F-3CCA-65BC-FCB5-F8133A73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D09A-6399-1923-EB55-9D4E81FC9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Below are some of my findings in analysing the data provided: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High CO₂ Emissions in Agriculture: </a:t>
            </a:r>
          </a:p>
          <a:p>
            <a:pPr lvl="1"/>
            <a:r>
              <a:rPr lang="en-GB" dirty="0"/>
              <a:t>Key contributors include soil management on organic soils and high fertilizer usage. Organic soils release substantial CO₂ when drained and cultivated, and fertilizers contribute to emissions through nitrous oxide (N₂O) release.</a:t>
            </a:r>
          </a:p>
          <a:p>
            <a:r>
              <a:rPr lang="en-GB" b="1" dirty="0"/>
              <a:t>Influence on Temperature Rise:</a:t>
            </a:r>
          </a:p>
          <a:p>
            <a:pPr lvl="1"/>
            <a:r>
              <a:rPr lang="en-GB" dirty="0"/>
              <a:t>Agriculture-related emissions contribute to an increase in average temperatures, which in turn creates a feedback loop that disrupts optimal farming conditions, thus impacting crop yields and productivity.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E8CD9-E944-586E-AB71-3BA50457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770" y="3223967"/>
            <a:ext cx="3440630" cy="22895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5570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B5E1-B1F0-CB61-2625-EC9F8C4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Predicted Average Temperatures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7A383-D5E4-353D-F322-EE3F73DC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2121408"/>
            <a:ext cx="4878466" cy="4050792"/>
          </a:xfrm>
        </p:spPr>
        <p:txBody>
          <a:bodyPr>
            <a:normAutofit/>
          </a:bodyPr>
          <a:lstStyle/>
          <a:p>
            <a:r>
              <a:rPr lang="en-GB" dirty="0"/>
              <a:t>By making use of predictive modelling, I estimated future average temperatures based on agricultural CO₂ emissions and other contributing variables. The model’s performance was evaluated with key metrics.</a:t>
            </a:r>
          </a:p>
          <a:p>
            <a:r>
              <a:rPr lang="en-GB" dirty="0"/>
              <a:t>The predicted temperature rise underscores the critical need for sustainable agricultural practices. </a:t>
            </a:r>
          </a:p>
          <a:p>
            <a:r>
              <a:rPr lang="en-GB" dirty="0"/>
              <a:t>By targeting agricultural emissions, we can mitigate temperature increases, which directly impact crop viability and ecosystem health.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FCD3-F93C-9E80-F1C0-5FF22558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44" y="1605291"/>
            <a:ext cx="5753198" cy="40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7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CA1EE-BF71-901D-5F50-5841AE3D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0143-4581-AB90-2BD2-E8F67478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Predicted Average Temperatures </a:t>
            </a:r>
            <a:r>
              <a:rPr lang="en-US" sz="2800" b="1" dirty="0"/>
              <a:t>(Prediction Results)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6310-4709-D1EC-CE9D-9FA453B1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Mean Absolute Error (MAE):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Shows a modest deviation, indicating reasonable accuracy in temperature predictions but highlighting the need for further refinement.</a:t>
            </a:r>
          </a:p>
          <a:p>
            <a:r>
              <a:rPr lang="en-GB" b="1" dirty="0"/>
              <a:t>Mean Squared Error (MSE) &amp; Root Mean Squared Error (RMSE):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These measures suggest that there is some variability in temperature predictions, which is expected given the complexity of climate dynamics.</a:t>
            </a:r>
          </a:p>
          <a:p>
            <a:r>
              <a:rPr lang="en-GB" b="1" dirty="0"/>
              <a:t>R-Squared: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 model demonstrates a reasonable fit, capturing the relationship between CO₂ emissions from agriculture and temperature changes.</a:t>
            </a:r>
            <a:endParaRPr lang="en-ZA" dirty="0"/>
          </a:p>
        </p:txBody>
      </p:sp>
      <p:pic>
        <p:nvPicPr>
          <p:cNvPr id="4" name="Picture 4" descr="XDC Price Prediction 2025, 2030 ...">
            <a:extLst>
              <a:ext uri="{FF2B5EF4-FFF2-40B4-BE49-F238E27FC236}">
                <a16:creationId xmlns:a16="http://schemas.microsoft.com/office/drawing/2014/main" id="{8E82042F-E58A-9E41-6F2C-DB2256C9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562" y="4213780"/>
            <a:ext cx="3441438" cy="23752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41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02043-946E-6B8D-C696-156182C2E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65E7-264F-F7AE-BCB2-D7DA9B90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Predicted Total Emissions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0264-39C2-3107-3A90-210994FF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2121408"/>
            <a:ext cx="4878466" cy="405079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Predictive analysis for total CO₂ emissions provides insights into future emission trends based on agricultural activities.</a:t>
            </a:r>
          </a:p>
          <a:p>
            <a:r>
              <a:rPr lang="en-GB" dirty="0"/>
              <a:t>Accurate predictions of total emissions are essential for setting realistic reduction targets. By emphasizing practices like carbon sequestration, emission reductions in agriculture are achievable. </a:t>
            </a:r>
          </a:p>
          <a:p>
            <a:r>
              <a:rPr lang="en-GB" dirty="0"/>
              <a:t>These predictive insights serve as a decision-making tool for stakeholders to prioritize emission control measures in high-impact areas, aiding in the sustainability efforts of the agri-food sector.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033A9-16CB-8038-7EAC-F043D5B4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74" y="2121408"/>
            <a:ext cx="6144366" cy="37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8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290ED-63F6-9931-E81B-4032F1A4E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70DC-ADF6-F196-AA73-43906BF8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Predicted Total Emissions </a:t>
            </a:r>
            <a:br>
              <a:rPr lang="en-US" b="1" dirty="0"/>
            </a:br>
            <a:r>
              <a:rPr lang="en-US" sz="2800" b="1" dirty="0"/>
              <a:t>(Prediction Results)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44C5-F264-5B11-E30A-3E9D238D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Mean Absolute Error (MAE):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 low MAE suggests the model is fairly accurate in estimating emissions from agricultural activities.</a:t>
            </a:r>
          </a:p>
          <a:p>
            <a:r>
              <a:rPr lang="en-GB" b="1" dirty="0"/>
              <a:t>Mean Squared Error (MSE) &amp; Root Mean Squared Error (RMSE):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 errors align with the observed variability, though further tuning could improve accuracy.</a:t>
            </a:r>
          </a:p>
          <a:p>
            <a:r>
              <a:rPr lang="en-GB" b="1" dirty="0"/>
              <a:t>R-Squared: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 good fit indicates the model reliably captures the main contributors to agricultural CO₂ emissions.</a:t>
            </a:r>
            <a:endParaRPr lang="en-ZA" dirty="0"/>
          </a:p>
        </p:txBody>
      </p:sp>
      <p:pic>
        <p:nvPicPr>
          <p:cNvPr id="3076" name="Picture 4" descr="XDC Price Prediction 2025, 2030 ...">
            <a:extLst>
              <a:ext uri="{FF2B5EF4-FFF2-40B4-BE49-F238E27FC236}">
                <a16:creationId xmlns:a16="http://schemas.microsoft.com/office/drawing/2014/main" id="{AD84971B-892F-E889-433E-AF4814A9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562" y="3516197"/>
            <a:ext cx="3441438" cy="237529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1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2BD7-08C5-B9A5-B5E5-0D63901F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844A-024D-9BCC-E72F-07009D35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My analysis focused on understanding CO₂ emissions within the agricultural sector and explored the role of predictive modelling to estimate future emissions and average temperatures. </a:t>
            </a:r>
          </a:p>
          <a:p>
            <a:r>
              <a:rPr lang="en-GB" dirty="0"/>
              <a:t>Based on my findings, I propose the following to improve the impact of agricultural activities on CO</a:t>
            </a:r>
            <a:r>
              <a:rPr lang="en-GB" baseline="-25000" dirty="0"/>
              <a:t>2</a:t>
            </a:r>
            <a:r>
              <a:rPr lang="en-GB" dirty="0"/>
              <a:t> emissions and climate change.</a:t>
            </a:r>
          </a:p>
          <a:p>
            <a:endParaRPr lang="en-GB" dirty="0"/>
          </a:p>
          <a:p>
            <a:pPr lvl="1"/>
            <a:r>
              <a:rPr lang="en-GB" b="1" dirty="0"/>
              <a:t>Sustainable Soil and Fertilizer Management:</a:t>
            </a:r>
            <a:r>
              <a:rPr lang="en-GB" dirty="0"/>
              <a:t> Promote minimal tillage, cover cropping, and organic fertilizer alternatives to reduce soil disturbance and nitrous oxide emissions.</a:t>
            </a:r>
          </a:p>
          <a:p>
            <a:pPr lvl="1"/>
            <a:r>
              <a:rPr lang="en-GB" b="1" dirty="0"/>
              <a:t>Adoption of Carbon Restoration Practices:</a:t>
            </a:r>
            <a:r>
              <a:rPr lang="en-GB" dirty="0"/>
              <a:t> Encourage reforestation and agroforestry within agricultural landscapes to absorb CO₂.</a:t>
            </a:r>
          </a:p>
          <a:p>
            <a:pPr lvl="1"/>
            <a:r>
              <a:rPr lang="en-GB" b="1" dirty="0"/>
              <a:t>Policy and Education Initiatives:</a:t>
            </a:r>
            <a:r>
              <a:rPr lang="en-GB" dirty="0"/>
              <a:t> Develop policies that incentivize sustainable practices and raise awareness among farmers about climate-friendly practices and resource efficiency.</a:t>
            </a:r>
            <a:endParaRPr lang="en-ZA" dirty="0"/>
          </a:p>
        </p:txBody>
      </p:sp>
      <p:pic>
        <p:nvPicPr>
          <p:cNvPr id="1026" name="Picture 2" descr="GDPR Compliance Analyst ...">
            <a:extLst>
              <a:ext uri="{FF2B5EF4-FFF2-40B4-BE49-F238E27FC236}">
                <a16:creationId xmlns:a16="http://schemas.microsoft.com/office/drawing/2014/main" id="{3A28467F-BC4D-6ECF-F9CA-D9480A0E5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332" y="2997724"/>
            <a:ext cx="2913447" cy="24377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5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87DE-6DFA-A11E-F163-9AC5241E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AC15-7760-6D66-2E76-780E0E13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findings is expected to provide stakeholders with a pathway to enhance sustainability efforts in agriculture, aligning with climate goals and ensuring long-term environmental benefits.</a:t>
            </a:r>
            <a:endParaRPr lang="en-ZA" dirty="0"/>
          </a:p>
        </p:txBody>
      </p:sp>
      <p:pic>
        <p:nvPicPr>
          <p:cNvPr id="2050" name="Picture 2" descr="Conclusion Stock Photos, Images and ...">
            <a:extLst>
              <a:ext uri="{FF2B5EF4-FFF2-40B4-BE49-F238E27FC236}">
                <a16:creationId xmlns:a16="http://schemas.microsoft.com/office/drawing/2014/main" id="{A8B5F3C6-6D77-A177-5042-2D03967C0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3" y="3150776"/>
            <a:ext cx="5825765" cy="366426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94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617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Agricultural Activities</vt:lpstr>
      <vt:lpstr>Introduction</vt:lpstr>
      <vt:lpstr>Findings</vt:lpstr>
      <vt:lpstr>Predicted Average Temperatures</vt:lpstr>
      <vt:lpstr>Predicted Average Temperatures (Prediction Results)</vt:lpstr>
      <vt:lpstr>Predicted Total Emissions</vt:lpstr>
      <vt:lpstr>Predicted Total Emissions  (Prediction Results)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Annette van Aarde</dc:creator>
  <cp:lastModifiedBy>Annette van Aarde</cp:lastModifiedBy>
  <cp:revision>8</cp:revision>
  <dcterms:created xsi:type="dcterms:W3CDTF">2024-11-06T14:51:36Z</dcterms:created>
  <dcterms:modified xsi:type="dcterms:W3CDTF">2024-11-06T16:16:24Z</dcterms:modified>
</cp:coreProperties>
</file>