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2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6542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818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7784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6878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40933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004731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1683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861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9244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594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46951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0360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0347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223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91584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6337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733119-714A-417D-A64D-FF72C880642F}" type="datetimeFigureOut">
              <a:rPr lang="en-ZA" smtClean="0"/>
              <a:t>2025/05/06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BF0D1D-2FF4-45F3-A467-2447FD15EFF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8422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142FC-73D0-2824-425A-B39DA010AB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A" b="1" dirty="0"/>
              <a:t>Anime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D527A-3079-03DF-9B27-93E286C020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Annette van Aarde</a:t>
            </a:r>
          </a:p>
          <a:p>
            <a:r>
              <a:rPr lang="en-US" dirty="0"/>
              <a:t>Date: 6 May 2025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5386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35AFD-DBA1-A714-CBED-8B8029BE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Overview	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3C45-6471-1CCD-F455-C62A11BD6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Problem Statement: </a:t>
            </a:r>
            <a:r>
              <a:rPr lang="en-GB" dirty="0"/>
              <a:t>Build a collaborative and content-based recommender system for a collection of anime titles, capable of accurately predicting how a user will rate an anime title they have not yet viewed, based on their historical preferences.</a:t>
            </a:r>
            <a:endParaRPr lang="en-US" dirty="0"/>
          </a:p>
          <a:p>
            <a:r>
              <a:rPr lang="en-US" b="1" dirty="0"/>
              <a:t>Objective: </a:t>
            </a:r>
            <a:r>
              <a:rPr lang="en-GB" dirty="0"/>
              <a:t>Predict ratings for unseen anime using hybrid recommender system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18937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7FC9-C40C-A15F-C2D7-2D430D36D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Description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3B841-6CB4-C10C-5E75-C4A2114DB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anime.csv: 7 columns</a:t>
            </a:r>
          </a:p>
          <a:p>
            <a:r>
              <a:rPr lang="en-ZA" dirty="0"/>
              <a:t>train.csv: 3 columns, 7M+ ratings</a:t>
            </a:r>
          </a:p>
          <a:p>
            <a:r>
              <a:rPr lang="en-ZA" dirty="0"/>
              <a:t>test.csv: For prediction</a:t>
            </a:r>
          </a:p>
          <a:p>
            <a:r>
              <a:rPr lang="en-ZA" dirty="0"/>
              <a:t>submission.csv: Output format</a:t>
            </a:r>
          </a:p>
        </p:txBody>
      </p:sp>
    </p:spTree>
    <p:extLst>
      <p:ext uri="{BB962C8B-B14F-4D97-AF65-F5344CB8AC3E}">
        <p14:creationId xmlns:p14="http://schemas.microsoft.com/office/powerpoint/2010/main" val="746725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7E2F4-6E3F-A427-3E4E-58CF2629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Cleaning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7CC65-11FD-D437-4814-F3095B75B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Removed -1 ratings</a:t>
            </a:r>
          </a:p>
          <a:p>
            <a:r>
              <a:rPr lang="en-GB" dirty="0"/>
              <a:t>Handled missing values</a:t>
            </a:r>
          </a:p>
          <a:p>
            <a:r>
              <a:rPr lang="en-GB" dirty="0"/>
              <a:t>Merged datasets</a:t>
            </a:r>
          </a:p>
          <a:p>
            <a:r>
              <a:rPr lang="en-GB" dirty="0"/>
              <a:t>Created ID (</a:t>
            </a:r>
            <a:r>
              <a:rPr lang="en-GB" dirty="0" err="1"/>
              <a:t>user_id</a:t>
            </a:r>
            <a:r>
              <a:rPr lang="en-GB" dirty="0"/>
              <a:t> + "_" + </a:t>
            </a:r>
            <a:r>
              <a:rPr lang="en-GB" dirty="0" err="1"/>
              <a:t>anime_id</a:t>
            </a:r>
            <a:r>
              <a:rPr lang="en-GB" dirty="0"/>
              <a:t>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71237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6C43C-8B94-2787-A3AA-DCFC4B294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Exploratory Data Analysis</a:t>
            </a:r>
            <a:endParaRPr lang="en-ZA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C7E4D12-26EA-0E21-45C2-75C234310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9470473"/>
              </p:ext>
            </p:extLst>
          </p:nvPr>
        </p:nvGraphicFramePr>
        <p:xfrm>
          <a:off x="1484313" y="2667000"/>
          <a:ext cx="10018710" cy="34321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9570">
                  <a:extLst>
                    <a:ext uri="{9D8B030D-6E8A-4147-A177-3AD203B41FA5}">
                      <a16:colId xmlns:a16="http://schemas.microsoft.com/office/drawing/2014/main" val="707403428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562678162"/>
                    </a:ext>
                  </a:extLst>
                </a:gridCol>
                <a:gridCol w="3339570">
                  <a:extLst>
                    <a:ext uri="{9D8B030D-6E8A-4147-A177-3AD203B41FA5}">
                      <a16:colId xmlns:a16="http://schemas.microsoft.com/office/drawing/2014/main" val="2812872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Popular Genre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 Rated Anime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Distribution of Ratings</a:t>
                      </a:r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271971"/>
                  </a:ext>
                </a:extLst>
              </a:tr>
              <a:tr h="3061302"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8326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F6794DC7-3AB2-FBF5-E353-4D598FC4A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098" y="3429000"/>
            <a:ext cx="2225233" cy="19889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CE88AB-9725-D918-B456-9DFD6D49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230" y="3429000"/>
            <a:ext cx="2461473" cy="198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F877B7-89D3-EFFA-F594-BFE14B36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5602" y="3429000"/>
            <a:ext cx="1905165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0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F6A3-0D30-AC0F-E310-FB153BFB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Modelling Approach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7376E-F2E7-EDF8-9686-BD42B154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Collaborative Filtering: </a:t>
            </a:r>
            <a:r>
              <a:rPr lang="en-GB" dirty="0"/>
              <a:t>User-item matrix + cosine similarity</a:t>
            </a:r>
          </a:p>
          <a:p>
            <a:r>
              <a:rPr lang="en-GB" b="1" dirty="0"/>
              <a:t>Final Hybrid: </a:t>
            </a:r>
            <a:r>
              <a:rPr lang="en-GB" dirty="0"/>
              <a:t>Weighted average of both predictions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9032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0C67-01BF-2674-DE1C-544123D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DD59A-B97F-9D8F-0A02-4CBFD82D9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Train/Test split</a:t>
            </a:r>
          </a:p>
          <a:p>
            <a:r>
              <a:rPr lang="en-GB" dirty="0"/>
              <a:t>Metric: RMSE</a:t>
            </a:r>
          </a:p>
          <a:p>
            <a:r>
              <a:rPr lang="en-GB" dirty="0"/>
              <a:t>Final RMSE Score (e.g., 1.04)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620909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20C2-2DEA-47B0-080F-616737A8C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Trends and Insights</a:t>
            </a:r>
            <a:endParaRPr lang="en-ZA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28C5-B95E-4589-D420-018C9852E6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High-Rated Anime Are Typically TV Shows or Movies.TV shows tend to dominate top ratings and member counts, likely due to broader viewership and longer engagement.\</a:t>
            </a:r>
          </a:p>
          <a:p>
            <a:r>
              <a:rPr lang="en-GB" dirty="0"/>
              <a:t>Most Rated Anime Are Not Always the Highest Rated. Popularity (measured by number of ratings or members) doesn’t always correlate with higher average ratings.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C9FA7D-E141-4A9B-EBDD-94BBCE75CE0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Genre Diversity Plays a Key Role in User Preference. Genres like "Action", "Drama", and "Comedy" appear most frequently in high-rated and frequently rated titles.</a:t>
            </a:r>
          </a:p>
          <a:p>
            <a:r>
              <a:rPr lang="en-GB" dirty="0"/>
              <a:t>User </a:t>
            </a:r>
            <a:r>
              <a:rPr lang="en-GB" dirty="0" err="1"/>
              <a:t>Behavior</a:t>
            </a:r>
            <a:r>
              <a:rPr lang="en-GB" dirty="0"/>
              <a:t> Is Highly Personalized. Collaborative filtering (initial attempt using surprise) was skipped due to dependency issues, but content-based filtering still captured meaningful patterns in user preferences.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949874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22</TotalTime>
  <Words>294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Corbel</vt:lpstr>
      <vt:lpstr>Parallax</vt:lpstr>
      <vt:lpstr>Anime Recommender System</vt:lpstr>
      <vt:lpstr>Project Overview </vt:lpstr>
      <vt:lpstr>Data Description</vt:lpstr>
      <vt:lpstr>Data Cleaning</vt:lpstr>
      <vt:lpstr>Exploratory Data Analysis</vt:lpstr>
      <vt:lpstr>Modelling Approach</vt:lpstr>
      <vt:lpstr>Evaluation</vt:lpstr>
      <vt:lpstr>Key Trends and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Annette van Aarde</dc:creator>
  <cp:lastModifiedBy>Annette van Aarde</cp:lastModifiedBy>
  <cp:revision>8</cp:revision>
  <dcterms:created xsi:type="dcterms:W3CDTF">2025-05-06T10:12:49Z</dcterms:created>
  <dcterms:modified xsi:type="dcterms:W3CDTF">2025-05-06T10:35:11Z</dcterms:modified>
</cp:coreProperties>
</file>