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notesMasterIdLst>
    <p:notesMasterId r:id="rId39"/>
  </p:notesMasterIdLst>
  <p:sldIdLst>
    <p:sldId id="256" r:id="rId2"/>
    <p:sldId id="258" r:id="rId3"/>
    <p:sldId id="259" r:id="rId4"/>
    <p:sldId id="266" r:id="rId5"/>
    <p:sldId id="267" r:id="rId6"/>
    <p:sldId id="268" r:id="rId7"/>
    <p:sldId id="283" r:id="rId8"/>
    <p:sldId id="261" r:id="rId9"/>
    <p:sldId id="260" r:id="rId10"/>
    <p:sldId id="281" r:id="rId11"/>
    <p:sldId id="262" r:id="rId12"/>
    <p:sldId id="263" r:id="rId13"/>
    <p:sldId id="264" r:id="rId14"/>
    <p:sldId id="265" r:id="rId15"/>
    <p:sldId id="303" r:id="rId16"/>
    <p:sldId id="307" r:id="rId17"/>
    <p:sldId id="306" r:id="rId18"/>
    <p:sldId id="308" r:id="rId19"/>
    <p:sldId id="269" r:id="rId20"/>
    <p:sldId id="314" r:id="rId21"/>
    <p:sldId id="315" r:id="rId22"/>
    <p:sldId id="322" r:id="rId23"/>
    <p:sldId id="324" r:id="rId24"/>
    <p:sldId id="325" r:id="rId25"/>
    <p:sldId id="326" r:id="rId26"/>
    <p:sldId id="327" r:id="rId27"/>
    <p:sldId id="309" r:id="rId28"/>
    <p:sldId id="320" r:id="rId29"/>
    <p:sldId id="321" r:id="rId30"/>
    <p:sldId id="317" r:id="rId31"/>
    <p:sldId id="318" r:id="rId32"/>
    <p:sldId id="319" r:id="rId33"/>
    <p:sldId id="316" r:id="rId34"/>
    <p:sldId id="329" r:id="rId35"/>
    <p:sldId id="328" r:id="rId36"/>
    <p:sldId id="313" r:id="rId37"/>
    <p:sldId id="30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2"/>
    <p:restoredTop sz="86559"/>
  </p:normalViewPr>
  <p:slideViewPr>
    <p:cSldViewPr snapToGrid="0" snapToObjects="1">
      <p:cViewPr varScale="1">
        <p:scale>
          <a:sx n="52" d="100"/>
          <a:sy n="52" d="100"/>
        </p:scale>
        <p:origin x="2472" y="176"/>
      </p:cViewPr>
      <p:guideLst/>
    </p:cSldViewPr>
  </p:slideViewPr>
  <p:outlineViewPr>
    <p:cViewPr>
      <p:scale>
        <a:sx n="33" d="100"/>
        <a:sy n="33" d="100"/>
      </p:scale>
      <p:origin x="0" y="-46632"/>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B28023-7867-4BAB-A844-3C2D44905E2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8567053-78D8-4922-A8C9-9AD9BA87897D}">
      <dgm:prSet/>
      <dgm:spPr/>
      <dgm:t>
        <a:bodyPr/>
        <a:lstStyle/>
        <a:p>
          <a:pPr>
            <a:defRPr cap="all"/>
          </a:pPr>
          <a:r>
            <a:rPr lang="en-US" dirty="0"/>
            <a:t>A scalable, open-source </a:t>
          </a:r>
          <a:r>
            <a:rPr lang="en-US" b="1" dirty="0"/>
            <a:t>NoSQL</a:t>
          </a:r>
          <a:r>
            <a:rPr lang="en-US" dirty="0"/>
            <a:t> (Not Only SQL) database</a:t>
          </a:r>
        </a:p>
      </dgm:t>
    </dgm:pt>
    <dgm:pt modelId="{EEF2F3C6-05DB-48D5-BE53-6FC35BEEC2A9}" type="parTrans" cxnId="{F37E01AE-7398-4933-A6A3-4BB6A241AE33}">
      <dgm:prSet/>
      <dgm:spPr/>
      <dgm:t>
        <a:bodyPr/>
        <a:lstStyle/>
        <a:p>
          <a:endParaRPr lang="en-US"/>
        </a:p>
      </dgm:t>
    </dgm:pt>
    <dgm:pt modelId="{C111F8A1-7915-4AA0-80BD-270159C6061A}" type="sibTrans" cxnId="{F37E01AE-7398-4933-A6A3-4BB6A241AE33}">
      <dgm:prSet/>
      <dgm:spPr/>
      <dgm:t>
        <a:bodyPr/>
        <a:lstStyle/>
        <a:p>
          <a:endParaRPr lang="en-US"/>
        </a:p>
      </dgm:t>
    </dgm:pt>
    <dgm:pt modelId="{0E0C368A-453B-4643-BE44-AA768A94CCF7}">
      <dgm:prSet/>
      <dgm:spPr/>
      <dgm:t>
        <a:bodyPr/>
        <a:lstStyle/>
        <a:p>
          <a:pPr>
            <a:defRPr cap="all"/>
          </a:pPr>
          <a:r>
            <a:rPr lang="en-US"/>
            <a:t>Created by </a:t>
          </a:r>
          <a:r>
            <a:rPr lang="en-US" b="1"/>
            <a:t>Facebook</a:t>
          </a:r>
          <a:endParaRPr lang="en-US"/>
        </a:p>
      </dgm:t>
    </dgm:pt>
    <dgm:pt modelId="{380B2368-FA28-45F6-A65F-E03EF3D3072C}" type="parTrans" cxnId="{E46B7359-3E45-47ED-8F81-1058B4C48F12}">
      <dgm:prSet/>
      <dgm:spPr/>
      <dgm:t>
        <a:bodyPr/>
        <a:lstStyle/>
        <a:p>
          <a:endParaRPr lang="en-US"/>
        </a:p>
      </dgm:t>
    </dgm:pt>
    <dgm:pt modelId="{7CF03848-44D1-451D-ACDC-0CEEC052FD66}" type="sibTrans" cxnId="{E46B7359-3E45-47ED-8F81-1058B4C48F12}">
      <dgm:prSet/>
      <dgm:spPr/>
      <dgm:t>
        <a:bodyPr/>
        <a:lstStyle/>
        <a:p>
          <a:endParaRPr lang="en-US"/>
        </a:p>
      </dgm:t>
    </dgm:pt>
    <dgm:pt modelId="{8B9A8742-7D51-4DF0-A49C-A82790BD7A60}">
      <dgm:prSet/>
      <dgm:spPr/>
      <dgm:t>
        <a:bodyPr/>
        <a:lstStyle/>
        <a:p>
          <a:pPr>
            <a:defRPr cap="all"/>
          </a:pPr>
          <a:r>
            <a:rPr lang="en-US" b="1"/>
            <a:t>Open-source </a:t>
          </a:r>
          <a:r>
            <a:rPr lang="en-US"/>
            <a:t>since 2008</a:t>
          </a:r>
        </a:p>
      </dgm:t>
    </dgm:pt>
    <dgm:pt modelId="{F9DEFB20-F5C0-46B9-AA14-A55953EEAEA2}" type="parTrans" cxnId="{C566E6EF-F30B-4BDB-ABBF-CD5A4EB40E46}">
      <dgm:prSet/>
      <dgm:spPr/>
      <dgm:t>
        <a:bodyPr/>
        <a:lstStyle/>
        <a:p>
          <a:endParaRPr lang="en-US"/>
        </a:p>
      </dgm:t>
    </dgm:pt>
    <dgm:pt modelId="{DD74F667-CDDA-4FD4-B004-152553E53F09}" type="sibTrans" cxnId="{C566E6EF-F30B-4BDB-ABBF-CD5A4EB40E46}">
      <dgm:prSet/>
      <dgm:spPr/>
      <dgm:t>
        <a:bodyPr/>
        <a:lstStyle/>
        <a:p>
          <a:endParaRPr lang="en-US"/>
        </a:p>
      </dgm:t>
    </dgm:pt>
    <dgm:pt modelId="{3C4263B1-730A-41FA-846A-CFF9D5604161}">
      <dgm:prSet/>
      <dgm:spPr/>
      <dgm:t>
        <a:bodyPr/>
        <a:lstStyle/>
        <a:p>
          <a:pPr>
            <a:defRPr cap="all"/>
          </a:pPr>
          <a:r>
            <a:rPr lang="en-US" b="1"/>
            <a:t>Peer-to-peer </a:t>
          </a:r>
          <a:r>
            <a:rPr lang="en-US"/>
            <a:t>architecture</a:t>
          </a:r>
        </a:p>
      </dgm:t>
    </dgm:pt>
    <dgm:pt modelId="{1FCCC8A8-2502-4E59-B767-DCFDEBF12152}" type="parTrans" cxnId="{82303EF7-BBCD-486F-86F6-A70ECF83EACA}">
      <dgm:prSet/>
      <dgm:spPr/>
      <dgm:t>
        <a:bodyPr/>
        <a:lstStyle/>
        <a:p>
          <a:endParaRPr lang="en-US"/>
        </a:p>
      </dgm:t>
    </dgm:pt>
    <dgm:pt modelId="{5EBA90EB-A1E1-4471-92C4-E9F3168773BD}" type="sibTrans" cxnId="{82303EF7-BBCD-486F-86F6-A70ECF83EACA}">
      <dgm:prSet/>
      <dgm:spPr/>
      <dgm:t>
        <a:bodyPr/>
        <a:lstStyle/>
        <a:p>
          <a:endParaRPr lang="en-US"/>
        </a:p>
      </dgm:t>
    </dgm:pt>
    <dgm:pt modelId="{A9A38B09-A8AD-4A05-9EF2-606CC9870147}">
      <dgm:prSet/>
      <dgm:spPr/>
      <dgm:t>
        <a:bodyPr/>
        <a:lstStyle/>
        <a:p>
          <a:pPr>
            <a:defRPr cap="all"/>
          </a:pPr>
          <a:r>
            <a:rPr lang="en-US" b="1"/>
            <a:t>Replication</a:t>
          </a:r>
          <a:endParaRPr lang="en-US"/>
        </a:p>
      </dgm:t>
    </dgm:pt>
    <dgm:pt modelId="{AF8E8EF3-F9B5-4FD4-A395-50FBEB692E0D}" type="parTrans" cxnId="{5A69CCCA-A949-457F-83E7-5A2943820813}">
      <dgm:prSet/>
      <dgm:spPr/>
      <dgm:t>
        <a:bodyPr/>
        <a:lstStyle/>
        <a:p>
          <a:endParaRPr lang="en-US"/>
        </a:p>
      </dgm:t>
    </dgm:pt>
    <dgm:pt modelId="{B1F22651-4110-48F6-B300-4E8003ABC0F2}" type="sibTrans" cxnId="{5A69CCCA-A949-457F-83E7-5A2943820813}">
      <dgm:prSet/>
      <dgm:spPr/>
      <dgm:t>
        <a:bodyPr/>
        <a:lstStyle/>
        <a:p>
          <a:endParaRPr lang="en-US"/>
        </a:p>
      </dgm:t>
    </dgm:pt>
    <dgm:pt modelId="{AA634917-4F25-4C01-A972-4943B825E409}">
      <dgm:prSet/>
      <dgm:spPr/>
      <dgm:t>
        <a:bodyPr/>
        <a:lstStyle/>
        <a:p>
          <a:pPr>
            <a:defRPr cap="all"/>
          </a:pPr>
          <a:r>
            <a:rPr lang="en-US" b="1"/>
            <a:t>Continuous Availability</a:t>
          </a:r>
          <a:endParaRPr lang="en-US"/>
        </a:p>
      </dgm:t>
    </dgm:pt>
    <dgm:pt modelId="{6C960E3D-AE42-4681-BCCA-3448552BA44B}" type="parTrans" cxnId="{333294FF-0DC1-40BC-BE0D-D51ED16CB737}">
      <dgm:prSet/>
      <dgm:spPr/>
      <dgm:t>
        <a:bodyPr/>
        <a:lstStyle/>
        <a:p>
          <a:endParaRPr lang="en-US"/>
        </a:p>
      </dgm:t>
    </dgm:pt>
    <dgm:pt modelId="{6923F1E9-8B0C-4CA1-B710-5A62C7800C14}" type="sibTrans" cxnId="{333294FF-0DC1-40BC-BE0D-D51ED16CB737}">
      <dgm:prSet/>
      <dgm:spPr/>
      <dgm:t>
        <a:bodyPr/>
        <a:lstStyle/>
        <a:p>
          <a:endParaRPr lang="en-US"/>
        </a:p>
      </dgm:t>
    </dgm:pt>
    <dgm:pt modelId="{89974A65-0374-4403-A14B-91F0BA48FCE5}" type="pres">
      <dgm:prSet presAssocID="{A7B28023-7867-4BAB-A844-3C2D44905E2D}" presName="root" presStyleCnt="0">
        <dgm:presLayoutVars>
          <dgm:dir/>
          <dgm:resizeHandles val="exact"/>
        </dgm:presLayoutVars>
      </dgm:prSet>
      <dgm:spPr/>
    </dgm:pt>
    <dgm:pt modelId="{89C10076-1138-4BEA-A4A6-F899CFF43FD2}" type="pres">
      <dgm:prSet presAssocID="{48567053-78D8-4922-A8C9-9AD9BA87897D}" presName="compNode" presStyleCnt="0"/>
      <dgm:spPr/>
    </dgm:pt>
    <dgm:pt modelId="{42BD608C-2B78-4EF2-A28C-64216360C2D8}" type="pres">
      <dgm:prSet presAssocID="{48567053-78D8-4922-A8C9-9AD9BA87897D}" presName="iconBgRect" presStyleLbl="bgShp" presStyleIdx="0" presStyleCnt="6"/>
      <dgm:spPr/>
    </dgm:pt>
    <dgm:pt modelId="{530ABD13-40DF-491A-91A6-9AA17A9E8936}" type="pres">
      <dgm:prSet presAssocID="{48567053-78D8-4922-A8C9-9AD9BA87897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2BC4290-0B99-494E-94E7-ECD1DFB8A5FA}" type="pres">
      <dgm:prSet presAssocID="{48567053-78D8-4922-A8C9-9AD9BA87897D}" presName="spaceRect" presStyleCnt="0"/>
      <dgm:spPr/>
    </dgm:pt>
    <dgm:pt modelId="{B83F1C15-90B7-4FD1-9F97-E6625F1AA2E5}" type="pres">
      <dgm:prSet presAssocID="{48567053-78D8-4922-A8C9-9AD9BA87897D}" presName="textRect" presStyleLbl="revTx" presStyleIdx="0" presStyleCnt="6">
        <dgm:presLayoutVars>
          <dgm:chMax val="1"/>
          <dgm:chPref val="1"/>
        </dgm:presLayoutVars>
      </dgm:prSet>
      <dgm:spPr/>
    </dgm:pt>
    <dgm:pt modelId="{87FD8164-4347-4C96-AEDF-528C31FECE04}" type="pres">
      <dgm:prSet presAssocID="{C111F8A1-7915-4AA0-80BD-270159C6061A}" presName="sibTrans" presStyleCnt="0"/>
      <dgm:spPr/>
    </dgm:pt>
    <dgm:pt modelId="{30A2C743-23EA-4C70-8B16-A8A2369FB517}" type="pres">
      <dgm:prSet presAssocID="{0E0C368A-453B-4643-BE44-AA768A94CCF7}" presName="compNode" presStyleCnt="0"/>
      <dgm:spPr/>
    </dgm:pt>
    <dgm:pt modelId="{8775CEC4-0098-4B3A-939D-EAA45DE8F13B}" type="pres">
      <dgm:prSet presAssocID="{0E0C368A-453B-4643-BE44-AA768A94CCF7}" presName="iconBgRect" presStyleLbl="bgShp" presStyleIdx="1" presStyleCnt="6"/>
      <dgm:spPr/>
    </dgm:pt>
    <dgm:pt modelId="{5B737780-2DC9-47DE-AE82-6B02D335D224}" type="pres">
      <dgm:prSet presAssocID="{0E0C368A-453B-4643-BE44-AA768A94CCF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og"/>
        </a:ext>
      </dgm:extLst>
    </dgm:pt>
    <dgm:pt modelId="{4A790A21-9837-4666-9CE0-5E154C3713CE}" type="pres">
      <dgm:prSet presAssocID="{0E0C368A-453B-4643-BE44-AA768A94CCF7}" presName="spaceRect" presStyleCnt="0"/>
      <dgm:spPr/>
    </dgm:pt>
    <dgm:pt modelId="{EA259E99-4D42-48E5-859C-D249BD108D66}" type="pres">
      <dgm:prSet presAssocID="{0E0C368A-453B-4643-BE44-AA768A94CCF7}" presName="textRect" presStyleLbl="revTx" presStyleIdx="1" presStyleCnt="6">
        <dgm:presLayoutVars>
          <dgm:chMax val="1"/>
          <dgm:chPref val="1"/>
        </dgm:presLayoutVars>
      </dgm:prSet>
      <dgm:spPr/>
    </dgm:pt>
    <dgm:pt modelId="{7B05EDED-238F-4BC8-9BE2-D0922AF978AD}" type="pres">
      <dgm:prSet presAssocID="{7CF03848-44D1-451D-ACDC-0CEEC052FD66}" presName="sibTrans" presStyleCnt="0"/>
      <dgm:spPr/>
    </dgm:pt>
    <dgm:pt modelId="{989A8A0E-149E-45E3-AC7F-597F17D846D5}" type="pres">
      <dgm:prSet presAssocID="{8B9A8742-7D51-4DF0-A49C-A82790BD7A60}" presName="compNode" presStyleCnt="0"/>
      <dgm:spPr/>
    </dgm:pt>
    <dgm:pt modelId="{90FAF8A0-7AA6-4039-9B8A-DD742AC3B63F}" type="pres">
      <dgm:prSet presAssocID="{8B9A8742-7D51-4DF0-A49C-A82790BD7A60}" presName="iconBgRect" presStyleLbl="bgShp" presStyleIdx="2" presStyleCnt="6"/>
      <dgm:spPr/>
    </dgm:pt>
    <dgm:pt modelId="{3A2F988C-DC94-4AC9-BE07-56CABED43676}" type="pres">
      <dgm:prSet presAssocID="{8B9A8742-7D51-4DF0-A49C-A82790BD7A6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Source"/>
        </a:ext>
      </dgm:extLst>
    </dgm:pt>
    <dgm:pt modelId="{890A1F44-00D5-445E-9396-8EACBF6FF17B}" type="pres">
      <dgm:prSet presAssocID="{8B9A8742-7D51-4DF0-A49C-A82790BD7A60}" presName="spaceRect" presStyleCnt="0"/>
      <dgm:spPr/>
    </dgm:pt>
    <dgm:pt modelId="{F6C84851-A220-471B-BC34-30BCD7CB2DA9}" type="pres">
      <dgm:prSet presAssocID="{8B9A8742-7D51-4DF0-A49C-A82790BD7A60}" presName="textRect" presStyleLbl="revTx" presStyleIdx="2" presStyleCnt="6">
        <dgm:presLayoutVars>
          <dgm:chMax val="1"/>
          <dgm:chPref val="1"/>
        </dgm:presLayoutVars>
      </dgm:prSet>
      <dgm:spPr/>
    </dgm:pt>
    <dgm:pt modelId="{103A2149-C494-440C-9696-D6D7DDDEFE28}" type="pres">
      <dgm:prSet presAssocID="{DD74F667-CDDA-4FD4-B004-152553E53F09}" presName="sibTrans" presStyleCnt="0"/>
      <dgm:spPr/>
    </dgm:pt>
    <dgm:pt modelId="{48A4039D-5552-47A6-8968-C325C037C149}" type="pres">
      <dgm:prSet presAssocID="{3C4263B1-730A-41FA-846A-CFF9D5604161}" presName="compNode" presStyleCnt="0"/>
      <dgm:spPr/>
    </dgm:pt>
    <dgm:pt modelId="{9DF3DAE3-5D77-4BA5-BE75-C1C5D27044EB}" type="pres">
      <dgm:prSet presAssocID="{3C4263B1-730A-41FA-846A-CFF9D5604161}" presName="iconBgRect" presStyleLbl="bgShp" presStyleIdx="3" presStyleCnt="6"/>
      <dgm:spPr/>
    </dgm:pt>
    <dgm:pt modelId="{4B93F2FF-C0F1-42D3-8F1D-58CDC46EA5DA}" type="pres">
      <dgm:prSet presAssocID="{3C4263B1-730A-41FA-846A-CFF9D56041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Processes"/>
        </a:ext>
      </dgm:extLst>
    </dgm:pt>
    <dgm:pt modelId="{D7E6E630-E230-4CC9-88FC-CA73435220D2}" type="pres">
      <dgm:prSet presAssocID="{3C4263B1-730A-41FA-846A-CFF9D5604161}" presName="spaceRect" presStyleCnt="0"/>
      <dgm:spPr/>
    </dgm:pt>
    <dgm:pt modelId="{DECB2323-FFF9-4F2E-B8BA-3EC014DAFFB4}" type="pres">
      <dgm:prSet presAssocID="{3C4263B1-730A-41FA-846A-CFF9D5604161}" presName="textRect" presStyleLbl="revTx" presStyleIdx="3" presStyleCnt="6">
        <dgm:presLayoutVars>
          <dgm:chMax val="1"/>
          <dgm:chPref val="1"/>
        </dgm:presLayoutVars>
      </dgm:prSet>
      <dgm:spPr/>
    </dgm:pt>
    <dgm:pt modelId="{FB37C6A7-B690-41D6-87D0-FB78B474271D}" type="pres">
      <dgm:prSet presAssocID="{5EBA90EB-A1E1-4471-92C4-E9F3168773BD}" presName="sibTrans" presStyleCnt="0"/>
      <dgm:spPr/>
    </dgm:pt>
    <dgm:pt modelId="{80DDC001-4C35-4EA1-BCB4-BE04801B5FCA}" type="pres">
      <dgm:prSet presAssocID="{A9A38B09-A8AD-4A05-9EF2-606CC9870147}" presName="compNode" presStyleCnt="0"/>
      <dgm:spPr/>
    </dgm:pt>
    <dgm:pt modelId="{8E9B8F78-74C9-4E80-B815-93D805AEF978}" type="pres">
      <dgm:prSet presAssocID="{A9A38B09-A8AD-4A05-9EF2-606CC9870147}" presName="iconBgRect" presStyleLbl="bgShp" presStyleIdx="4" presStyleCnt="6"/>
      <dgm:spPr/>
    </dgm:pt>
    <dgm:pt modelId="{F803444C-7DE6-472C-B0A3-E14B77149CD1}" type="pres">
      <dgm:prSet presAssocID="{A9A38B09-A8AD-4A05-9EF2-606CC987014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
        </a:ext>
      </dgm:extLst>
    </dgm:pt>
    <dgm:pt modelId="{B0688FC8-BC54-4499-B364-4A74DA06EBBB}" type="pres">
      <dgm:prSet presAssocID="{A9A38B09-A8AD-4A05-9EF2-606CC9870147}" presName="spaceRect" presStyleCnt="0"/>
      <dgm:spPr/>
    </dgm:pt>
    <dgm:pt modelId="{0E5C00EA-1EE7-41A0-AC60-9ADB0DFA8533}" type="pres">
      <dgm:prSet presAssocID="{A9A38B09-A8AD-4A05-9EF2-606CC9870147}" presName="textRect" presStyleLbl="revTx" presStyleIdx="4" presStyleCnt="6">
        <dgm:presLayoutVars>
          <dgm:chMax val="1"/>
          <dgm:chPref val="1"/>
        </dgm:presLayoutVars>
      </dgm:prSet>
      <dgm:spPr/>
    </dgm:pt>
    <dgm:pt modelId="{FF890619-E6E7-4AB8-8265-83815CB017E7}" type="pres">
      <dgm:prSet presAssocID="{B1F22651-4110-48F6-B300-4E8003ABC0F2}" presName="sibTrans" presStyleCnt="0"/>
      <dgm:spPr/>
    </dgm:pt>
    <dgm:pt modelId="{E5C8BC59-8298-4C85-8432-EAB82C42AB6B}" type="pres">
      <dgm:prSet presAssocID="{AA634917-4F25-4C01-A972-4943B825E409}" presName="compNode" presStyleCnt="0"/>
      <dgm:spPr/>
    </dgm:pt>
    <dgm:pt modelId="{469EAE32-6EC9-4517-BE99-C759A34822FA}" type="pres">
      <dgm:prSet presAssocID="{AA634917-4F25-4C01-A972-4943B825E409}" presName="iconBgRect" presStyleLbl="bgShp" presStyleIdx="5" presStyleCnt="6"/>
      <dgm:spPr/>
    </dgm:pt>
    <dgm:pt modelId="{FC153E90-0BE7-4A7E-98DB-1B209CC3C706}" type="pres">
      <dgm:prSet presAssocID="{AA634917-4F25-4C01-A972-4943B825E40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hedule Event Action"/>
        </a:ext>
      </dgm:extLst>
    </dgm:pt>
    <dgm:pt modelId="{BCB4D693-05B0-4B44-B782-99858232EA92}" type="pres">
      <dgm:prSet presAssocID="{AA634917-4F25-4C01-A972-4943B825E409}" presName="spaceRect" presStyleCnt="0"/>
      <dgm:spPr/>
    </dgm:pt>
    <dgm:pt modelId="{A906488F-0D60-41D2-9383-3060AEBDFCCB}" type="pres">
      <dgm:prSet presAssocID="{AA634917-4F25-4C01-A972-4943B825E409}" presName="textRect" presStyleLbl="revTx" presStyleIdx="5" presStyleCnt="6">
        <dgm:presLayoutVars>
          <dgm:chMax val="1"/>
          <dgm:chPref val="1"/>
        </dgm:presLayoutVars>
      </dgm:prSet>
      <dgm:spPr/>
    </dgm:pt>
  </dgm:ptLst>
  <dgm:cxnLst>
    <dgm:cxn modelId="{AA79F328-D87F-4664-BBC1-51B89A1260DE}" type="presOf" srcId="{8B9A8742-7D51-4DF0-A49C-A82790BD7A60}" destId="{F6C84851-A220-471B-BC34-30BCD7CB2DA9}" srcOrd="0" destOrd="0" presId="urn:microsoft.com/office/officeart/2018/5/layout/IconCircleLabelList"/>
    <dgm:cxn modelId="{3F5E6B29-358D-4CA8-8964-C40ACB0E2E28}" type="presOf" srcId="{AA634917-4F25-4C01-A972-4943B825E409}" destId="{A906488F-0D60-41D2-9383-3060AEBDFCCB}" srcOrd="0" destOrd="0" presId="urn:microsoft.com/office/officeart/2018/5/layout/IconCircleLabelList"/>
    <dgm:cxn modelId="{E46B7359-3E45-47ED-8F81-1058B4C48F12}" srcId="{A7B28023-7867-4BAB-A844-3C2D44905E2D}" destId="{0E0C368A-453B-4643-BE44-AA768A94CCF7}" srcOrd="1" destOrd="0" parTransId="{380B2368-FA28-45F6-A65F-E03EF3D3072C}" sibTransId="{7CF03848-44D1-451D-ACDC-0CEEC052FD66}"/>
    <dgm:cxn modelId="{B162C388-BCD9-49DA-BAE0-A146647DFACB}" type="presOf" srcId="{48567053-78D8-4922-A8C9-9AD9BA87897D}" destId="{B83F1C15-90B7-4FD1-9F97-E6625F1AA2E5}" srcOrd="0" destOrd="0" presId="urn:microsoft.com/office/officeart/2018/5/layout/IconCircleLabelList"/>
    <dgm:cxn modelId="{6E41F289-BA61-4C1A-BAC3-65325B52C98B}" type="presOf" srcId="{3C4263B1-730A-41FA-846A-CFF9D5604161}" destId="{DECB2323-FFF9-4F2E-B8BA-3EC014DAFFB4}" srcOrd="0" destOrd="0" presId="urn:microsoft.com/office/officeart/2018/5/layout/IconCircleLabelList"/>
    <dgm:cxn modelId="{883FF98C-4FAD-47B4-9CCE-09EB790CC7EC}" type="presOf" srcId="{0E0C368A-453B-4643-BE44-AA768A94CCF7}" destId="{EA259E99-4D42-48E5-859C-D249BD108D66}" srcOrd="0" destOrd="0" presId="urn:microsoft.com/office/officeart/2018/5/layout/IconCircleLabelList"/>
    <dgm:cxn modelId="{63C5D2A2-8663-4515-9B0C-FB2855A84FF7}" type="presOf" srcId="{A7B28023-7867-4BAB-A844-3C2D44905E2D}" destId="{89974A65-0374-4403-A14B-91F0BA48FCE5}" srcOrd="0" destOrd="0" presId="urn:microsoft.com/office/officeart/2018/5/layout/IconCircleLabelList"/>
    <dgm:cxn modelId="{F37E01AE-7398-4933-A6A3-4BB6A241AE33}" srcId="{A7B28023-7867-4BAB-A844-3C2D44905E2D}" destId="{48567053-78D8-4922-A8C9-9AD9BA87897D}" srcOrd="0" destOrd="0" parTransId="{EEF2F3C6-05DB-48D5-BE53-6FC35BEEC2A9}" sibTransId="{C111F8A1-7915-4AA0-80BD-270159C6061A}"/>
    <dgm:cxn modelId="{EACC54C6-7E7F-4A50-A363-8CF2685867B1}" type="presOf" srcId="{A9A38B09-A8AD-4A05-9EF2-606CC9870147}" destId="{0E5C00EA-1EE7-41A0-AC60-9ADB0DFA8533}" srcOrd="0" destOrd="0" presId="urn:microsoft.com/office/officeart/2018/5/layout/IconCircleLabelList"/>
    <dgm:cxn modelId="{5A69CCCA-A949-457F-83E7-5A2943820813}" srcId="{A7B28023-7867-4BAB-A844-3C2D44905E2D}" destId="{A9A38B09-A8AD-4A05-9EF2-606CC9870147}" srcOrd="4" destOrd="0" parTransId="{AF8E8EF3-F9B5-4FD4-A395-50FBEB692E0D}" sibTransId="{B1F22651-4110-48F6-B300-4E8003ABC0F2}"/>
    <dgm:cxn modelId="{C566E6EF-F30B-4BDB-ABBF-CD5A4EB40E46}" srcId="{A7B28023-7867-4BAB-A844-3C2D44905E2D}" destId="{8B9A8742-7D51-4DF0-A49C-A82790BD7A60}" srcOrd="2" destOrd="0" parTransId="{F9DEFB20-F5C0-46B9-AA14-A55953EEAEA2}" sibTransId="{DD74F667-CDDA-4FD4-B004-152553E53F09}"/>
    <dgm:cxn modelId="{82303EF7-BBCD-486F-86F6-A70ECF83EACA}" srcId="{A7B28023-7867-4BAB-A844-3C2D44905E2D}" destId="{3C4263B1-730A-41FA-846A-CFF9D5604161}" srcOrd="3" destOrd="0" parTransId="{1FCCC8A8-2502-4E59-B767-DCFDEBF12152}" sibTransId="{5EBA90EB-A1E1-4471-92C4-E9F3168773BD}"/>
    <dgm:cxn modelId="{333294FF-0DC1-40BC-BE0D-D51ED16CB737}" srcId="{A7B28023-7867-4BAB-A844-3C2D44905E2D}" destId="{AA634917-4F25-4C01-A972-4943B825E409}" srcOrd="5" destOrd="0" parTransId="{6C960E3D-AE42-4681-BCCA-3448552BA44B}" sibTransId="{6923F1E9-8B0C-4CA1-B710-5A62C7800C14}"/>
    <dgm:cxn modelId="{9487AC1D-B187-48D3-9A61-0035C2DDDEEA}" type="presParOf" srcId="{89974A65-0374-4403-A14B-91F0BA48FCE5}" destId="{89C10076-1138-4BEA-A4A6-F899CFF43FD2}" srcOrd="0" destOrd="0" presId="urn:microsoft.com/office/officeart/2018/5/layout/IconCircleLabelList"/>
    <dgm:cxn modelId="{D602A686-BA9A-4E46-A61E-1C0E316F53E9}" type="presParOf" srcId="{89C10076-1138-4BEA-A4A6-F899CFF43FD2}" destId="{42BD608C-2B78-4EF2-A28C-64216360C2D8}" srcOrd="0" destOrd="0" presId="urn:microsoft.com/office/officeart/2018/5/layout/IconCircleLabelList"/>
    <dgm:cxn modelId="{31FD4611-35B9-441D-AEA2-C080B34E1C38}" type="presParOf" srcId="{89C10076-1138-4BEA-A4A6-F899CFF43FD2}" destId="{530ABD13-40DF-491A-91A6-9AA17A9E8936}" srcOrd="1" destOrd="0" presId="urn:microsoft.com/office/officeart/2018/5/layout/IconCircleLabelList"/>
    <dgm:cxn modelId="{EE8571A2-1D5B-450E-9891-DEEB1A28549B}" type="presParOf" srcId="{89C10076-1138-4BEA-A4A6-F899CFF43FD2}" destId="{B2BC4290-0B99-494E-94E7-ECD1DFB8A5FA}" srcOrd="2" destOrd="0" presId="urn:microsoft.com/office/officeart/2018/5/layout/IconCircleLabelList"/>
    <dgm:cxn modelId="{E6B005CD-CAAF-49F9-AC95-9A766AA1BBE0}" type="presParOf" srcId="{89C10076-1138-4BEA-A4A6-F899CFF43FD2}" destId="{B83F1C15-90B7-4FD1-9F97-E6625F1AA2E5}" srcOrd="3" destOrd="0" presId="urn:microsoft.com/office/officeart/2018/5/layout/IconCircleLabelList"/>
    <dgm:cxn modelId="{E7E6ECB6-5152-4714-8B7D-87F96EC347AF}" type="presParOf" srcId="{89974A65-0374-4403-A14B-91F0BA48FCE5}" destId="{87FD8164-4347-4C96-AEDF-528C31FECE04}" srcOrd="1" destOrd="0" presId="urn:microsoft.com/office/officeart/2018/5/layout/IconCircleLabelList"/>
    <dgm:cxn modelId="{433186A9-E581-4999-B056-22996FA46106}" type="presParOf" srcId="{89974A65-0374-4403-A14B-91F0BA48FCE5}" destId="{30A2C743-23EA-4C70-8B16-A8A2369FB517}" srcOrd="2" destOrd="0" presId="urn:microsoft.com/office/officeart/2018/5/layout/IconCircleLabelList"/>
    <dgm:cxn modelId="{1833037B-1524-4A71-A518-4DA49E1409B8}" type="presParOf" srcId="{30A2C743-23EA-4C70-8B16-A8A2369FB517}" destId="{8775CEC4-0098-4B3A-939D-EAA45DE8F13B}" srcOrd="0" destOrd="0" presId="urn:microsoft.com/office/officeart/2018/5/layout/IconCircleLabelList"/>
    <dgm:cxn modelId="{C970F781-8F0D-44F8-8B8E-B41280DC3317}" type="presParOf" srcId="{30A2C743-23EA-4C70-8B16-A8A2369FB517}" destId="{5B737780-2DC9-47DE-AE82-6B02D335D224}" srcOrd="1" destOrd="0" presId="urn:microsoft.com/office/officeart/2018/5/layout/IconCircleLabelList"/>
    <dgm:cxn modelId="{315573C5-FB40-46BE-96A3-996A812183B6}" type="presParOf" srcId="{30A2C743-23EA-4C70-8B16-A8A2369FB517}" destId="{4A790A21-9837-4666-9CE0-5E154C3713CE}" srcOrd="2" destOrd="0" presId="urn:microsoft.com/office/officeart/2018/5/layout/IconCircleLabelList"/>
    <dgm:cxn modelId="{98F3AE00-3D80-4813-9352-261F533C12BA}" type="presParOf" srcId="{30A2C743-23EA-4C70-8B16-A8A2369FB517}" destId="{EA259E99-4D42-48E5-859C-D249BD108D66}" srcOrd="3" destOrd="0" presId="urn:microsoft.com/office/officeart/2018/5/layout/IconCircleLabelList"/>
    <dgm:cxn modelId="{E7C8542D-20DC-4D2B-B4C6-E46412576D6F}" type="presParOf" srcId="{89974A65-0374-4403-A14B-91F0BA48FCE5}" destId="{7B05EDED-238F-4BC8-9BE2-D0922AF978AD}" srcOrd="3" destOrd="0" presId="urn:microsoft.com/office/officeart/2018/5/layout/IconCircleLabelList"/>
    <dgm:cxn modelId="{B5B51114-FEF6-462E-854E-280231E7BE1C}" type="presParOf" srcId="{89974A65-0374-4403-A14B-91F0BA48FCE5}" destId="{989A8A0E-149E-45E3-AC7F-597F17D846D5}" srcOrd="4" destOrd="0" presId="urn:microsoft.com/office/officeart/2018/5/layout/IconCircleLabelList"/>
    <dgm:cxn modelId="{C9EB9D21-066E-4843-956C-098C8037734E}" type="presParOf" srcId="{989A8A0E-149E-45E3-AC7F-597F17D846D5}" destId="{90FAF8A0-7AA6-4039-9B8A-DD742AC3B63F}" srcOrd="0" destOrd="0" presId="urn:microsoft.com/office/officeart/2018/5/layout/IconCircleLabelList"/>
    <dgm:cxn modelId="{28EF4895-C42E-4AC0-8154-A3AB82FC4AD4}" type="presParOf" srcId="{989A8A0E-149E-45E3-AC7F-597F17D846D5}" destId="{3A2F988C-DC94-4AC9-BE07-56CABED43676}" srcOrd="1" destOrd="0" presId="urn:microsoft.com/office/officeart/2018/5/layout/IconCircleLabelList"/>
    <dgm:cxn modelId="{89580EEA-CA63-41EE-992C-7D0D32DB8778}" type="presParOf" srcId="{989A8A0E-149E-45E3-AC7F-597F17D846D5}" destId="{890A1F44-00D5-445E-9396-8EACBF6FF17B}" srcOrd="2" destOrd="0" presId="urn:microsoft.com/office/officeart/2018/5/layout/IconCircleLabelList"/>
    <dgm:cxn modelId="{08D7FCBE-3377-444C-8B37-BC8EAE3A4FE8}" type="presParOf" srcId="{989A8A0E-149E-45E3-AC7F-597F17D846D5}" destId="{F6C84851-A220-471B-BC34-30BCD7CB2DA9}" srcOrd="3" destOrd="0" presId="urn:microsoft.com/office/officeart/2018/5/layout/IconCircleLabelList"/>
    <dgm:cxn modelId="{516DCB2F-95F4-4F54-A949-908024C84CD3}" type="presParOf" srcId="{89974A65-0374-4403-A14B-91F0BA48FCE5}" destId="{103A2149-C494-440C-9696-D6D7DDDEFE28}" srcOrd="5" destOrd="0" presId="urn:microsoft.com/office/officeart/2018/5/layout/IconCircleLabelList"/>
    <dgm:cxn modelId="{16DC28B4-4EE9-4584-919D-5C9F5971B6FC}" type="presParOf" srcId="{89974A65-0374-4403-A14B-91F0BA48FCE5}" destId="{48A4039D-5552-47A6-8968-C325C037C149}" srcOrd="6" destOrd="0" presId="urn:microsoft.com/office/officeart/2018/5/layout/IconCircleLabelList"/>
    <dgm:cxn modelId="{B5C86E4E-D752-4115-B8ED-1DB332D5E5EF}" type="presParOf" srcId="{48A4039D-5552-47A6-8968-C325C037C149}" destId="{9DF3DAE3-5D77-4BA5-BE75-C1C5D27044EB}" srcOrd="0" destOrd="0" presId="urn:microsoft.com/office/officeart/2018/5/layout/IconCircleLabelList"/>
    <dgm:cxn modelId="{992CB8BE-E5AC-4407-BE65-CC53CE15828B}" type="presParOf" srcId="{48A4039D-5552-47A6-8968-C325C037C149}" destId="{4B93F2FF-C0F1-42D3-8F1D-58CDC46EA5DA}" srcOrd="1" destOrd="0" presId="urn:microsoft.com/office/officeart/2018/5/layout/IconCircleLabelList"/>
    <dgm:cxn modelId="{9390D363-1996-4527-8975-04EAC981665A}" type="presParOf" srcId="{48A4039D-5552-47A6-8968-C325C037C149}" destId="{D7E6E630-E230-4CC9-88FC-CA73435220D2}" srcOrd="2" destOrd="0" presId="urn:microsoft.com/office/officeart/2018/5/layout/IconCircleLabelList"/>
    <dgm:cxn modelId="{9975A28B-A066-4137-B0E3-633D6E96C2FF}" type="presParOf" srcId="{48A4039D-5552-47A6-8968-C325C037C149}" destId="{DECB2323-FFF9-4F2E-B8BA-3EC014DAFFB4}" srcOrd="3" destOrd="0" presId="urn:microsoft.com/office/officeart/2018/5/layout/IconCircleLabelList"/>
    <dgm:cxn modelId="{FAE5021E-A66D-43E9-8A7A-8FA0AC6A35D3}" type="presParOf" srcId="{89974A65-0374-4403-A14B-91F0BA48FCE5}" destId="{FB37C6A7-B690-41D6-87D0-FB78B474271D}" srcOrd="7" destOrd="0" presId="urn:microsoft.com/office/officeart/2018/5/layout/IconCircleLabelList"/>
    <dgm:cxn modelId="{1EEECA68-9579-4B4B-8D64-69735730DF5D}" type="presParOf" srcId="{89974A65-0374-4403-A14B-91F0BA48FCE5}" destId="{80DDC001-4C35-4EA1-BCB4-BE04801B5FCA}" srcOrd="8" destOrd="0" presId="urn:microsoft.com/office/officeart/2018/5/layout/IconCircleLabelList"/>
    <dgm:cxn modelId="{BD69CD4A-3C04-48C5-A3B3-E69B3C5B9C50}" type="presParOf" srcId="{80DDC001-4C35-4EA1-BCB4-BE04801B5FCA}" destId="{8E9B8F78-74C9-4E80-B815-93D805AEF978}" srcOrd="0" destOrd="0" presId="urn:microsoft.com/office/officeart/2018/5/layout/IconCircleLabelList"/>
    <dgm:cxn modelId="{84053A41-74E1-49C1-A95F-1CB894826E4F}" type="presParOf" srcId="{80DDC001-4C35-4EA1-BCB4-BE04801B5FCA}" destId="{F803444C-7DE6-472C-B0A3-E14B77149CD1}" srcOrd="1" destOrd="0" presId="urn:microsoft.com/office/officeart/2018/5/layout/IconCircleLabelList"/>
    <dgm:cxn modelId="{C4CFC048-4103-42B8-BC0D-388F50EB80B2}" type="presParOf" srcId="{80DDC001-4C35-4EA1-BCB4-BE04801B5FCA}" destId="{B0688FC8-BC54-4499-B364-4A74DA06EBBB}" srcOrd="2" destOrd="0" presId="urn:microsoft.com/office/officeart/2018/5/layout/IconCircleLabelList"/>
    <dgm:cxn modelId="{60B2A185-0C22-4C51-AD23-4252FF1387D6}" type="presParOf" srcId="{80DDC001-4C35-4EA1-BCB4-BE04801B5FCA}" destId="{0E5C00EA-1EE7-41A0-AC60-9ADB0DFA8533}" srcOrd="3" destOrd="0" presId="urn:microsoft.com/office/officeart/2018/5/layout/IconCircleLabelList"/>
    <dgm:cxn modelId="{D4D57528-9E55-45FB-A7A3-6835515FA843}" type="presParOf" srcId="{89974A65-0374-4403-A14B-91F0BA48FCE5}" destId="{FF890619-E6E7-4AB8-8265-83815CB017E7}" srcOrd="9" destOrd="0" presId="urn:microsoft.com/office/officeart/2018/5/layout/IconCircleLabelList"/>
    <dgm:cxn modelId="{3C87D0BF-5388-4BB4-9774-ECD41BBEA1B8}" type="presParOf" srcId="{89974A65-0374-4403-A14B-91F0BA48FCE5}" destId="{E5C8BC59-8298-4C85-8432-EAB82C42AB6B}" srcOrd="10" destOrd="0" presId="urn:microsoft.com/office/officeart/2018/5/layout/IconCircleLabelList"/>
    <dgm:cxn modelId="{61A11D09-D7D6-4439-8645-F3C06FDF34BA}" type="presParOf" srcId="{E5C8BC59-8298-4C85-8432-EAB82C42AB6B}" destId="{469EAE32-6EC9-4517-BE99-C759A34822FA}" srcOrd="0" destOrd="0" presId="urn:microsoft.com/office/officeart/2018/5/layout/IconCircleLabelList"/>
    <dgm:cxn modelId="{D810A60E-C4FB-4DF1-BC12-B7B6E5B911FF}" type="presParOf" srcId="{E5C8BC59-8298-4C85-8432-EAB82C42AB6B}" destId="{FC153E90-0BE7-4A7E-98DB-1B209CC3C706}" srcOrd="1" destOrd="0" presId="urn:microsoft.com/office/officeart/2018/5/layout/IconCircleLabelList"/>
    <dgm:cxn modelId="{B1F5B930-1DD3-4A70-AA84-ECBB072DB08D}" type="presParOf" srcId="{E5C8BC59-8298-4C85-8432-EAB82C42AB6B}" destId="{BCB4D693-05B0-4B44-B782-99858232EA92}" srcOrd="2" destOrd="0" presId="urn:microsoft.com/office/officeart/2018/5/layout/IconCircleLabelList"/>
    <dgm:cxn modelId="{C20D529C-7016-463D-AE75-2CEDA53CD26C}" type="presParOf" srcId="{E5C8BC59-8298-4C85-8432-EAB82C42AB6B}" destId="{A906488F-0D60-41D2-9383-3060AEBDFCC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475D9-54CA-401A-92B5-50369A8F54E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3ADA52-D5AB-46E9-AAE2-E91158389242}">
      <dgm:prSet/>
      <dgm:spPr/>
      <dgm:t>
        <a:bodyPr/>
        <a:lstStyle/>
        <a:p>
          <a:pPr>
            <a:lnSpc>
              <a:spcPct val="100000"/>
            </a:lnSpc>
            <a:defRPr cap="all"/>
          </a:pPr>
          <a:r>
            <a:rPr lang="en-US"/>
            <a:t>High Write Throughput</a:t>
          </a:r>
        </a:p>
      </dgm:t>
    </dgm:pt>
    <dgm:pt modelId="{C0B0BCCD-A70B-4BE9-A0D0-BDA53722DA46}" type="parTrans" cxnId="{3C1891D7-3DC1-4AEE-882E-C3CDFC223702}">
      <dgm:prSet/>
      <dgm:spPr/>
      <dgm:t>
        <a:bodyPr/>
        <a:lstStyle/>
        <a:p>
          <a:endParaRPr lang="en-US"/>
        </a:p>
      </dgm:t>
    </dgm:pt>
    <dgm:pt modelId="{8A2307DE-54DD-44C7-8B02-BA23BA48D4AB}" type="sibTrans" cxnId="{3C1891D7-3DC1-4AEE-882E-C3CDFC223702}">
      <dgm:prSet/>
      <dgm:spPr/>
      <dgm:t>
        <a:bodyPr/>
        <a:lstStyle/>
        <a:p>
          <a:endParaRPr lang="en-US"/>
        </a:p>
      </dgm:t>
    </dgm:pt>
    <dgm:pt modelId="{AF73D63C-BB21-4B77-B2CA-678D56A20826}">
      <dgm:prSet/>
      <dgm:spPr/>
      <dgm:t>
        <a:bodyPr/>
        <a:lstStyle/>
        <a:p>
          <a:pPr>
            <a:lnSpc>
              <a:spcPct val="100000"/>
            </a:lnSpc>
            <a:defRPr cap="all"/>
          </a:pPr>
          <a:r>
            <a:rPr lang="en-US"/>
            <a:t>Read efficiency</a:t>
          </a:r>
        </a:p>
      </dgm:t>
    </dgm:pt>
    <dgm:pt modelId="{F86CD923-0198-416F-9EAE-EF5A2A62300A}" type="parTrans" cxnId="{188D7C5D-D3C2-4F91-B3DD-DB3B21CD2755}">
      <dgm:prSet/>
      <dgm:spPr/>
      <dgm:t>
        <a:bodyPr/>
        <a:lstStyle/>
        <a:p>
          <a:endParaRPr lang="en-US"/>
        </a:p>
      </dgm:t>
    </dgm:pt>
    <dgm:pt modelId="{6ED67910-F114-495E-A28E-80B10D5EED64}" type="sibTrans" cxnId="{188D7C5D-D3C2-4F91-B3DD-DB3B21CD2755}">
      <dgm:prSet/>
      <dgm:spPr/>
      <dgm:t>
        <a:bodyPr/>
        <a:lstStyle/>
        <a:p>
          <a:endParaRPr lang="en-US"/>
        </a:p>
      </dgm:t>
    </dgm:pt>
    <dgm:pt modelId="{72E822CA-29E3-4E0A-A14A-606E1A7D65E9}">
      <dgm:prSet/>
      <dgm:spPr/>
      <dgm:t>
        <a:bodyPr/>
        <a:lstStyle/>
        <a:p>
          <a:pPr>
            <a:lnSpc>
              <a:spcPct val="100000"/>
            </a:lnSpc>
            <a:defRPr cap="all"/>
          </a:pPr>
          <a:r>
            <a:rPr lang="en-US"/>
            <a:t>Fault tolerance</a:t>
          </a:r>
        </a:p>
      </dgm:t>
    </dgm:pt>
    <dgm:pt modelId="{BCCD84CB-A0D7-4DF7-A12A-905B37CA8513}" type="parTrans" cxnId="{46D95690-9400-4602-AAC5-4B868B644848}">
      <dgm:prSet/>
      <dgm:spPr/>
      <dgm:t>
        <a:bodyPr/>
        <a:lstStyle/>
        <a:p>
          <a:endParaRPr lang="en-US"/>
        </a:p>
      </dgm:t>
    </dgm:pt>
    <dgm:pt modelId="{A3E268EE-9EA3-47A3-9C1C-359E78241317}" type="sibTrans" cxnId="{46D95690-9400-4602-AAC5-4B868B644848}">
      <dgm:prSet/>
      <dgm:spPr/>
      <dgm:t>
        <a:bodyPr/>
        <a:lstStyle/>
        <a:p>
          <a:endParaRPr lang="en-US"/>
        </a:p>
      </dgm:t>
    </dgm:pt>
    <dgm:pt modelId="{9F7942DB-610F-483F-8F0B-1F0B69BAF170}">
      <dgm:prSet/>
      <dgm:spPr/>
      <dgm:t>
        <a:bodyPr/>
        <a:lstStyle/>
        <a:p>
          <a:pPr>
            <a:lnSpc>
              <a:spcPct val="100000"/>
            </a:lnSpc>
            <a:defRPr cap="all"/>
          </a:pPr>
          <a:r>
            <a:rPr lang="en-US"/>
            <a:t>Java</a:t>
          </a:r>
        </a:p>
      </dgm:t>
    </dgm:pt>
    <dgm:pt modelId="{8796ABDB-E7D1-4367-85ED-5DC9032D673D}" type="parTrans" cxnId="{F1F41A16-CF6F-49AD-8FA3-0F02EB44F9A6}">
      <dgm:prSet/>
      <dgm:spPr/>
      <dgm:t>
        <a:bodyPr/>
        <a:lstStyle/>
        <a:p>
          <a:endParaRPr lang="en-US"/>
        </a:p>
      </dgm:t>
    </dgm:pt>
    <dgm:pt modelId="{7575DB01-B70D-432D-98FF-5C71962AFC40}" type="sibTrans" cxnId="{F1F41A16-CF6F-49AD-8FA3-0F02EB44F9A6}">
      <dgm:prSet/>
      <dgm:spPr/>
      <dgm:t>
        <a:bodyPr/>
        <a:lstStyle/>
        <a:p>
          <a:endParaRPr lang="en-US"/>
        </a:p>
      </dgm:t>
    </dgm:pt>
    <dgm:pt modelId="{1DBE9301-9A6F-4CE5-A132-CFB64B68CF6E}">
      <dgm:prSet/>
      <dgm:spPr/>
      <dgm:t>
        <a:bodyPr/>
        <a:lstStyle/>
        <a:p>
          <a:pPr>
            <a:lnSpc>
              <a:spcPct val="100000"/>
            </a:lnSpc>
            <a:defRPr cap="all"/>
          </a:pPr>
          <a:r>
            <a:rPr lang="en-US"/>
            <a:t>Multi Data Centers support</a:t>
          </a:r>
        </a:p>
      </dgm:t>
    </dgm:pt>
    <dgm:pt modelId="{EF2C7AD1-1F01-413E-8624-4968815167C3}" type="parTrans" cxnId="{4644C611-BAB4-4C6B-9140-823CB83D8A86}">
      <dgm:prSet/>
      <dgm:spPr/>
      <dgm:t>
        <a:bodyPr/>
        <a:lstStyle/>
        <a:p>
          <a:endParaRPr lang="en-US"/>
        </a:p>
      </dgm:t>
    </dgm:pt>
    <dgm:pt modelId="{E33F3312-67A6-4CBE-BEE4-AC4F6C552A8F}" type="sibTrans" cxnId="{4644C611-BAB4-4C6B-9140-823CB83D8A86}">
      <dgm:prSet/>
      <dgm:spPr/>
      <dgm:t>
        <a:bodyPr/>
        <a:lstStyle/>
        <a:p>
          <a:endParaRPr lang="en-US"/>
        </a:p>
      </dgm:t>
    </dgm:pt>
    <dgm:pt modelId="{1589FA1A-B258-455D-9C26-DFBA45F742DE}" type="pres">
      <dgm:prSet presAssocID="{336475D9-54CA-401A-92B5-50369A8F54EC}" presName="root" presStyleCnt="0">
        <dgm:presLayoutVars>
          <dgm:dir/>
          <dgm:resizeHandles val="exact"/>
        </dgm:presLayoutVars>
      </dgm:prSet>
      <dgm:spPr/>
    </dgm:pt>
    <dgm:pt modelId="{8CEF84F6-94CA-4461-9B17-B93926A5ECB7}" type="pres">
      <dgm:prSet presAssocID="{693ADA52-D5AB-46E9-AAE2-E91158389242}" presName="compNode" presStyleCnt="0"/>
      <dgm:spPr/>
    </dgm:pt>
    <dgm:pt modelId="{32BD4468-B366-480C-BB36-6D096F98E8C6}" type="pres">
      <dgm:prSet presAssocID="{693ADA52-D5AB-46E9-AAE2-E91158389242}" presName="iconBgRect" presStyleLbl="bgShp" presStyleIdx="0" presStyleCnt="5"/>
      <dgm:spPr/>
    </dgm:pt>
    <dgm:pt modelId="{A2096211-4AFA-4B17-ABD3-7E77F1916ACD}" type="pres">
      <dgm:prSet presAssocID="{693ADA52-D5AB-46E9-AAE2-E9115838924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9D8FB72-5306-4813-9E6A-8552A23CBCFD}" type="pres">
      <dgm:prSet presAssocID="{693ADA52-D5AB-46E9-AAE2-E91158389242}" presName="spaceRect" presStyleCnt="0"/>
      <dgm:spPr/>
    </dgm:pt>
    <dgm:pt modelId="{DEE870F6-9A7D-4737-95E2-41612BEC77C5}" type="pres">
      <dgm:prSet presAssocID="{693ADA52-D5AB-46E9-AAE2-E91158389242}" presName="textRect" presStyleLbl="revTx" presStyleIdx="0" presStyleCnt="5">
        <dgm:presLayoutVars>
          <dgm:chMax val="1"/>
          <dgm:chPref val="1"/>
        </dgm:presLayoutVars>
      </dgm:prSet>
      <dgm:spPr/>
    </dgm:pt>
    <dgm:pt modelId="{99FF5DE3-A0B0-4FCC-B480-664486F8D939}" type="pres">
      <dgm:prSet presAssocID="{8A2307DE-54DD-44C7-8B02-BA23BA48D4AB}" presName="sibTrans" presStyleCnt="0"/>
      <dgm:spPr/>
    </dgm:pt>
    <dgm:pt modelId="{5A9B7C69-0160-49FC-8C6B-49A46B826EE4}" type="pres">
      <dgm:prSet presAssocID="{AF73D63C-BB21-4B77-B2CA-678D56A20826}" presName="compNode" presStyleCnt="0"/>
      <dgm:spPr/>
    </dgm:pt>
    <dgm:pt modelId="{E699E8FD-FF82-46A2-A2E8-03768D830A92}" type="pres">
      <dgm:prSet presAssocID="{AF73D63C-BB21-4B77-B2CA-678D56A20826}" presName="iconBgRect" presStyleLbl="bgShp" presStyleIdx="1" presStyleCnt="5"/>
      <dgm:spPr/>
    </dgm:pt>
    <dgm:pt modelId="{B56B9569-B790-441C-8455-121997103C90}" type="pres">
      <dgm:prSet presAssocID="{AF73D63C-BB21-4B77-B2CA-678D56A208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76D2C81E-C263-4F05-8613-0B4CA99202C6}" type="pres">
      <dgm:prSet presAssocID="{AF73D63C-BB21-4B77-B2CA-678D56A20826}" presName="spaceRect" presStyleCnt="0"/>
      <dgm:spPr/>
    </dgm:pt>
    <dgm:pt modelId="{B6B389D5-84DB-48B8-A1E2-0E56DB0828E0}" type="pres">
      <dgm:prSet presAssocID="{AF73D63C-BB21-4B77-B2CA-678D56A20826}" presName="textRect" presStyleLbl="revTx" presStyleIdx="1" presStyleCnt="5">
        <dgm:presLayoutVars>
          <dgm:chMax val="1"/>
          <dgm:chPref val="1"/>
        </dgm:presLayoutVars>
      </dgm:prSet>
      <dgm:spPr/>
    </dgm:pt>
    <dgm:pt modelId="{5AAD68CA-1C08-4F63-8295-3EACCEDEF6D7}" type="pres">
      <dgm:prSet presAssocID="{6ED67910-F114-495E-A28E-80B10D5EED64}" presName="sibTrans" presStyleCnt="0"/>
      <dgm:spPr/>
    </dgm:pt>
    <dgm:pt modelId="{349ACEC2-D5C5-4BFB-B748-C790D45F8FB1}" type="pres">
      <dgm:prSet presAssocID="{72E822CA-29E3-4E0A-A14A-606E1A7D65E9}" presName="compNode" presStyleCnt="0"/>
      <dgm:spPr/>
    </dgm:pt>
    <dgm:pt modelId="{9478FF67-4D70-4338-9284-6E8541D682A0}" type="pres">
      <dgm:prSet presAssocID="{72E822CA-29E3-4E0A-A14A-606E1A7D65E9}" presName="iconBgRect" presStyleLbl="bgShp" presStyleIdx="2" presStyleCnt="5"/>
      <dgm:spPr/>
    </dgm:pt>
    <dgm:pt modelId="{FCB2EDF4-EA2F-4BE0-985B-C329272DB982}" type="pres">
      <dgm:prSet presAssocID="{72E822CA-29E3-4E0A-A14A-606E1A7D65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DACB5EB3-A65B-4A8F-AEE3-7EB5999A7363}" type="pres">
      <dgm:prSet presAssocID="{72E822CA-29E3-4E0A-A14A-606E1A7D65E9}" presName="spaceRect" presStyleCnt="0"/>
      <dgm:spPr/>
    </dgm:pt>
    <dgm:pt modelId="{1E4F42A9-8B39-4DB7-A28B-598F28621736}" type="pres">
      <dgm:prSet presAssocID="{72E822CA-29E3-4E0A-A14A-606E1A7D65E9}" presName="textRect" presStyleLbl="revTx" presStyleIdx="2" presStyleCnt="5">
        <dgm:presLayoutVars>
          <dgm:chMax val="1"/>
          <dgm:chPref val="1"/>
        </dgm:presLayoutVars>
      </dgm:prSet>
      <dgm:spPr/>
    </dgm:pt>
    <dgm:pt modelId="{8A0856B2-4F2C-4A8D-9AF5-73FD3D254AB0}" type="pres">
      <dgm:prSet presAssocID="{A3E268EE-9EA3-47A3-9C1C-359E78241317}" presName="sibTrans" presStyleCnt="0"/>
      <dgm:spPr/>
    </dgm:pt>
    <dgm:pt modelId="{4CC986E4-B811-457C-91BE-D382136210E9}" type="pres">
      <dgm:prSet presAssocID="{9F7942DB-610F-483F-8F0B-1F0B69BAF170}" presName="compNode" presStyleCnt="0"/>
      <dgm:spPr/>
    </dgm:pt>
    <dgm:pt modelId="{963E57CA-0B0D-4BAA-9CDB-551F8EBC7F5C}" type="pres">
      <dgm:prSet presAssocID="{9F7942DB-610F-483F-8F0B-1F0B69BAF170}" presName="iconBgRect" presStyleLbl="bgShp" presStyleIdx="3" presStyleCnt="5"/>
      <dgm:spPr/>
    </dgm:pt>
    <dgm:pt modelId="{C401B154-228B-4AA2-9F71-C20AB3B224CE}" type="pres">
      <dgm:prSet presAssocID="{9F7942DB-610F-483F-8F0B-1F0B69BAF1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6E8856BA-8732-423B-89F0-FE0A547AB88A}" type="pres">
      <dgm:prSet presAssocID="{9F7942DB-610F-483F-8F0B-1F0B69BAF170}" presName="spaceRect" presStyleCnt="0"/>
      <dgm:spPr/>
    </dgm:pt>
    <dgm:pt modelId="{A9F81D32-9C68-48A9-A93F-95B6837FAE49}" type="pres">
      <dgm:prSet presAssocID="{9F7942DB-610F-483F-8F0B-1F0B69BAF170}" presName="textRect" presStyleLbl="revTx" presStyleIdx="3" presStyleCnt="5">
        <dgm:presLayoutVars>
          <dgm:chMax val="1"/>
          <dgm:chPref val="1"/>
        </dgm:presLayoutVars>
      </dgm:prSet>
      <dgm:spPr/>
    </dgm:pt>
    <dgm:pt modelId="{133D0E9E-BE9F-4B81-B778-48D50C0D6E5E}" type="pres">
      <dgm:prSet presAssocID="{7575DB01-B70D-432D-98FF-5C71962AFC40}" presName="sibTrans" presStyleCnt="0"/>
      <dgm:spPr/>
    </dgm:pt>
    <dgm:pt modelId="{351EC5E9-4DC1-4786-81DF-9DF778C7CFE2}" type="pres">
      <dgm:prSet presAssocID="{1DBE9301-9A6F-4CE5-A132-CFB64B68CF6E}" presName="compNode" presStyleCnt="0"/>
      <dgm:spPr/>
    </dgm:pt>
    <dgm:pt modelId="{726695A8-2DE5-4CB1-8F33-27BFAEA24D5C}" type="pres">
      <dgm:prSet presAssocID="{1DBE9301-9A6F-4CE5-A132-CFB64B68CF6E}" presName="iconBgRect" presStyleLbl="bgShp" presStyleIdx="4" presStyleCnt="5"/>
      <dgm:spPr/>
    </dgm:pt>
    <dgm:pt modelId="{E2F2F42D-B44F-4449-9739-2C5917D54866}" type="pres">
      <dgm:prSet presAssocID="{1DBE9301-9A6F-4CE5-A132-CFB64B68CF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9C4BEABF-AB84-4634-BDD2-170FF6B0DBE0}" type="pres">
      <dgm:prSet presAssocID="{1DBE9301-9A6F-4CE5-A132-CFB64B68CF6E}" presName="spaceRect" presStyleCnt="0"/>
      <dgm:spPr/>
    </dgm:pt>
    <dgm:pt modelId="{211BE830-20D6-490F-8117-42583F661D5F}" type="pres">
      <dgm:prSet presAssocID="{1DBE9301-9A6F-4CE5-A132-CFB64B68CF6E}" presName="textRect" presStyleLbl="revTx" presStyleIdx="4" presStyleCnt="5">
        <dgm:presLayoutVars>
          <dgm:chMax val="1"/>
          <dgm:chPref val="1"/>
        </dgm:presLayoutVars>
      </dgm:prSet>
      <dgm:spPr/>
    </dgm:pt>
  </dgm:ptLst>
  <dgm:cxnLst>
    <dgm:cxn modelId="{4644C611-BAB4-4C6B-9140-823CB83D8A86}" srcId="{336475D9-54CA-401A-92B5-50369A8F54EC}" destId="{1DBE9301-9A6F-4CE5-A132-CFB64B68CF6E}" srcOrd="4" destOrd="0" parTransId="{EF2C7AD1-1F01-413E-8624-4968815167C3}" sibTransId="{E33F3312-67A6-4CBE-BEE4-AC4F6C552A8F}"/>
    <dgm:cxn modelId="{F1F41A16-CF6F-49AD-8FA3-0F02EB44F9A6}" srcId="{336475D9-54CA-401A-92B5-50369A8F54EC}" destId="{9F7942DB-610F-483F-8F0B-1F0B69BAF170}" srcOrd="3" destOrd="0" parTransId="{8796ABDB-E7D1-4367-85ED-5DC9032D673D}" sibTransId="{7575DB01-B70D-432D-98FF-5C71962AFC40}"/>
    <dgm:cxn modelId="{1E314C4A-738F-0841-AF98-36363E3345EE}" type="presOf" srcId="{AF73D63C-BB21-4B77-B2CA-678D56A20826}" destId="{B6B389D5-84DB-48B8-A1E2-0E56DB0828E0}" srcOrd="0" destOrd="0" presId="urn:microsoft.com/office/officeart/2018/5/layout/IconCircleLabelList"/>
    <dgm:cxn modelId="{887E605D-B4DA-554C-8277-B448926E06AD}" type="presOf" srcId="{9F7942DB-610F-483F-8F0B-1F0B69BAF170}" destId="{A9F81D32-9C68-48A9-A93F-95B6837FAE49}" srcOrd="0" destOrd="0" presId="urn:microsoft.com/office/officeart/2018/5/layout/IconCircleLabelList"/>
    <dgm:cxn modelId="{188D7C5D-D3C2-4F91-B3DD-DB3B21CD2755}" srcId="{336475D9-54CA-401A-92B5-50369A8F54EC}" destId="{AF73D63C-BB21-4B77-B2CA-678D56A20826}" srcOrd="1" destOrd="0" parTransId="{F86CD923-0198-416F-9EAE-EF5A2A62300A}" sibTransId="{6ED67910-F114-495E-A28E-80B10D5EED64}"/>
    <dgm:cxn modelId="{46D95690-9400-4602-AAC5-4B868B644848}" srcId="{336475D9-54CA-401A-92B5-50369A8F54EC}" destId="{72E822CA-29E3-4E0A-A14A-606E1A7D65E9}" srcOrd="2" destOrd="0" parTransId="{BCCD84CB-A0D7-4DF7-A12A-905B37CA8513}" sibTransId="{A3E268EE-9EA3-47A3-9C1C-359E78241317}"/>
    <dgm:cxn modelId="{462DD8A7-F110-1641-8D4C-368AE8D961BE}" type="presOf" srcId="{336475D9-54CA-401A-92B5-50369A8F54EC}" destId="{1589FA1A-B258-455D-9C26-DFBA45F742DE}" srcOrd="0" destOrd="0" presId="urn:microsoft.com/office/officeart/2018/5/layout/IconCircleLabelList"/>
    <dgm:cxn modelId="{B3522AAD-FA59-B84D-92B8-6BBFD0C910F8}" type="presOf" srcId="{72E822CA-29E3-4E0A-A14A-606E1A7D65E9}" destId="{1E4F42A9-8B39-4DB7-A28B-598F28621736}" srcOrd="0" destOrd="0" presId="urn:microsoft.com/office/officeart/2018/5/layout/IconCircleLabelList"/>
    <dgm:cxn modelId="{25CB16AE-2395-664D-B49B-66FF754CFBBF}" type="presOf" srcId="{693ADA52-D5AB-46E9-AAE2-E91158389242}" destId="{DEE870F6-9A7D-4737-95E2-41612BEC77C5}" srcOrd="0" destOrd="0" presId="urn:microsoft.com/office/officeart/2018/5/layout/IconCircleLabelList"/>
    <dgm:cxn modelId="{3C1891D7-3DC1-4AEE-882E-C3CDFC223702}" srcId="{336475D9-54CA-401A-92B5-50369A8F54EC}" destId="{693ADA52-D5AB-46E9-AAE2-E91158389242}" srcOrd="0" destOrd="0" parTransId="{C0B0BCCD-A70B-4BE9-A0D0-BDA53722DA46}" sibTransId="{8A2307DE-54DD-44C7-8B02-BA23BA48D4AB}"/>
    <dgm:cxn modelId="{574F3FE5-6F4F-4649-88D1-9BCACC736EEC}" type="presOf" srcId="{1DBE9301-9A6F-4CE5-A132-CFB64B68CF6E}" destId="{211BE830-20D6-490F-8117-42583F661D5F}" srcOrd="0" destOrd="0" presId="urn:microsoft.com/office/officeart/2018/5/layout/IconCircleLabelList"/>
    <dgm:cxn modelId="{8AF93705-BD30-7346-989B-2A13CA83F4D2}" type="presParOf" srcId="{1589FA1A-B258-455D-9C26-DFBA45F742DE}" destId="{8CEF84F6-94CA-4461-9B17-B93926A5ECB7}" srcOrd="0" destOrd="0" presId="urn:microsoft.com/office/officeart/2018/5/layout/IconCircleLabelList"/>
    <dgm:cxn modelId="{F8C5E16E-52C1-5A42-99CA-C3000EA03062}" type="presParOf" srcId="{8CEF84F6-94CA-4461-9B17-B93926A5ECB7}" destId="{32BD4468-B366-480C-BB36-6D096F98E8C6}" srcOrd="0" destOrd="0" presId="urn:microsoft.com/office/officeart/2018/5/layout/IconCircleLabelList"/>
    <dgm:cxn modelId="{02C60286-C24C-694C-8032-DD8D87A93901}" type="presParOf" srcId="{8CEF84F6-94CA-4461-9B17-B93926A5ECB7}" destId="{A2096211-4AFA-4B17-ABD3-7E77F1916ACD}" srcOrd="1" destOrd="0" presId="urn:microsoft.com/office/officeart/2018/5/layout/IconCircleLabelList"/>
    <dgm:cxn modelId="{D3EFE591-FD36-3A4D-BF6F-7AAD42B939D1}" type="presParOf" srcId="{8CEF84F6-94CA-4461-9B17-B93926A5ECB7}" destId="{99D8FB72-5306-4813-9E6A-8552A23CBCFD}" srcOrd="2" destOrd="0" presId="urn:microsoft.com/office/officeart/2018/5/layout/IconCircleLabelList"/>
    <dgm:cxn modelId="{9F141F0F-E8E4-C34D-9B56-1DD6F123B9BC}" type="presParOf" srcId="{8CEF84F6-94CA-4461-9B17-B93926A5ECB7}" destId="{DEE870F6-9A7D-4737-95E2-41612BEC77C5}" srcOrd="3" destOrd="0" presId="urn:microsoft.com/office/officeart/2018/5/layout/IconCircleLabelList"/>
    <dgm:cxn modelId="{23549E3A-B2A0-2D43-9F01-4D3B600403F8}" type="presParOf" srcId="{1589FA1A-B258-455D-9C26-DFBA45F742DE}" destId="{99FF5DE3-A0B0-4FCC-B480-664486F8D939}" srcOrd="1" destOrd="0" presId="urn:microsoft.com/office/officeart/2018/5/layout/IconCircleLabelList"/>
    <dgm:cxn modelId="{EE5C847E-E3CA-8C43-BDC9-23ACCC1B9A6A}" type="presParOf" srcId="{1589FA1A-B258-455D-9C26-DFBA45F742DE}" destId="{5A9B7C69-0160-49FC-8C6B-49A46B826EE4}" srcOrd="2" destOrd="0" presId="urn:microsoft.com/office/officeart/2018/5/layout/IconCircleLabelList"/>
    <dgm:cxn modelId="{6FB67E5A-68E8-514E-8FCE-7CA9805133FF}" type="presParOf" srcId="{5A9B7C69-0160-49FC-8C6B-49A46B826EE4}" destId="{E699E8FD-FF82-46A2-A2E8-03768D830A92}" srcOrd="0" destOrd="0" presId="urn:microsoft.com/office/officeart/2018/5/layout/IconCircleLabelList"/>
    <dgm:cxn modelId="{8B9AAF66-1827-3743-A409-CF8D802DBBD0}" type="presParOf" srcId="{5A9B7C69-0160-49FC-8C6B-49A46B826EE4}" destId="{B56B9569-B790-441C-8455-121997103C90}" srcOrd="1" destOrd="0" presId="urn:microsoft.com/office/officeart/2018/5/layout/IconCircleLabelList"/>
    <dgm:cxn modelId="{024A3505-D8BC-7247-B0A3-C7B0115E44C3}" type="presParOf" srcId="{5A9B7C69-0160-49FC-8C6B-49A46B826EE4}" destId="{76D2C81E-C263-4F05-8613-0B4CA99202C6}" srcOrd="2" destOrd="0" presId="urn:microsoft.com/office/officeart/2018/5/layout/IconCircleLabelList"/>
    <dgm:cxn modelId="{D1B07E7A-0FB7-6341-8081-197FA89B2EB0}" type="presParOf" srcId="{5A9B7C69-0160-49FC-8C6B-49A46B826EE4}" destId="{B6B389D5-84DB-48B8-A1E2-0E56DB0828E0}" srcOrd="3" destOrd="0" presId="urn:microsoft.com/office/officeart/2018/5/layout/IconCircleLabelList"/>
    <dgm:cxn modelId="{7989D2CA-8F2E-4749-9048-084A4BEC92D9}" type="presParOf" srcId="{1589FA1A-B258-455D-9C26-DFBA45F742DE}" destId="{5AAD68CA-1C08-4F63-8295-3EACCEDEF6D7}" srcOrd="3" destOrd="0" presId="urn:microsoft.com/office/officeart/2018/5/layout/IconCircleLabelList"/>
    <dgm:cxn modelId="{BE65A02C-656B-4E4E-9F85-07F0143CF82E}" type="presParOf" srcId="{1589FA1A-B258-455D-9C26-DFBA45F742DE}" destId="{349ACEC2-D5C5-4BFB-B748-C790D45F8FB1}" srcOrd="4" destOrd="0" presId="urn:microsoft.com/office/officeart/2018/5/layout/IconCircleLabelList"/>
    <dgm:cxn modelId="{0EC252FC-15CE-F64F-BC4A-662A64848EB7}" type="presParOf" srcId="{349ACEC2-D5C5-4BFB-B748-C790D45F8FB1}" destId="{9478FF67-4D70-4338-9284-6E8541D682A0}" srcOrd="0" destOrd="0" presId="urn:microsoft.com/office/officeart/2018/5/layout/IconCircleLabelList"/>
    <dgm:cxn modelId="{D589DF4E-FC22-8C45-B238-9AE6344AEA6A}" type="presParOf" srcId="{349ACEC2-D5C5-4BFB-B748-C790D45F8FB1}" destId="{FCB2EDF4-EA2F-4BE0-985B-C329272DB982}" srcOrd="1" destOrd="0" presId="urn:microsoft.com/office/officeart/2018/5/layout/IconCircleLabelList"/>
    <dgm:cxn modelId="{EEC22F72-A209-CA46-BEA8-A65FC7172602}" type="presParOf" srcId="{349ACEC2-D5C5-4BFB-B748-C790D45F8FB1}" destId="{DACB5EB3-A65B-4A8F-AEE3-7EB5999A7363}" srcOrd="2" destOrd="0" presId="urn:microsoft.com/office/officeart/2018/5/layout/IconCircleLabelList"/>
    <dgm:cxn modelId="{353E62F5-B65F-9043-A4A2-53C2A0A32784}" type="presParOf" srcId="{349ACEC2-D5C5-4BFB-B748-C790D45F8FB1}" destId="{1E4F42A9-8B39-4DB7-A28B-598F28621736}" srcOrd="3" destOrd="0" presId="urn:microsoft.com/office/officeart/2018/5/layout/IconCircleLabelList"/>
    <dgm:cxn modelId="{541DD5F8-CD9F-8A4D-8E43-C160FACA1BDC}" type="presParOf" srcId="{1589FA1A-B258-455D-9C26-DFBA45F742DE}" destId="{8A0856B2-4F2C-4A8D-9AF5-73FD3D254AB0}" srcOrd="5" destOrd="0" presId="urn:microsoft.com/office/officeart/2018/5/layout/IconCircleLabelList"/>
    <dgm:cxn modelId="{43742B0A-2633-624A-8F12-4BDEDD27701F}" type="presParOf" srcId="{1589FA1A-B258-455D-9C26-DFBA45F742DE}" destId="{4CC986E4-B811-457C-91BE-D382136210E9}" srcOrd="6" destOrd="0" presId="urn:microsoft.com/office/officeart/2018/5/layout/IconCircleLabelList"/>
    <dgm:cxn modelId="{FF1D9256-88B4-7849-A34B-601BF0898C7C}" type="presParOf" srcId="{4CC986E4-B811-457C-91BE-D382136210E9}" destId="{963E57CA-0B0D-4BAA-9CDB-551F8EBC7F5C}" srcOrd="0" destOrd="0" presId="urn:microsoft.com/office/officeart/2018/5/layout/IconCircleLabelList"/>
    <dgm:cxn modelId="{95CA6922-6F9F-D54F-B4F4-5DC9AA458A34}" type="presParOf" srcId="{4CC986E4-B811-457C-91BE-D382136210E9}" destId="{C401B154-228B-4AA2-9F71-C20AB3B224CE}" srcOrd="1" destOrd="0" presId="urn:microsoft.com/office/officeart/2018/5/layout/IconCircleLabelList"/>
    <dgm:cxn modelId="{F4F8091C-6ABC-8945-A227-19B0CDD32EBC}" type="presParOf" srcId="{4CC986E4-B811-457C-91BE-D382136210E9}" destId="{6E8856BA-8732-423B-89F0-FE0A547AB88A}" srcOrd="2" destOrd="0" presId="urn:microsoft.com/office/officeart/2018/5/layout/IconCircleLabelList"/>
    <dgm:cxn modelId="{E0CAFAAD-0B47-B844-A90E-1962146F96B3}" type="presParOf" srcId="{4CC986E4-B811-457C-91BE-D382136210E9}" destId="{A9F81D32-9C68-48A9-A93F-95B6837FAE49}" srcOrd="3" destOrd="0" presId="urn:microsoft.com/office/officeart/2018/5/layout/IconCircleLabelList"/>
    <dgm:cxn modelId="{E488D3C2-681D-904A-A9C4-7C92DDDA449A}" type="presParOf" srcId="{1589FA1A-B258-455D-9C26-DFBA45F742DE}" destId="{133D0E9E-BE9F-4B81-B778-48D50C0D6E5E}" srcOrd="7" destOrd="0" presId="urn:microsoft.com/office/officeart/2018/5/layout/IconCircleLabelList"/>
    <dgm:cxn modelId="{FFD818E7-77C0-9C4A-B1EB-3F42A6A06C8C}" type="presParOf" srcId="{1589FA1A-B258-455D-9C26-DFBA45F742DE}" destId="{351EC5E9-4DC1-4786-81DF-9DF778C7CFE2}" srcOrd="8" destOrd="0" presId="urn:microsoft.com/office/officeart/2018/5/layout/IconCircleLabelList"/>
    <dgm:cxn modelId="{ABDFBB85-31A2-8B40-BA61-430CC199F111}" type="presParOf" srcId="{351EC5E9-4DC1-4786-81DF-9DF778C7CFE2}" destId="{726695A8-2DE5-4CB1-8F33-27BFAEA24D5C}" srcOrd="0" destOrd="0" presId="urn:microsoft.com/office/officeart/2018/5/layout/IconCircleLabelList"/>
    <dgm:cxn modelId="{88C48AAD-6162-B94D-A736-C19721B3BE8B}" type="presParOf" srcId="{351EC5E9-4DC1-4786-81DF-9DF778C7CFE2}" destId="{E2F2F42D-B44F-4449-9739-2C5917D54866}" srcOrd="1" destOrd="0" presId="urn:microsoft.com/office/officeart/2018/5/layout/IconCircleLabelList"/>
    <dgm:cxn modelId="{839F885A-E449-8348-B27E-12D03C75DE76}" type="presParOf" srcId="{351EC5E9-4DC1-4786-81DF-9DF778C7CFE2}" destId="{9C4BEABF-AB84-4634-BDD2-170FF6B0DBE0}" srcOrd="2" destOrd="0" presId="urn:microsoft.com/office/officeart/2018/5/layout/IconCircleLabelList"/>
    <dgm:cxn modelId="{0D3C2696-F3A5-9349-8A42-2345B69A1D58}" type="presParOf" srcId="{351EC5E9-4DC1-4786-81DF-9DF778C7CFE2}" destId="{211BE830-20D6-490F-8117-42583F661D5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312EBA-0D96-4FAA-B3B2-92DDFC71B9C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D38C1C9-17C8-4788-9EA0-0DAEF5FC4BB6}">
      <dgm:prSet/>
      <dgm:spPr/>
      <dgm:t>
        <a:bodyPr/>
        <a:lstStyle/>
        <a:p>
          <a:r>
            <a:rPr lang="en-US"/>
            <a:t>Nodes are logically structured in Ring Topology.</a:t>
          </a:r>
        </a:p>
      </dgm:t>
    </dgm:pt>
    <dgm:pt modelId="{167FB958-C2B8-4D6A-BB71-9AC9982A5A32}" type="parTrans" cxnId="{48625608-DF54-4B84-A4A3-F5ED759BEDCF}">
      <dgm:prSet/>
      <dgm:spPr/>
      <dgm:t>
        <a:bodyPr/>
        <a:lstStyle/>
        <a:p>
          <a:endParaRPr lang="en-US"/>
        </a:p>
      </dgm:t>
    </dgm:pt>
    <dgm:pt modelId="{4339DBAC-A6C5-464E-8F80-660524638024}" type="sibTrans" cxnId="{48625608-DF54-4B84-A4A3-F5ED759BEDCF}">
      <dgm:prSet/>
      <dgm:spPr/>
      <dgm:t>
        <a:bodyPr/>
        <a:lstStyle/>
        <a:p>
          <a:endParaRPr lang="en-US"/>
        </a:p>
      </dgm:t>
    </dgm:pt>
    <dgm:pt modelId="{025D5C6C-FE6C-4967-AC75-ED9084EF9FF8}">
      <dgm:prSet/>
      <dgm:spPr/>
      <dgm:t>
        <a:bodyPr/>
        <a:lstStyle/>
        <a:p>
          <a:r>
            <a:rPr lang="en-US"/>
            <a:t>Hashed value of key associated with data partition is used to assign it to a node in the ring.</a:t>
          </a:r>
        </a:p>
      </dgm:t>
    </dgm:pt>
    <dgm:pt modelId="{7110C779-6721-4345-A5B3-4B9ECF76AFB4}" type="parTrans" cxnId="{CD400EB1-7C88-4811-B5AE-A94FAB184F43}">
      <dgm:prSet/>
      <dgm:spPr/>
      <dgm:t>
        <a:bodyPr/>
        <a:lstStyle/>
        <a:p>
          <a:endParaRPr lang="en-US"/>
        </a:p>
      </dgm:t>
    </dgm:pt>
    <dgm:pt modelId="{B4AE5667-A09E-4149-957C-EC8C6EE90DE9}" type="sibTrans" cxnId="{CD400EB1-7C88-4811-B5AE-A94FAB184F43}">
      <dgm:prSet/>
      <dgm:spPr/>
      <dgm:t>
        <a:bodyPr/>
        <a:lstStyle/>
        <a:p>
          <a:endParaRPr lang="en-US"/>
        </a:p>
      </dgm:t>
    </dgm:pt>
    <dgm:pt modelId="{2488D09E-4EAA-4A07-A4EA-2A7FE89E2D63}">
      <dgm:prSet/>
      <dgm:spPr/>
      <dgm:t>
        <a:bodyPr/>
        <a:lstStyle/>
        <a:p>
          <a:r>
            <a:rPr lang="en-US"/>
            <a:t>Hashing rounds off after certain value to support ring structure.</a:t>
          </a:r>
        </a:p>
      </dgm:t>
    </dgm:pt>
    <dgm:pt modelId="{8AF40934-05F5-4F9A-A02C-8C4828FBC5A9}" type="parTrans" cxnId="{C9171BDB-3729-45CB-BB74-A6AD945470B4}">
      <dgm:prSet/>
      <dgm:spPr/>
      <dgm:t>
        <a:bodyPr/>
        <a:lstStyle/>
        <a:p>
          <a:endParaRPr lang="en-US"/>
        </a:p>
      </dgm:t>
    </dgm:pt>
    <dgm:pt modelId="{F0401D5E-798C-4B38-B47D-82D0D93F7E6D}" type="sibTrans" cxnId="{C9171BDB-3729-45CB-BB74-A6AD945470B4}">
      <dgm:prSet/>
      <dgm:spPr/>
      <dgm:t>
        <a:bodyPr/>
        <a:lstStyle/>
        <a:p>
          <a:endParaRPr lang="en-US"/>
        </a:p>
      </dgm:t>
    </dgm:pt>
    <dgm:pt modelId="{622907F1-3C90-49D1-BCD0-B2A82F59330A}">
      <dgm:prSet/>
      <dgm:spPr/>
      <dgm:t>
        <a:bodyPr/>
        <a:lstStyle/>
        <a:p>
          <a:r>
            <a:rPr lang="en-US"/>
            <a:t>Lightly loaded nodes moves position to alleviate highly loaded nodes.</a:t>
          </a:r>
        </a:p>
      </dgm:t>
    </dgm:pt>
    <dgm:pt modelId="{1189DAD1-EFB8-490A-89D8-E47A988AEC91}" type="parTrans" cxnId="{F2D4F6C3-BBA6-4166-B5CD-158AE483D2C2}">
      <dgm:prSet/>
      <dgm:spPr/>
      <dgm:t>
        <a:bodyPr/>
        <a:lstStyle/>
        <a:p>
          <a:endParaRPr lang="en-US"/>
        </a:p>
      </dgm:t>
    </dgm:pt>
    <dgm:pt modelId="{DFBA074B-0561-44B4-8B9E-D30E1DC2F054}" type="sibTrans" cxnId="{F2D4F6C3-BBA6-4166-B5CD-158AE483D2C2}">
      <dgm:prSet/>
      <dgm:spPr/>
      <dgm:t>
        <a:bodyPr/>
        <a:lstStyle/>
        <a:p>
          <a:endParaRPr lang="en-US"/>
        </a:p>
      </dgm:t>
    </dgm:pt>
    <dgm:pt modelId="{410282E1-9BFA-9C41-9074-9E498D10E3EA}" type="pres">
      <dgm:prSet presAssocID="{99312EBA-0D96-4FAA-B3B2-92DDFC71B9CE}" presName="vert0" presStyleCnt="0">
        <dgm:presLayoutVars>
          <dgm:dir/>
          <dgm:animOne val="branch"/>
          <dgm:animLvl val="lvl"/>
        </dgm:presLayoutVars>
      </dgm:prSet>
      <dgm:spPr/>
    </dgm:pt>
    <dgm:pt modelId="{7C80B637-25D8-9640-B531-03940201829F}" type="pres">
      <dgm:prSet presAssocID="{3D38C1C9-17C8-4788-9EA0-0DAEF5FC4BB6}" presName="thickLine" presStyleLbl="alignNode1" presStyleIdx="0" presStyleCnt="4"/>
      <dgm:spPr/>
    </dgm:pt>
    <dgm:pt modelId="{EE07FBEB-D5E3-F848-A3ED-2E9695320B30}" type="pres">
      <dgm:prSet presAssocID="{3D38C1C9-17C8-4788-9EA0-0DAEF5FC4BB6}" presName="horz1" presStyleCnt="0"/>
      <dgm:spPr/>
    </dgm:pt>
    <dgm:pt modelId="{DAB72D0F-C76E-9846-A38D-97EE098276AA}" type="pres">
      <dgm:prSet presAssocID="{3D38C1C9-17C8-4788-9EA0-0DAEF5FC4BB6}" presName="tx1" presStyleLbl="revTx" presStyleIdx="0" presStyleCnt="4"/>
      <dgm:spPr/>
    </dgm:pt>
    <dgm:pt modelId="{F46E25A2-58E0-4743-A7B6-97328676DDB7}" type="pres">
      <dgm:prSet presAssocID="{3D38C1C9-17C8-4788-9EA0-0DAEF5FC4BB6}" presName="vert1" presStyleCnt="0"/>
      <dgm:spPr/>
    </dgm:pt>
    <dgm:pt modelId="{0A0878AD-BE06-0845-AFEA-2BA0F4C52D17}" type="pres">
      <dgm:prSet presAssocID="{025D5C6C-FE6C-4967-AC75-ED9084EF9FF8}" presName="thickLine" presStyleLbl="alignNode1" presStyleIdx="1" presStyleCnt="4"/>
      <dgm:spPr/>
    </dgm:pt>
    <dgm:pt modelId="{8F3D2BC6-3A0E-0640-9CD2-2F342EEDD01A}" type="pres">
      <dgm:prSet presAssocID="{025D5C6C-FE6C-4967-AC75-ED9084EF9FF8}" presName="horz1" presStyleCnt="0"/>
      <dgm:spPr/>
    </dgm:pt>
    <dgm:pt modelId="{9C2CA1B0-6FC1-6849-8A8A-DCD9D44587D1}" type="pres">
      <dgm:prSet presAssocID="{025D5C6C-FE6C-4967-AC75-ED9084EF9FF8}" presName="tx1" presStyleLbl="revTx" presStyleIdx="1" presStyleCnt="4"/>
      <dgm:spPr/>
    </dgm:pt>
    <dgm:pt modelId="{FED0C208-81DE-9C48-B639-9F5A012DAC6C}" type="pres">
      <dgm:prSet presAssocID="{025D5C6C-FE6C-4967-AC75-ED9084EF9FF8}" presName="vert1" presStyleCnt="0"/>
      <dgm:spPr/>
    </dgm:pt>
    <dgm:pt modelId="{96D71077-F5B6-C140-B2DD-CBA511137589}" type="pres">
      <dgm:prSet presAssocID="{2488D09E-4EAA-4A07-A4EA-2A7FE89E2D63}" presName="thickLine" presStyleLbl="alignNode1" presStyleIdx="2" presStyleCnt="4"/>
      <dgm:spPr/>
    </dgm:pt>
    <dgm:pt modelId="{2CC2BAFD-1CD9-7748-A62A-001B3E7795DC}" type="pres">
      <dgm:prSet presAssocID="{2488D09E-4EAA-4A07-A4EA-2A7FE89E2D63}" presName="horz1" presStyleCnt="0"/>
      <dgm:spPr/>
    </dgm:pt>
    <dgm:pt modelId="{E850CD29-F741-7742-85F0-C5E6EB3C7AEE}" type="pres">
      <dgm:prSet presAssocID="{2488D09E-4EAA-4A07-A4EA-2A7FE89E2D63}" presName="tx1" presStyleLbl="revTx" presStyleIdx="2" presStyleCnt="4"/>
      <dgm:spPr/>
    </dgm:pt>
    <dgm:pt modelId="{C8A73E7E-9042-814C-8ABC-5879B51307CF}" type="pres">
      <dgm:prSet presAssocID="{2488D09E-4EAA-4A07-A4EA-2A7FE89E2D63}" presName="vert1" presStyleCnt="0"/>
      <dgm:spPr/>
    </dgm:pt>
    <dgm:pt modelId="{CF793C21-3DD2-9F4D-AD09-46CE4DD67ADB}" type="pres">
      <dgm:prSet presAssocID="{622907F1-3C90-49D1-BCD0-B2A82F59330A}" presName="thickLine" presStyleLbl="alignNode1" presStyleIdx="3" presStyleCnt="4"/>
      <dgm:spPr/>
    </dgm:pt>
    <dgm:pt modelId="{6B76395E-E172-E74D-AC4D-9E10575FC5A0}" type="pres">
      <dgm:prSet presAssocID="{622907F1-3C90-49D1-BCD0-B2A82F59330A}" presName="horz1" presStyleCnt="0"/>
      <dgm:spPr/>
    </dgm:pt>
    <dgm:pt modelId="{1EB28DA1-FB39-C54D-9784-9D805CA90456}" type="pres">
      <dgm:prSet presAssocID="{622907F1-3C90-49D1-BCD0-B2A82F59330A}" presName="tx1" presStyleLbl="revTx" presStyleIdx="3" presStyleCnt="4"/>
      <dgm:spPr/>
    </dgm:pt>
    <dgm:pt modelId="{56B30D3F-4EC2-B84E-87B0-1DB7495F87C0}" type="pres">
      <dgm:prSet presAssocID="{622907F1-3C90-49D1-BCD0-B2A82F59330A}" presName="vert1" presStyleCnt="0"/>
      <dgm:spPr/>
    </dgm:pt>
  </dgm:ptLst>
  <dgm:cxnLst>
    <dgm:cxn modelId="{48625608-DF54-4B84-A4A3-F5ED759BEDCF}" srcId="{99312EBA-0D96-4FAA-B3B2-92DDFC71B9CE}" destId="{3D38C1C9-17C8-4788-9EA0-0DAEF5FC4BB6}" srcOrd="0" destOrd="0" parTransId="{167FB958-C2B8-4D6A-BB71-9AC9982A5A32}" sibTransId="{4339DBAC-A6C5-464E-8F80-660524638024}"/>
    <dgm:cxn modelId="{26857D35-69DC-F047-A8A4-5CF6E204B01B}" type="presOf" srcId="{3D38C1C9-17C8-4788-9EA0-0DAEF5FC4BB6}" destId="{DAB72D0F-C76E-9846-A38D-97EE098276AA}" srcOrd="0" destOrd="0" presId="urn:microsoft.com/office/officeart/2008/layout/LinedList"/>
    <dgm:cxn modelId="{0204B53B-B4F6-FB4B-A77E-F383004A1EB3}" type="presOf" srcId="{99312EBA-0D96-4FAA-B3B2-92DDFC71B9CE}" destId="{410282E1-9BFA-9C41-9074-9E498D10E3EA}" srcOrd="0" destOrd="0" presId="urn:microsoft.com/office/officeart/2008/layout/LinedList"/>
    <dgm:cxn modelId="{433B4671-965A-0F40-9117-0440D4D6D47C}" type="presOf" srcId="{622907F1-3C90-49D1-BCD0-B2A82F59330A}" destId="{1EB28DA1-FB39-C54D-9784-9D805CA90456}" srcOrd="0" destOrd="0" presId="urn:microsoft.com/office/officeart/2008/layout/LinedList"/>
    <dgm:cxn modelId="{F4AD149C-DA98-564E-9308-5076222264F3}" type="presOf" srcId="{2488D09E-4EAA-4A07-A4EA-2A7FE89E2D63}" destId="{E850CD29-F741-7742-85F0-C5E6EB3C7AEE}" srcOrd="0" destOrd="0" presId="urn:microsoft.com/office/officeart/2008/layout/LinedList"/>
    <dgm:cxn modelId="{6F58E69C-457D-6E40-84BB-0A3644188DE6}" type="presOf" srcId="{025D5C6C-FE6C-4967-AC75-ED9084EF9FF8}" destId="{9C2CA1B0-6FC1-6849-8A8A-DCD9D44587D1}" srcOrd="0" destOrd="0" presId="urn:microsoft.com/office/officeart/2008/layout/LinedList"/>
    <dgm:cxn modelId="{CD400EB1-7C88-4811-B5AE-A94FAB184F43}" srcId="{99312EBA-0D96-4FAA-B3B2-92DDFC71B9CE}" destId="{025D5C6C-FE6C-4967-AC75-ED9084EF9FF8}" srcOrd="1" destOrd="0" parTransId="{7110C779-6721-4345-A5B3-4B9ECF76AFB4}" sibTransId="{B4AE5667-A09E-4149-957C-EC8C6EE90DE9}"/>
    <dgm:cxn modelId="{F2D4F6C3-BBA6-4166-B5CD-158AE483D2C2}" srcId="{99312EBA-0D96-4FAA-B3B2-92DDFC71B9CE}" destId="{622907F1-3C90-49D1-BCD0-B2A82F59330A}" srcOrd="3" destOrd="0" parTransId="{1189DAD1-EFB8-490A-89D8-E47A988AEC91}" sibTransId="{DFBA074B-0561-44B4-8B9E-D30E1DC2F054}"/>
    <dgm:cxn modelId="{C9171BDB-3729-45CB-BB74-A6AD945470B4}" srcId="{99312EBA-0D96-4FAA-B3B2-92DDFC71B9CE}" destId="{2488D09E-4EAA-4A07-A4EA-2A7FE89E2D63}" srcOrd="2" destOrd="0" parTransId="{8AF40934-05F5-4F9A-A02C-8C4828FBC5A9}" sibTransId="{F0401D5E-798C-4B38-B47D-82D0D93F7E6D}"/>
    <dgm:cxn modelId="{97697AB0-3490-A14B-AA44-3C196304F65B}" type="presParOf" srcId="{410282E1-9BFA-9C41-9074-9E498D10E3EA}" destId="{7C80B637-25D8-9640-B531-03940201829F}" srcOrd="0" destOrd="0" presId="urn:microsoft.com/office/officeart/2008/layout/LinedList"/>
    <dgm:cxn modelId="{7AE9F9FA-5FF9-1146-A391-CF0601FE7DD6}" type="presParOf" srcId="{410282E1-9BFA-9C41-9074-9E498D10E3EA}" destId="{EE07FBEB-D5E3-F848-A3ED-2E9695320B30}" srcOrd="1" destOrd="0" presId="urn:microsoft.com/office/officeart/2008/layout/LinedList"/>
    <dgm:cxn modelId="{EEA67843-91F2-0A46-A412-DC0D4504437A}" type="presParOf" srcId="{EE07FBEB-D5E3-F848-A3ED-2E9695320B30}" destId="{DAB72D0F-C76E-9846-A38D-97EE098276AA}" srcOrd="0" destOrd="0" presId="urn:microsoft.com/office/officeart/2008/layout/LinedList"/>
    <dgm:cxn modelId="{EC42F9CC-C34B-2C40-9E91-A053837911D1}" type="presParOf" srcId="{EE07FBEB-D5E3-F848-A3ED-2E9695320B30}" destId="{F46E25A2-58E0-4743-A7B6-97328676DDB7}" srcOrd="1" destOrd="0" presId="urn:microsoft.com/office/officeart/2008/layout/LinedList"/>
    <dgm:cxn modelId="{1728B3A6-175B-9A43-A926-3DEDAE9A93FD}" type="presParOf" srcId="{410282E1-9BFA-9C41-9074-9E498D10E3EA}" destId="{0A0878AD-BE06-0845-AFEA-2BA0F4C52D17}" srcOrd="2" destOrd="0" presId="urn:microsoft.com/office/officeart/2008/layout/LinedList"/>
    <dgm:cxn modelId="{0AA23901-FE8E-A44E-A4A8-E539FABB2038}" type="presParOf" srcId="{410282E1-9BFA-9C41-9074-9E498D10E3EA}" destId="{8F3D2BC6-3A0E-0640-9CD2-2F342EEDD01A}" srcOrd="3" destOrd="0" presId="urn:microsoft.com/office/officeart/2008/layout/LinedList"/>
    <dgm:cxn modelId="{F90C6F83-1657-744D-BBC5-7B2F444B3C8B}" type="presParOf" srcId="{8F3D2BC6-3A0E-0640-9CD2-2F342EEDD01A}" destId="{9C2CA1B0-6FC1-6849-8A8A-DCD9D44587D1}" srcOrd="0" destOrd="0" presId="urn:microsoft.com/office/officeart/2008/layout/LinedList"/>
    <dgm:cxn modelId="{DE26D166-BE9C-7545-BC43-8A50C99287F5}" type="presParOf" srcId="{8F3D2BC6-3A0E-0640-9CD2-2F342EEDD01A}" destId="{FED0C208-81DE-9C48-B639-9F5A012DAC6C}" srcOrd="1" destOrd="0" presId="urn:microsoft.com/office/officeart/2008/layout/LinedList"/>
    <dgm:cxn modelId="{77C75528-1A46-FC4D-83D8-29007F0C9E61}" type="presParOf" srcId="{410282E1-9BFA-9C41-9074-9E498D10E3EA}" destId="{96D71077-F5B6-C140-B2DD-CBA511137589}" srcOrd="4" destOrd="0" presId="urn:microsoft.com/office/officeart/2008/layout/LinedList"/>
    <dgm:cxn modelId="{047DF90C-3F66-4345-85B2-4E0FE504B494}" type="presParOf" srcId="{410282E1-9BFA-9C41-9074-9E498D10E3EA}" destId="{2CC2BAFD-1CD9-7748-A62A-001B3E7795DC}" srcOrd="5" destOrd="0" presId="urn:microsoft.com/office/officeart/2008/layout/LinedList"/>
    <dgm:cxn modelId="{086BE133-D409-8049-93E3-DDEA2C965415}" type="presParOf" srcId="{2CC2BAFD-1CD9-7748-A62A-001B3E7795DC}" destId="{E850CD29-F741-7742-85F0-C5E6EB3C7AEE}" srcOrd="0" destOrd="0" presId="urn:microsoft.com/office/officeart/2008/layout/LinedList"/>
    <dgm:cxn modelId="{C6D87813-2002-314C-AF52-C1B0C0C6ED03}" type="presParOf" srcId="{2CC2BAFD-1CD9-7748-A62A-001B3E7795DC}" destId="{C8A73E7E-9042-814C-8ABC-5879B51307CF}" srcOrd="1" destOrd="0" presId="urn:microsoft.com/office/officeart/2008/layout/LinedList"/>
    <dgm:cxn modelId="{9BA1538F-5A44-CA46-845D-D9C55B5AF49C}" type="presParOf" srcId="{410282E1-9BFA-9C41-9074-9E498D10E3EA}" destId="{CF793C21-3DD2-9F4D-AD09-46CE4DD67ADB}" srcOrd="6" destOrd="0" presId="urn:microsoft.com/office/officeart/2008/layout/LinedList"/>
    <dgm:cxn modelId="{9ED5302D-CE49-AC49-94AB-C6CAD31AA7DB}" type="presParOf" srcId="{410282E1-9BFA-9C41-9074-9E498D10E3EA}" destId="{6B76395E-E172-E74D-AC4D-9E10575FC5A0}" srcOrd="7" destOrd="0" presId="urn:microsoft.com/office/officeart/2008/layout/LinedList"/>
    <dgm:cxn modelId="{32DA3704-A3B9-2942-AEA7-B689D48DC39E}" type="presParOf" srcId="{6B76395E-E172-E74D-AC4D-9E10575FC5A0}" destId="{1EB28DA1-FB39-C54D-9784-9D805CA90456}" srcOrd="0" destOrd="0" presId="urn:microsoft.com/office/officeart/2008/layout/LinedList"/>
    <dgm:cxn modelId="{63BE061A-0C8D-6046-BFA6-299F7CFC1435}" type="presParOf" srcId="{6B76395E-E172-E74D-AC4D-9E10575FC5A0}" destId="{56B30D3F-4EC2-B84E-87B0-1DB7495F87C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567601-2A0D-47F7-8E0C-78EAF258BB6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4847968-0B97-4E19-B33F-97EEB80EF6E2}">
      <dgm:prSet/>
      <dgm:spPr/>
      <dgm:t>
        <a:bodyPr/>
        <a:lstStyle/>
        <a:p>
          <a:r>
            <a:rPr lang="en-US" b="1"/>
            <a:t>Node</a:t>
          </a:r>
          <a:r>
            <a:rPr lang="en-US"/>
            <a:t>: It is the place where data is stored.  </a:t>
          </a:r>
        </a:p>
      </dgm:t>
    </dgm:pt>
    <dgm:pt modelId="{6691C79A-40F1-448C-B778-1CBD7F362591}" type="parTrans" cxnId="{9EDFC423-AC1A-45E6-B797-BEAC8DDB1FF1}">
      <dgm:prSet/>
      <dgm:spPr/>
      <dgm:t>
        <a:bodyPr/>
        <a:lstStyle/>
        <a:p>
          <a:endParaRPr lang="en-US"/>
        </a:p>
      </dgm:t>
    </dgm:pt>
    <dgm:pt modelId="{69960DDD-6882-4A37-9143-D406E1549FF9}" type="sibTrans" cxnId="{9EDFC423-AC1A-45E6-B797-BEAC8DDB1FF1}">
      <dgm:prSet/>
      <dgm:spPr/>
      <dgm:t>
        <a:bodyPr/>
        <a:lstStyle/>
        <a:p>
          <a:endParaRPr lang="en-US"/>
        </a:p>
      </dgm:t>
    </dgm:pt>
    <dgm:pt modelId="{1A438B8C-4588-406E-A676-63C66C71D2EC}">
      <dgm:prSet/>
      <dgm:spPr/>
      <dgm:t>
        <a:bodyPr/>
        <a:lstStyle/>
        <a:p>
          <a:r>
            <a:rPr lang="en-US" b="1"/>
            <a:t>Data center</a:t>
          </a:r>
          <a:r>
            <a:rPr lang="en-US"/>
            <a:t>: It is a collection of related nodes. </a:t>
          </a:r>
        </a:p>
      </dgm:t>
    </dgm:pt>
    <dgm:pt modelId="{41B82C5A-42B6-490B-8259-3962C36A1535}" type="parTrans" cxnId="{E0A8EFAE-C5CD-487D-B4B9-92D06CFB86F0}">
      <dgm:prSet/>
      <dgm:spPr/>
      <dgm:t>
        <a:bodyPr/>
        <a:lstStyle/>
        <a:p>
          <a:endParaRPr lang="en-US"/>
        </a:p>
      </dgm:t>
    </dgm:pt>
    <dgm:pt modelId="{854F1A5C-CEF8-45DC-8291-685BD48E048A}" type="sibTrans" cxnId="{E0A8EFAE-C5CD-487D-B4B9-92D06CFB86F0}">
      <dgm:prSet/>
      <dgm:spPr/>
      <dgm:t>
        <a:bodyPr/>
        <a:lstStyle/>
        <a:p>
          <a:endParaRPr lang="en-US"/>
        </a:p>
      </dgm:t>
    </dgm:pt>
    <dgm:pt modelId="{35747FC4-4371-4499-B751-864BE1FF73E1}">
      <dgm:prSet/>
      <dgm:spPr/>
      <dgm:t>
        <a:bodyPr/>
        <a:lstStyle/>
        <a:p>
          <a:r>
            <a:rPr lang="en-US" b="1"/>
            <a:t>Cluster</a:t>
          </a:r>
          <a:r>
            <a:rPr lang="en-US"/>
            <a:t>: A cluster is a component that contains one or more data centers. </a:t>
          </a:r>
        </a:p>
      </dgm:t>
    </dgm:pt>
    <dgm:pt modelId="{08C74A53-D266-4370-AA8D-69C0C9A664E4}" type="parTrans" cxnId="{7ACA2F12-2575-4AFA-A148-881C1BD13D5A}">
      <dgm:prSet/>
      <dgm:spPr/>
      <dgm:t>
        <a:bodyPr/>
        <a:lstStyle/>
        <a:p>
          <a:endParaRPr lang="en-US"/>
        </a:p>
      </dgm:t>
    </dgm:pt>
    <dgm:pt modelId="{B036B7E2-E641-4C45-8E82-CE1F6F9C0FEB}" type="sibTrans" cxnId="{7ACA2F12-2575-4AFA-A148-881C1BD13D5A}">
      <dgm:prSet/>
      <dgm:spPr/>
      <dgm:t>
        <a:bodyPr/>
        <a:lstStyle/>
        <a:p>
          <a:endParaRPr lang="en-US"/>
        </a:p>
      </dgm:t>
    </dgm:pt>
    <dgm:pt modelId="{665C9CD6-E2D0-4B35-A1AB-AA28A068F58B}">
      <dgm:prSet/>
      <dgm:spPr/>
      <dgm:t>
        <a:bodyPr/>
        <a:lstStyle/>
        <a:p>
          <a:r>
            <a:rPr lang="en-US" b="1"/>
            <a:t>Commit lo</a:t>
          </a:r>
          <a:r>
            <a:rPr lang="en-US"/>
            <a:t>g: The commit log is a crash-recovery mechanism in Cassandra. Every write operation is written to the commit log. </a:t>
          </a:r>
        </a:p>
      </dgm:t>
    </dgm:pt>
    <dgm:pt modelId="{D9A02BCE-0A04-4E74-819D-4C35E5685E63}" type="parTrans" cxnId="{DFDF3E0B-4302-4E24-B462-F855870CD5D1}">
      <dgm:prSet/>
      <dgm:spPr/>
      <dgm:t>
        <a:bodyPr/>
        <a:lstStyle/>
        <a:p>
          <a:endParaRPr lang="en-US"/>
        </a:p>
      </dgm:t>
    </dgm:pt>
    <dgm:pt modelId="{F421475E-4C0A-42AD-A1D4-8D291CADDF22}" type="sibTrans" cxnId="{DFDF3E0B-4302-4E24-B462-F855870CD5D1}">
      <dgm:prSet/>
      <dgm:spPr/>
      <dgm:t>
        <a:bodyPr/>
        <a:lstStyle/>
        <a:p>
          <a:endParaRPr lang="en-US"/>
        </a:p>
      </dgm:t>
    </dgm:pt>
    <dgm:pt modelId="{B3867860-BC1A-4C68-851B-EFD5A5FEE3A0}">
      <dgm:prSet/>
      <dgm:spPr/>
      <dgm:t>
        <a:bodyPr/>
        <a:lstStyle/>
        <a:p>
          <a:r>
            <a:rPr lang="en-US" b="1" dirty="0"/>
            <a:t>Mem-table</a:t>
          </a:r>
          <a:r>
            <a:rPr lang="en-US" dirty="0"/>
            <a:t>: A mem-table is a memory-resident data structure. After commit log, the data will be written to the mem-table. </a:t>
          </a:r>
        </a:p>
      </dgm:t>
    </dgm:pt>
    <dgm:pt modelId="{A6B02027-ECF3-40C8-96E1-D11136C28D2F}" type="parTrans" cxnId="{AC0D4D80-657F-49DA-9662-6E0A5EDEE278}">
      <dgm:prSet/>
      <dgm:spPr/>
      <dgm:t>
        <a:bodyPr/>
        <a:lstStyle/>
        <a:p>
          <a:endParaRPr lang="en-US"/>
        </a:p>
      </dgm:t>
    </dgm:pt>
    <dgm:pt modelId="{BF6C9916-AE35-448E-8FBE-E885CA15D5C2}" type="sibTrans" cxnId="{AC0D4D80-657F-49DA-9662-6E0A5EDEE278}">
      <dgm:prSet/>
      <dgm:spPr/>
      <dgm:t>
        <a:bodyPr/>
        <a:lstStyle/>
        <a:p>
          <a:endParaRPr lang="en-US"/>
        </a:p>
      </dgm:t>
    </dgm:pt>
    <dgm:pt modelId="{E348F111-E0FC-4187-8B4C-9708F4D83264}">
      <dgm:prSet/>
      <dgm:spPr/>
      <dgm:t>
        <a:bodyPr/>
        <a:lstStyle/>
        <a:p>
          <a:r>
            <a:rPr lang="en-US" b="1"/>
            <a:t>SSTable</a:t>
          </a:r>
          <a:r>
            <a:rPr lang="en-US"/>
            <a:t>: It is a disk file to which the data is flushed from the mem-table when its contents reach a threshold value.</a:t>
          </a:r>
        </a:p>
      </dgm:t>
    </dgm:pt>
    <dgm:pt modelId="{AC494529-18AC-48A5-A608-E3C4A03A8F13}" type="parTrans" cxnId="{2FB09A89-5D0C-4537-AEBA-3D5D07774ED8}">
      <dgm:prSet/>
      <dgm:spPr/>
      <dgm:t>
        <a:bodyPr/>
        <a:lstStyle/>
        <a:p>
          <a:endParaRPr lang="en-US"/>
        </a:p>
      </dgm:t>
    </dgm:pt>
    <dgm:pt modelId="{68514616-F27C-4566-B3BA-15075264AB0A}" type="sibTrans" cxnId="{2FB09A89-5D0C-4537-AEBA-3D5D07774ED8}">
      <dgm:prSet/>
      <dgm:spPr/>
      <dgm:t>
        <a:bodyPr/>
        <a:lstStyle/>
        <a:p>
          <a:endParaRPr lang="en-US"/>
        </a:p>
      </dgm:t>
    </dgm:pt>
    <dgm:pt modelId="{FD59B29E-9A7F-489B-8F06-2B339A691A03}">
      <dgm:prSet/>
      <dgm:spPr/>
      <dgm:t>
        <a:bodyPr/>
        <a:lstStyle/>
        <a:p>
          <a:r>
            <a:rPr lang="en-US" b="1" dirty="0"/>
            <a:t>Bloom filter</a:t>
          </a:r>
          <a:r>
            <a:rPr lang="en-US" dirty="0"/>
            <a:t>: These are nothing but quick, nondeterministic, algorithms for testing whether an element is a member of a set. </a:t>
          </a:r>
        </a:p>
      </dgm:t>
    </dgm:pt>
    <dgm:pt modelId="{E534645B-52A3-4E22-A81D-11B372A2C565}" type="parTrans" cxnId="{C0ABCAB8-21C5-41CD-AFF7-B560C5366955}">
      <dgm:prSet/>
      <dgm:spPr/>
      <dgm:t>
        <a:bodyPr/>
        <a:lstStyle/>
        <a:p>
          <a:endParaRPr lang="en-US"/>
        </a:p>
      </dgm:t>
    </dgm:pt>
    <dgm:pt modelId="{E248E1C8-2BC6-4826-8C4A-11E30C47B49B}" type="sibTrans" cxnId="{C0ABCAB8-21C5-41CD-AFF7-B560C5366955}">
      <dgm:prSet/>
      <dgm:spPr/>
      <dgm:t>
        <a:bodyPr/>
        <a:lstStyle/>
        <a:p>
          <a:endParaRPr lang="en-US"/>
        </a:p>
      </dgm:t>
    </dgm:pt>
    <dgm:pt modelId="{22E4F841-5148-0A43-9369-25EBFE133A80}" type="pres">
      <dgm:prSet presAssocID="{18567601-2A0D-47F7-8E0C-78EAF258BB60}" presName="diagram" presStyleCnt="0">
        <dgm:presLayoutVars>
          <dgm:dir/>
          <dgm:resizeHandles val="exact"/>
        </dgm:presLayoutVars>
      </dgm:prSet>
      <dgm:spPr/>
    </dgm:pt>
    <dgm:pt modelId="{6631A5A7-9001-AF4B-9ACE-688C5DB4B3A5}" type="pres">
      <dgm:prSet presAssocID="{64847968-0B97-4E19-B33F-97EEB80EF6E2}" presName="node" presStyleLbl="node1" presStyleIdx="0" presStyleCnt="7">
        <dgm:presLayoutVars>
          <dgm:bulletEnabled val="1"/>
        </dgm:presLayoutVars>
      </dgm:prSet>
      <dgm:spPr/>
    </dgm:pt>
    <dgm:pt modelId="{CFA73E6B-49CB-8D44-A2E1-BF35CF407C6D}" type="pres">
      <dgm:prSet presAssocID="{69960DDD-6882-4A37-9143-D406E1549FF9}" presName="sibTrans" presStyleCnt="0"/>
      <dgm:spPr/>
    </dgm:pt>
    <dgm:pt modelId="{1D026D3E-10F2-0A44-AF6A-1DCED80B30B4}" type="pres">
      <dgm:prSet presAssocID="{1A438B8C-4588-406E-A676-63C66C71D2EC}" presName="node" presStyleLbl="node1" presStyleIdx="1" presStyleCnt="7">
        <dgm:presLayoutVars>
          <dgm:bulletEnabled val="1"/>
        </dgm:presLayoutVars>
      </dgm:prSet>
      <dgm:spPr/>
    </dgm:pt>
    <dgm:pt modelId="{DCF49009-07E9-AF4E-8BBA-0F79FA74DECA}" type="pres">
      <dgm:prSet presAssocID="{854F1A5C-CEF8-45DC-8291-685BD48E048A}" presName="sibTrans" presStyleCnt="0"/>
      <dgm:spPr/>
    </dgm:pt>
    <dgm:pt modelId="{9B4EDD61-34E1-6047-B733-62B1C50D333C}" type="pres">
      <dgm:prSet presAssocID="{35747FC4-4371-4499-B751-864BE1FF73E1}" presName="node" presStyleLbl="node1" presStyleIdx="2" presStyleCnt="7">
        <dgm:presLayoutVars>
          <dgm:bulletEnabled val="1"/>
        </dgm:presLayoutVars>
      </dgm:prSet>
      <dgm:spPr/>
    </dgm:pt>
    <dgm:pt modelId="{B0C4EF84-5502-304C-9F7A-1BD46922A380}" type="pres">
      <dgm:prSet presAssocID="{B036B7E2-E641-4C45-8E82-CE1F6F9C0FEB}" presName="sibTrans" presStyleCnt="0"/>
      <dgm:spPr/>
    </dgm:pt>
    <dgm:pt modelId="{F5293F7B-8D7C-3A44-B191-C5EEA2B4EF5C}" type="pres">
      <dgm:prSet presAssocID="{665C9CD6-E2D0-4B35-A1AB-AA28A068F58B}" presName="node" presStyleLbl="node1" presStyleIdx="3" presStyleCnt="7">
        <dgm:presLayoutVars>
          <dgm:bulletEnabled val="1"/>
        </dgm:presLayoutVars>
      </dgm:prSet>
      <dgm:spPr/>
    </dgm:pt>
    <dgm:pt modelId="{C439160F-17FD-9441-BA72-EA40953FE6C2}" type="pres">
      <dgm:prSet presAssocID="{F421475E-4C0A-42AD-A1D4-8D291CADDF22}" presName="sibTrans" presStyleCnt="0"/>
      <dgm:spPr/>
    </dgm:pt>
    <dgm:pt modelId="{5B4FBF45-AE54-7548-A71F-4067BC86E236}" type="pres">
      <dgm:prSet presAssocID="{B3867860-BC1A-4C68-851B-EFD5A5FEE3A0}" presName="node" presStyleLbl="node1" presStyleIdx="4" presStyleCnt="7">
        <dgm:presLayoutVars>
          <dgm:bulletEnabled val="1"/>
        </dgm:presLayoutVars>
      </dgm:prSet>
      <dgm:spPr/>
    </dgm:pt>
    <dgm:pt modelId="{6790F8EC-743D-D041-8403-FEA871C4553F}" type="pres">
      <dgm:prSet presAssocID="{BF6C9916-AE35-448E-8FBE-E885CA15D5C2}" presName="sibTrans" presStyleCnt="0"/>
      <dgm:spPr/>
    </dgm:pt>
    <dgm:pt modelId="{B8FCED52-A69A-3741-A2FB-348974CD9519}" type="pres">
      <dgm:prSet presAssocID="{E348F111-E0FC-4187-8B4C-9708F4D83264}" presName="node" presStyleLbl="node1" presStyleIdx="5" presStyleCnt="7">
        <dgm:presLayoutVars>
          <dgm:bulletEnabled val="1"/>
        </dgm:presLayoutVars>
      </dgm:prSet>
      <dgm:spPr/>
    </dgm:pt>
    <dgm:pt modelId="{A953DA35-898E-6649-9167-AD37E4E8249F}" type="pres">
      <dgm:prSet presAssocID="{68514616-F27C-4566-B3BA-15075264AB0A}" presName="sibTrans" presStyleCnt="0"/>
      <dgm:spPr/>
    </dgm:pt>
    <dgm:pt modelId="{AD959E54-478D-DE47-8061-59260EA71BA7}" type="pres">
      <dgm:prSet presAssocID="{FD59B29E-9A7F-489B-8F06-2B339A691A03}" presName="node" presStyleLbl="node1" presStyleIdx="6" presStyleCnt="7">
        <dgm:presLayoutVars>
          <dgm:bulletEnabled val="1"/>
        </dgm:presLayoutVars>
      </dgm:prSet>
      <dgm:spPr/>
    </dgm:pt>
  </dgm:ptLst>
  <dgm:cxnLst>
    <dgm:cxn modelId="{D2B04A08-1800-D345-8832-FFC2634B9ABB}" type="presOf" srcId="{B3867860-BC1A-4C68-851B-EFD5A5FEE3A0}" destId="{5B4FBF45-AE54-7548-A71F-4067BC86E236}" srcOrd="0" destOrd="0" presId="urn:microsoft.com/office/officeart/2005/8/layout/default"/>
    <dgm:cxn modelId="{DFDF3E0B-4302-4E24-B462-F855870CD5D1}" srcId="{18567601-2A0D-47F7-8E0C-78EAF258BB60}" destId="{665C9CD6-E2D0-4B35-A1AB-AA28A068F58B}" srcOrd="3" destOrd="0" parTransId="{D9A02BCE-0A04-4E74-819D-4C35E5685E63}" sibTransId="{F421475E-4C0A-42AD-A1D4-8D291CADDF22}"/>
    <dgm:cxn modelId="{7ACA2F12-2575-4AFA-A148-881C1BD13D5A}" srcId="{18567601-2A0D-47F7-8E0C-78EAF258BB60}" destId="{35747FC4-4371-4499-B751-864BE1FF73E1}" srcOrd="2" destOrd="0" parTransId="{08C74A53-D266-4370-AA8D-69C0C9A664E4}" sibTransId="{B036B7E2-E641-4C45-8E82-CE1F6F9C0FEB}"/>
    <dgm:cxn modelId="{8993EA16-EE2A-7F47-8118-05A371701442}" type="presOf" srcId="{1A438B8C-4588-406E-A676-63C66C71D2EC}" destId="{1D026D3E-10F2-0A44-AF6A-1DCED80B30B4}" srcOrd="0" destOrd="0" presId="urn:microsoft.com/office/officeart/2005/8/layout/default"/>
    <dgm:cxn modelId="{B0F83422-2B8D-1644-AF6F-883FC9D973C8}" type="presOf" srcId="{18567601-2A0D-47F7-8E0C-78EAF258BB60}" destId="{22E4F841-5148-0A43-9369-25EBFE133A80}" srcOrd="0" destOrd="0" presId="urn:microsoft.com/office/officeart/2005/8/layout/default"/>
    <dgm:cxn modelId="{9EDFC423-AC1A-45E6-B797-BEAC8DDB1FF1}" srcId="{18567601-2A0D-47F7-8E0C-78EAF258BB60}" destId="{64847968-0B97-4E19-B33F-97EEB80EF6E2}" srcOrd="0" destOrd="0" parTransId="{6691C79A-40F1-448C-B778-1CBD7F362591}" sibTransId="{69960DDD-6882-4A37-9143-D406E1549FF9}"/>
    <dgm:cxn modelId="{F46F4E39-7299-534C-847F-93E78486074C}" type="presOf" srcId="{64847968-0B97-4E19-B33F-97EEB80EF6E2}" destId="{6631A5A7-9001-AF4B-9ACE-688C5DB4B3A5}" srcOrd="0" destOrd="0" presId="urn:microsoft.com/office/officeart/2005/8/layout/default"/>
    <dgm:cxn modelId="{5FB8B34F-3EFB-944C-BE59-ABC0D678E874}" type="presOf" srcId="{E348F111-E0FC-4187-8B4C-9708F4D83264}" destId="{B8FCED52-A69A-3741-A2FB-348974CD9519}" srcOrd="0" destOrd="0" presId="urn:microsoft.com/office/officeart/2005/8/layout/default"/>
    <dgm:cxn modelId="{077E5954-42EF-944D-BAF0-B0AFB12EECAC}" type="presOf" srcId="{FD59B29E-9A7F-489B-8F06-2B339A691A03}" destId="{AD959E54-478D-DE47-8061-59260EA71BA7}" srcOrd="0" destOrd="0" presId="urn:microsoft.com/office/officeart/2005/8/layout/default"/>
    <dgm:cxn modelId="{AC0D4D80-657F-49DA-9662-6E0A5EDEE278}" srcId="{18567601-2A0D-47F7-8E0C-78EAF258BB60}" destId="{B3867860-BC1A-4C68-851B-EFD5A5FEE3A0}" srcOrd="4" destOrd="0" parTransId="{A6B02027-ECF3-40C8-96E1-D11136C28D2F}" sibTransId="{BF6C9916-AE35-448E-8FBE-E885CA15D5C2}"/>
    <dgm:cxn modelId="{2FB09A89-5D0C-4537-AEBA-3D5D07774ED8}" srcId="{18567601-2A0D-47F7-8E0C-78EAF258BB60}" destId="{E348F111-E0FC-4187-8B4C-9708F4D83264}" srcOrd="5" destOrd="0" parTransId="{AC494529-18AC-48A5-A608-E3C4A03A8F13}" sibTransId="{68514616-F27C-4566-B3BA-15075264AB0A}"/>
    <dgm:cxn modelId="{C9C9829C-2858-D943-8948-353E432574B8}" type="presOf" srcId="{665C9CD6-E2D0-4B35-A1AB-AA28A068F58B}" destId="{F5293F7B-8D7C-3A44-B191-C5EEA2B4EF5C}" srcOrd="0" destOrd="0" presId="urn:microsoft.com/office/officeart/2005/8/layout/default"/>
    <dgm:cxn modelId="{E0A8EFAE-C5CD-487D-B4B9-92D06CFB86F0}" srcId="{18567601-2A0D-47F7-8E0C-78EAF258BB60}" destId="{1A438B8C-4588-406E-A676-63C66C71D2EC}" srcOrd="1" destOrd="0" parTransId="{41B82C5A-42B6-490B-8259-3962C36A1535}" sibTransId="{854F1A5C-CEF8-45DC-8291-685BD48E048A}"/>
    <dgm:cxn modelId="{C0ABCAB8-21C5-41CD-AFF7-B560C5366955}" srcId="{18567601-2A0D-47F7-8E0C-78EAF258BB60}" destId="{FD59B29E-9A7F-489B-8F06-2B339A691A03}" srcOrd="6" destOrd="0" parTransId="{E534645B-52A3-4E22-A81D-11B372A2C565}" sibTransId="{E248E1C8-2BC6-4826-8C4A-11E30C47B49B}"/>
    <dgm:cxn modelId="{F90ADCE4-5790-5745-812F-857652481968}" type="presOf" srcId="{35747FC4-4371-4499-B751-864BE1FF73E1}" destId="{9B4EDD61-34E1-6047-B733-62B1C50D333C}" srcOrd="0" destOrd="0" presId="urn:microsoft.com/office/officeart/2005/8/layout/default"/>
    <dgm:cxn modelId="{070CF2F5-E64C-934E-B87B-B2C2D37AECA5}" type="presParOf" srcId="{22E4F841-5148-0A43-9369-25EBFE133A80}" destId="{6631A5A7-9001-AF4B-9ACE-688C5DB4B3A5}" srcOrd="0" destOrd="0" presId="urn:microsoft.com/office/officeart/2005/8/layout/default"/>
    <dgm:cxn modelId="{3FE8B4AB-04F3-0F48-B835-A2129D524CDD}" type="presParOf" srcId="{22E4F841-5148-0A43-9369-25EBFE133A80}" destId="{CFA73E6B-49CB-8D44-A2E1-BF35CF407C6D}" srcOrd="1" destOrd="0" presId="urn:microsoft.com/office/officeart/2005/8/layout/default"/>
    <dgm:cxn modelId="{DD17C7F6-3031-5044-83FB-568B091F53CB}" type="presParOf" srcId="{22E4F841-5148-0A43-9369-25EBFE133A80}" destId="{1D026D3E-10F2-0A44-AF6A-1DCED80B30B4}" srcOrd="2" destOrd="0" presId="urn:microsoft.com/office/officeart/2005/8/layout/default"/>
    <dgm:cxn modelId="{E9C8D06C-2733-B24B-A1D2-8317B5800C29}" type="presParOf" srcId="{22E4F841-5148-0A43-9369-25EBFE133A80}" destId="{DCF49009-07E9-AF4E-8BBA-0F79FA74DECA}" srcOrd="3" destOrd="0" presId="urn:microsoft.com/office/officeart/2005/8/layout/default"/>
    <dgm:cxn modelId="{6EEE1116-2845-C047-9788-39D6EF7FDBDC}" type="presParOf" srcId="{22E4F841-5148-0A43-9369-25EBFE133A80}" destId="{9B4EDD61-34E1-6047-B733-62B1C50D333C}" srcOrd="4" destOrd="0" presId="urn:microsoft.com/office/officeart/2005/8/layout/default"/>
    <dgm:cxn modelId="{04AABDC4-EDFB-CA4B-A269-D34D43996480}" type="presParOf" srcId="{22E4F841-5148-0A43-9369-25EBFE133A80}" destId="{B0C4EF84-5502-304C-9F7A-1BD46922A380}" srcOrd="5" destOrd="0" presId="urn:microsoft.com/office/officeart/2005/8/layout/default"/>
    <dgm:cxn modelId="{40DCE7D6-63D0-6E47-8113-6A66ADDE2732}" type="presParOf" srcId="{22E4F841-5148-0A43-9369-25EBFE133A80}" destId="{F5293F7B-8D7C-3A44-B191-C5EEA2B4EF5C}" srcOrd="6" destOrd="0" presId="urn:microsoft.com/office/officeart/2005/8/layout/default"/>
    <dgm:cxn modelId="{75A96003-0A82-074A-85CD-06AC006452C8}" type="presParOf" srcId="{22E4F841-5148-0A43-9369-25EBFE133A80}" destId="{C439160F-17FD-9441-BA72-EA40953FE6C2}" srcOrd="7" destOrd="0" presId="urn:microsoft.com/office/officeart/2005/8/layout/default"/>
    <dgm:cxn modelId="{7DC066D3-74AD-EC41-86CA-2EF5ABD0385C}" type="presParOf" srcId="{22E4F841-5148-0A43-9369-25EBFE133A80}" destId="{5B4FBF45-AE54-7548-A71F-4067BC86E236}" srcOrd="8" destOrd="0" presId="urn:microsoft.com/office/officeart/2005/8/layout/default"/>
    <dgm:cxn modelId="{37D51B92-C5AD-6740-A133-18D0B689BFC3}" type="presParOf" srcId="{22E4F841-5148-0A43-9369-25EBFE133A80}" destId="{6790F8EC-743D-D041-8403-FEA871C4553F}" srcOrd="9" destOrd="0" presId="urn:microsoft.com/office/officeart/2005/8/layout/default"/>
    <dgm:cxn modelId="{156DACB8-718A-C04D-A39D-263961950EA3}" type="presParOf" srcId="{22E4F841-5148-0A43-9369-25EBFE133A80}" destId="{B8FCED52-A69A-3741-A2FB-348974CD9519}" srcOrd="10" destOrd="0" presId="urn:microsoft.com/office/officeart/2005/8/layout/default"/>
    <dgm:cxn modelId="{DE5F7FF1-F44E-0348-9FC5-590FC813B2CF}" type="presParOf" srcId="{22E4F841-5148-0A43-9369-25EBFE133A80}" destId="{A953DA35-898E-6649-9167-AD37E4E8249F}" srcOrd="11" destOrd="0" presId="urn:microsoft.com/office/officeart/2005/8/layout/default"/>
    <dgm:cxn modelId="{074AF982-2B69-EB4E-BD16-8085A6C8AB16}" type="presParOf" srcId="{22E4F841-5148-0A43-9369-25EBFE133A80}" destId="{AD959E54-478D-DE47-8061-59260EA71BA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B35CEB-1D9C-4FB0-8DDB-C219945B14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AFA936-0086-4298-9668-1B610EACF66D}">
      <dgm:prSet/>
      <dgm:spPr/>
      <dgm:t>
        <a:bodyPr/>
        <a:lstStyle/>
        <a:p>
          <a:r>
            <a:rPr lang="en-US" b="1" dirty="0"/>
            <a:t>Table is a multi dimensional map indexed by key (row key).</a:t>
          </a:r>
          <a:endParaRPr lang="en-US" dirty="0"/>
        </a:p>
      </dgm:t>
    </dgm:pt>
    <dgm:pt modelId="{12055479-B0C4-4B10-A0AE-36B87D9B3C76}" type="parTrans" cxnId="{1A45599E-5EA4-4FD0-AE60-10E8CDA567F1}">
      <dgm:prSet/>
      <dgm:spPr/>
      <dgm:t>
        <a:bodyPr/>
        <a:lstStyle/>
        <a:p>
          <a:endParaRPr lang="en-US"/>
        </a:p>
      </dgm:t>
    </dgm:pt>
    <dgm:pt modelId="{DB7FEB89-42FE-4547-AB27-28FCAB04CEEC}" type="sibTrans" cxnId="{1A45599E-5EA4-4FD0-AE60-10E8CDA567F1}">
      <dgm:prSet/>
      <dgm:spPr/>
      <dgm:t>
        <a:bodyPr/>
        <a:lstStyle/>
        <a:p>
          <a:endParaRPr lang="en-US"/>
        </a:p>
      </dgm:t>
    </dgm:pt>
    <dgm:pt modelId="{77B9AB05-1AF2-48DD-B8CD-D8B1AC7F9973}">
      <dgm:prSet/>
      <dgm:spPr/>
      <dgm:t>
        <a:bodyPr/>
        <a:lstStyle/>
        <a:p>
          <a:r>
            <a:rPr lang="en-US" b="1"/>
            <a:t>Columns are grouped into Column Families.</a:t>
          </a:r>
          <a:endParaRPr lang="en-US"/>
        </a:p>
      </dgm:t>
    </dgm:pt>
    <dgm:pt modelId="{BED8FB38-857E-439C-91CD-2A5DCB1C7A10}" type="parTrans" cxnId="{2FB7FFD7-8712-49A2-BF5B-C90260C1B77D}">
      <dgm:prSet/>
      <dgm:spPr/>
      <dgm:t>
        <a:bodyPr/>
        <a:lstStyle/>
        <a:p>
          <a:endParaRPr lang="en-US"/>
        </a:p>
      </dgm:t>
    </dgm:pt>
    <dgm:pt modelId="{078455E5-2105-4AC7-A52F-61E55E0833D2}" type="sibTrans" cxnId="{2FB7FFD7-8712-49A2-BF5B-C90260C1B77D}">
      <dgm:prSet/>
      <dgm:spPr/>
      <dgm:t>
        <a:bodyPr/>
        <a:lstStyle/>
        <a:p>
          <a:endParaRPr lang="en-US"/>
        </a:p>
      </dgm:t>
    </dgm:pt>
    <dgm:pt modelId="{97D9FE17-D0E5-4F93-987A-90A14F55CC15}">
      <dgm:prSet/>
      <dgm:spPr/>
      <dgm:t>
        <a:bodyPr/>
        <a:lstStyle/>
        <a:p>
          <a:r>
            <a:rPr lang="en-US" b="1"/>
            <a:t>2 Types of Column Families</a:t>
          </a:r>
          <a:endParaRPr lang="en-US"/>
        </a:p>
      </dgm:t>
    </dgm:pt>
    <dgm:pt modelId="{8A47A578-40B3-487E-9275-E91DEA4EAF64}" type="parTrans" cxnId="{858C4F99-1144-41AA-8C3A-5F52E949D2B5}">
      <dgm:prSet/>
      <dgm:spPr/>
      <dgm:t>
        <a:bodyPr/>
        <a:lstStyle/>
        <a:p>
          <a:endParaRPr lang="en-US"/>
        </a:p>
      </dgm:t>
    </dgm:pt>
    <dgm:pt modelId="{31461C18-FC07-4B07-9A99-631E58348662}" type="sibTrans" cxnId="{858C4F99-1144-41AA-8C3A-5F52E949D2B5}">
      <dgm:prSet/>
      <dgm:spPr/>
      <dgm:t>
        <a:bodyPr/>
        <a:lstStyle/>
        <a:p>
          <a:endParaRPr lang="en-US"/>
        </a:p>
      </dgm:t>
    </dgm:pt>
    <dgm:pt modelId="{12FD2503-58DC-4F48-A67F-C244415AC5F4}">
      <dgm:prSet/>
      <dgm:spPr/>
      <dgm:t>
        <a:bodyPr/>
        <a:lstStyle/>
        <a:p>
          <a:r>
            <a:rPr lang="en-US" b="1"/>
            <a:t>Simple</a:t>
          </a:r>
          <a:endParaRPr lang="en-US"/>
        </a:p>
      </dgm:t>
    </dgm:pt>
    <dgm:pt modelId="{8980B289-19EB-4DC0-B4E3-65003DBFC88E}" type="parTrans" cxnId="{01F07E18-3611-4315-BB7C-3443843449E7}">
      <dgm:prSet/>
      <dgm:spPr/>
      <dgm:t>
        <a:bodyPr/>
        <a:lstStyle/>
        <a:p>
          <a:endParaRPr lang="en-US"/>
        </a:p>
      </dgm:t>
    </dgm:pt>
    <dgm:pt modelId="{FF04A1C5-60DB-43C6-B435-8329F61377A8}" type="sibTrans" cxnId="{01F07E18-3611-4315-BB7C-3443843449E7}">
      <dgm:prSet/>
      <dgm:spPr/>
      <dgm:t>
        <a:bodyPr/>
        <a:lstStyle/>
        <a:p>
          <a:endParaRPr lang="en-US"/>
        </a:p>
      </dgm:t>
    </dgm:pt>
    <dgm:pt modelId="{DF4D9A1C-8F16-4F3D-A39C-E2A6291D689A}">
      <dgm:prSet/>
      <dgm:spPr/>
      <dgm:t>
        <a:bodyPr/>
        <a:lstStyle/>
        <a:p>
          <a:r>
            <a:rPr lang="en-US" b="1"/>
            <a:t>Super (nested Column Families)</a:t>
          </a:r>
          <a:endParaRPr lang="en-US"/>
        </a:p>
      </dgm:t>
    </dgm:pt>
    <dgm:pt modelId="{65A71F39-CE4F-4F67-8753-F7725D1E61C7}" type="parTrans" cxnId="{7808A2A0-CE96-446C-822E-BF584931FDEC}">
      <dgm:prSet/>
      <dgm:spPr/>
      <dgm:t>
        <a:bodyPr/>
        <a:lstStyle/>
        <a:p>
          <a:endParaRPr lang="en-US"/>
        </a:p>
      </dgm:t>
    </dgm:pt>
    <dgm:pt modelId="{A4BDDC0E-0AC4-44C4-961B-7F18B7FFA76D}" type="sibTrans" cxnId="{7808A2A0-CE96-446C-822E-BF584931FDEC}">
      <dgm:prSet/>
      <dgm:spPr/>
      <dgm:t>
        <a:bodyPr/>
        <a:lstStyle/>
        <a:p>
          <a:endParaRPr lang="en-US"/>
        </a:p>
      </dgm:t>
    </dgm:pt>
    <dgm:pt modelId="{7AFD920E-08BB-4B52-8807-BB3590670401}">
      <dgm:prSet/>
      <dgm:spPr/>
      <dgm:t>
        <a:bodyPr/>
        <a:lstStyle/>
        <a:p>
          <a:r>
            <a:rPr lang="en-US" b="1"/>
            <a:t>Each Column has</a:t>
          </a:r>
          <a:endParaRPr lang="en-US"/>
        </a:p>
      </dgm:t>
    </dgm:pt>
    <dgm:pt modelId="{563A75EB-8939-46EB-8DD5-613C1AA57967}" type="parTrans" cxnId="{7D694359-F8A0-4563-986F-F47860AE080F}">
      <dgm:prSet/>
      <dgm:spPr/>
      <dgm:t>
        <a:bodyPr/>
        <a:lstStyle/>
        <a:p>
          <a:endParaRPr lang="en-US"/>
        </a:p>
      </dgm:t>
    </dgm:pt>
    <dgm:pt modelId="{72E267A7-734F-47EF-9BB3-C4D5E8F65619}" type="sibTrans" cxnId="{7D694359-F8A0-4563-986F-F47860AE080F}">
      <dgm:prSet/>
      <dgm:spPr/>
      <dgm:t>
        <a:bodyPr/>
        <a:lstStyle/>
        <a:p>
          <a:endParaRPr lang="en-US"/>
        </a:p>
      </dgm:t>
    </dgm:pt>
    <dgm:pt modelId="{779895EC-142B-42FB-BC4A-099B5482341A}">
      <dgm:prSet/>
      <dgm:spPr/>
      <dgm:t>
        <a:bodyPr/>
        <a:lstStyle/>
        <a:p>
          <a:r>
            <a:rPr lang="en-US" b="1"/>
            <a:t>Name</a:t>
          </a:r>
          <a:endParaRPr lang="en-US"/>
        </a:p>
      </dgm:t>
    </dgm:pt>
    <dgm:pt modelId="{B8192697-6F31-4D2E-AA6A-53B2C0102A57}" type="parTrans" cxnId="{05FF5F04-EBEE-4F7E-A4A0-CA306221EA7D}">
      <dgm:prSet/>
      <dgm:spPr/>
      <dgm:t>
        <a:bodyPr/>
        <a:lstStyle/>
        <a:p>
          <a:endParaRPr lang="en-US"/>
        </a:p>
      </dgm:t>
    </dgm:pt>
    <dgm:pt modelId="{AD23A09F-F911-4279-82BF-4F4F386AE322}" type="sibTrans" cxnId="{05FF5F04-EBEE-4F7E-A4A0-CA306221EA7D}">
      <dgm:prSet/>
      <dgm:spPr/>
      <dgm:t>
        <a:bodyPr/>
        <a:lstStyle/>
        <a:p>
          <a:endParaRPr lang="en-US"/>
        </a:p>
      </dgm:t>
    </dgm:pt>
    <dgm:pt modelId="{A519BEF8-13B1-4EC4-86A9-AF14B4AFB110}">
      <dgm:prSet/>
      <dgm:spPr/>
      <dgm:t>
        <a:bodyPr/>
        <a:lstStyle/>
        <a:p>
          <a:r>
            <a:rPr lang="en-US" b="1"/>
            <a:t>Value</a:t>
          </a:r>
          <a:endParaRPr lang="en-US"/>
        </a:p>
      </dgm:t>
    </dgm:pt>
    <dgm:pt modelId="{6108B058-2208-4418-A8DD-8736B028FD1A}" type="parTrans" cxnId="{90739F80-2F77-49EB-9E83-898C725937B0}">
      <dgm:prSet/>
      <dgm:spPr/>
      <dgm:t>
        <a:bodyPr/>
        <a:lstStyle/>
        <a:p>
          <a:endParaRPr lang="en-US"/>
        </a:p>
      </dgm:t>
    </dgm:pt>
    <dgm:pt modelId="{819CB064-F981-4513-98B9-04051A904E1D}" type="sibTrans" cxnId="{90739F80-2F77-49EB-9E83-898C725937B0}">
      <dgm:prSet/>
      <dgm:spPr/>
      <dgm:t>
        <a:bodyPr/>
        <a:lstStyle/>
        <a:p>
          <a:endParaRPr lang="en-US"/>
        </a:p>
      </dgm:t>
    </dgm:pt>
    <dgm:pt modelId="{CEB7AD88-9C97-440A-8AA5-17C7C687BEF1}">
      <dgm:prSet/>
      <dgm:spPr/>
      <dgm:t>
        <a:bodyPr/>
        <a:lstStyle/>
        <a:p>
          <a:r>
            <a:rPr lang="en-US" b="1"/>
            <a:t>Timestamp</a:t>
          </a:r>
          <a:endParaRPr lang="en-US"/>
        </a:p>
      </dgm:t>
    </dgm:pt>
    <dgm:pt modelId="{5927776C-C1E7-47CF-B8D5-C7E77AEC72BA}" type="parTrans" cxnId="{911B0580-F2E8-4F93-8180-E729087C72E9}">
      <dgm:prSet/>
      <dgm:spPr/>
      <dgm:t>
        <a:bodyPr/>
        <a:lstStyle/>
        <a:p>
          <a:endParaRPr lang="en-US"/>
        </a:p>
      </dgm:t>
    </dgm:pt>
    <dgm:pt modelId="{AFCAC5B1-6BAC-4B0A-94AB-5B7F55A0C75D}" type="sibTrans" cxnId="{911B0580-F2E8-4F93-8180-E729087C72E9}">
      <dgm:prSet/>
      <dgm:spPr/>
      <dgm:t>
        <a:bodyPr/>
        <a:lstStyle/>
        <a:p>
          <a:endParaRPr lang="en-US"/>
        </a:p>
      </dgm:t>
    </dgm:pt>
    <dgm:pt modelId="{3E52DE48-EDF0-4555-BDFE-A388127E4CC7}" type="pres">
      <dgm:prSet presAssocID="{CBB35CEB-1D9C-4FB0-8DDB-C219945B14EC}" presName="root" presStyleCnt="0">
        <dgm:presLayoutVars>
          <dgm:dir/>
          <dgm:resizeHandles val="exact"/>
        </dgm:presLayoutVars>
      </dgm:prSet>
      <dgm:spPr/>
    </dgm:pt>
    <dgm:pt modelId="{5E17F9ED-51C5-41C6-9D12-898E16D89834}" type="pres">
      <dgm:prSet presAssocID="{4CAFA936-0086-4298-9668-1B610EACF66D}" presName="compNode" presStyleCnt="0"/>
      <dgm:spPr/>
    </dgm:pt>
    <dgm:pt modelId="{38E74B81-5819-48F7-BD03-BF5D3EEEDF55}" type="pres">
      <dgm:prSet presAssocID="{4CAFA936-0086-4298-9668-1B610EACF66D}" presName="bgRect" presStyleLbl="bgShp" presStyleIdx="0" presStyleCnt="4"/>
      <dgm:spPr/>
    </dgm:pt>
    <dgm:pt modelId="{5919117E-84C3-4597-B215-407BF3766A91}" type="pres">
      <dgm:prSet presAssocID="{4CAFA936-0086-4298-9668-1B610EACF66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95692FB-2A5C-44D6-AA45-B86F0C25377C}" type="pres">
      <dgm:prSet presAssocID="{4CAFA936-0086-4298-9668-1B610EACF66D}" presName="spaceRect" presStyleCnt="0"/>
      <dgm:spPr/>
    </dgm:pt>
    <dgm:pt modelId="{55F63A94-0D70-4EBD-8672-5D29FFB48A65}" type="pres">
      <dgm:prSet presAssocID="{4CAFA936-0086-4298-9668-1B610EACF66D}" presName="parTx" presStyleLbl="revTx" presStyleIdx="0" presStyleCnt="6">
        <dgm:presLayoutVars>
          <dgm:chMax val="0"/>
          <dgm:chPref val="0"/>
        </dgm:presLayoutVars>
      </dgm:prSet>
      <dgm:spPr/>
    </dgm:pt>
    <dgm:pt modelId="{423F57DE-74B4-4DCA-95BC-F8A52BE17D3E}" type="pres">
      <dgm:prSet presAssocID="{DB7FEB89-42FE-4547-AB27-28FCAB04CEEC}" presName="sibTrans" presStyleCnt="0"/>
      <dgm:spPr/>
    </dgm:pt>
    <dgm:pt modelId="{28E9730B-2410-45DA-81B0-12920A110011}" type="pres">
      <dgm:prSet presAssocID="{77B9AB05-1AF2-48DD-B8CD-D8B1AC7F9973}" presName="compNode" presStyleCnt="0"/>
      <dgm:spPr/>
    </dgm:pt>
    <dgm:pt modelId="{6BCF54DF-74E5-412C-86B0-008F73679D6A}" type="pres">
      <dgm:prSet presAssocID="{77B9AB05-1AF2-48DD-B8CD-D8B1AC7F9973}" presName="bgRect" presStyleLbl="bgShp" presStyleIdx="1" presStyleCnt="4"/>
      <dgm:spPr/>
    </dgm:pt>
    <dgm:pt modelId="{62A06743-7F0B-451C-90E2-87ED822C9986}" type="pres">
      <dgm:prSet presAssocID="{77B9AB05-1AF2-48DD-B8CD-D8B1AC7F997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A467CA56-1D95-43DC-8B73-554AA9417948}" type="pres">
      <dgm:prSet presAssocID="{77B9AB05-1AF2-48DD-B8CD-D8B1AC7F9973}" presName="spaceRect" presStyleCnt="0"/>
      <dgm:spPr/>
    </dgm:pt>
    <dgm:pt modelId="{1D03176B-B8C9-4423-B593-CDD35095C7C4}" type="pres">
      <dgm:prSet presAssocID="{77B9AB05-1AF2-48DD-B8CD-D8B1AC7F9973}" presName="parTx" presStyleLbl="revTx" presStyleIdx="1" presStyleCnt="6">
        <dgm:presLayoutVars>
          <dgm:chMax val="0"/>
          <dgm:chPref val="0"/>
        </dgm:presLayoutVars>
      </dgm:prSet>
      <dgm:spPr/>
    </dgm:pt>
    <dgm:pt modelId="{9AD45D34-0F55-4C8E-B4DE-D61EE44165D6}" type="pres">
      <dgm:prSet presAssocID="{078455E5-2105-4AC7-A52F-61E55E0833D2}" presName="sibTrans" presStyleCnt="0"/>
      <dgm:spPr/>
    </dgm:pt>
    <dgm:pt modelId="{18D8B814-885D-4591-B773-AC141E635D7E}" type="pres">
      <dgm:prSet presAssocID="{97D9FE17-D0E5-4F93-987A-90A14F55CC15}" presName="compNode" presStyleCnt="0"/>
      <dgm:spPr/>
    </dgm:pt>
    <dgm:pt modelId="{5DCF0A7E-51B2-462E-9A74-CEC3F804F5AA}" type="pres">
      <dgm:prSet presAssocID="{97D9FE17-D0E5-4F93-987A-90A14F55CC15}" presName="bgRect" presStyleLbl="bgShp" presStyleIdx="2" presStyleCnt="4"/>
      <dgm:spPr/>
    </dgm:pt>
    <dgm:pt modelId="{3A912419-4C01-4615-9307-3473FCA0A3A2}" type="pres">
      <dgm:prSet presAssocID="{97D9FE17-D0E5-4F93-987A-90A14F55CC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BE69F8F-2FBD-4079-B119-A1CC522A193E}" type="pres">
      <dgm:prSet presAssocID="{97D9FE17-D0E5-4F93-987A-90A14F55CC15}" presName="spaceRect" presStyleCnt="0"/>
      <dgm:spPr/>
    </dgm:pt>
    <dgm:pt modelId="{061AA265-FE66-4F38-B27D-824B7A682BD2}" type="pres">
      <dgm:prSet presAssocID="{97D9FE17-D0E5-4F93-987A-90A14F55CC15}" presName="parTx" presStyleLbl="revTx" presStyleIdx="2" presStyleCnt="6">
        <dgm:presLayoutVars>
          <dgm:chMax val="0"/>
          <dgm:chPref val="0"/>
        </dgm:presLayoutVars>
      </dgm:prSet>
      <dgm:spPr/>
    </dgm:pt>
    <dgm:pt modelId="{6C49C6AE-EF69-49BA-8091-6078C23181F3}" type="pres">
      <dgm:prSet presAssocID="{97D9FE17-D0E5-4F93-987A-90A14F55CC15}" presName="desTx" presStyleLbl="revTx" presStyleIdx="3" presStyleCnt="6">
        <dgm:presLayoutVars/>
      </dgm:prSet>
      <dgm:spPr/>
    </dgm:pt>
    <dgm:pt modelId="{D13A68AA-E64B-4487-A003-065DD812DF85}" type="pres">
      <dgm:prSet presAssocID="{31461C18-FC07-4B07-9A99-631E58348662}" presName="sibTrans" presStyleCnt="0"/>
      <dgm:spPr/>
    </dgm:pt>
    <dgm:pt modelId="{19509463-5AB2-426D-AFC6-9AB30A5008C5}" type="pres">
      <dgm:prSet presAssocID="{7AFD920E-08BB-4B52-8807-BB3590670401}" presName="compNode" presStyleCnt="0"/>
      <dgm:spPr/>
    </dgm:pt>
    <dgm:pt modelId="{AB072C64-BADF-4E07-B31D-B3C1DA6ABCD3}" type="pres">
      <dgm:prSet presAssocID="{7AFD920E-08BB-4B52-8807-BB3590670401}" presName="bgRect" presStyleLbl="bgShp" presStyleIdx="3" presStyleCnt="4"/>
      <dgm:spPr/>
    </dgm:pt>
    <dgm:pt modelId="{D7E4E09E-218C-461F-A537-6C55FABB7890}" type="pres">
      <dgm:prSet presAssocID="{7AFD920E-08BB-4B52-8807-BB35906704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Quotation Mark"/>
        </a:ext>
      </dgm:extLst>
    </dgm:pt>
    <dgm:pt modelId="{81126DD4-BD67-4114-AFE2-9F2308D2BA87}" type="pres">
      <dgm:prSet presAssocID="{7AFD920E-08BB-4B52-8807-BB3590670401}" presName="spaceRect" presStyleCnt="0"/>
      <dgm:spPr/>
    </dgm:pt>
    <dgm:pt modelId="{EC3B01C7-D094-44F2-A788-408F081A2989}" type="pres">
      <dgm:prSet presAssocID="{7AFD920E-08BB-4B52-8807-BB3590670401}" presName="parTx" presStyleLbl="revTx" presStyleIdx="4" presStyleCnt="6">
        <dgm:presLayoutVars>
          <dgm:chMax val="0"/>
          <dgm:chPref val="0"/>
        </dgm:presLayoutVars>
      </dgm:prSet>
      <dgm:spPr/>
    </dgm:pt>
    <dgm:pt modelId="{3FA970B8-828F-408E-A6CD-117099EF4DD2}" type="pres">
      <dgm:prSet presAssocID="{7AFD920E-08BB-4B52-8807-BB3590670401}" presName="desTx" presStyleLbl="revTx" presStyleIdx="5" presStyleCnt="6">
        <dgm:presLayoutVars/>
      </dgm:prSet>
      <dgm:spPr/>
    </dgm:pt>
  </dgm:ptLst>
  <dgm:cxnLst>
    <dgm:cxn modelId="{05FF5F04-EBEE-4F7E-A4A0-CA306221EA7D}" srcId="{7AFD920E-08BB-4B52-8807-BB3590670401}" destId="{779895EC-142B-42FB-BC4A-099B5482341A}" srcOrd="0" destOrd="0" parTransId="{B8192697-6F31-4D2E-AA6A-53B2C0102A57}" sibTransId="{AD23A09F-F911-4279-82BF-4F4F386AE322}"/>
    <dgm:cxn modelId="{EB9E020D-83E8-43E4-A5F7-6C0BF58BFDE2}" type="presOf" srcId="{97D9FE17-D0E5-4F93-987A-90A14F55CC15}" destId="{061AA265-FE66-4F38-B27D-824B7A682BD2}" srcOrd="0" destOrd="0" presId="urn:microsoft.com/office/officeart/2018/2/layout/IconVerticalSolidList"/>
    <dgm:cxn modelId="{01F07E18-3611-4315-BB7C-3443843449E7}" srcId="{97D9FE17-D0E5-4F93-987A-90A14F55CC15}" destId="{12FD2503-58DC-4F48-A67F-C244415AC5F4}" srcOrd="0" destOrd="0" parTransId="{8980B289-19EB-4DC0-B4E3-65003DBFC88E}" sibTransId="{FF04A1C5-60DB-43C6-B435-8329F61377A8}"/>
    <dgm:cxn modelId="{ADCA7836-054B-4CC5-9902-06DED0F230E0}" type="presOf" srcId="{779895EC-142B-42FB-BC4A-099B5482341A}" destId="{3FA970B8-828F-408E-A6CD-117099EF4DD2}" srcOrd="0" destOrd="0" presId="urn:microsoft.com/office/officeart/2018/2/layout/IconVerticalSolidList"/>
    <dgm:cxn modelId="{19E34137-2250-46B7-874A-DA501DCF1CF2}" type="presOf" srcId="{77B9AB05-1AF2-48DD-B8CD-D8B1AC7F9973}" destId="{1D03176B-B8C9-4423-B593-CDD35095C7C4}" srcOrd="0" destOrd="0" presId="urn:microsoft.com/office/officeart/2018/2/layout/IconVerticalSolidList"/>
    <dgm:cxn modelId="{A729883C-A7D4-413C-B59F-22ED7F34E312}" type="presOf" srcId="{CBB35CEB-1D9C-4FB0-8DDB-C219945B14EC}" destId="{3E52DE48-EDF0-4555-BDFE-A388127E4CC7}" srcOrd="0" destOrd="0" presId="urn:microsoft.com/office/officeart/2018/2/layout/IconVerticalSolidList"/>
    <dgm:cxn modelId="{F9752F56-9115-45CF-8EAB-91689DAB4E5C}" type="presOf" srcId="{DF4D9A1C-8F16-4F3D-A39C-E2A6291D689A}" destId="{6C49C6AE-EF69-49BA-8091-6078C23181F3}" srcOrd="0" destOrd="1" presId="urn:microsoft.com/office/officeart/2018/2/layout/IconVerticalSolidList"/>
    <dgm:cxn modelId="{7D694359-F8A0-4563-986F-F47860AE080F}" srcId="{CBB35CEB-1D9C-4FB0-8DDB-C219945B14EC}" destId="{7AFD920E-08BB-4B52-8807-BB3590670401}" srcOrd="3" destOrd="0" parTransId="{563A75EB-8939-46EB-8DD5-613C1AA57967}" sibTransId="{72E267A7-734F-47EF-9BB3-C4D5E8F65619}"/>
    <dgm:cxn modelId="{B9755262-8978-4920-93F8-427461B9CEBF}" type="presOf" srcId="{4CAFA936-0086-4298-9668-1B610EACF66D}" destId="{55F63A94-0D70-4EBD-8672-5D29FFB48A65}" srcOrd="0" destOrd="0" presId="urn:microsoft.com/office/officeart/2018/2/layout/IconVerticalSolidList"/>
    <dgm:cxn modelId="{34E5FC6B-74AD-4A18-ADEA-3732B2B46012}" type="presOf" srcId="{7AFD920E-08BB-4B52-8807-BB3590670401}" destId="{EC3B01C7-D094-44F2-A788-408F081A2989}" srcOrd="0" destOrd="0" presId="urn:microsoft.com/office/officeart/2018/2/layout/IconVerticalSolidList"/>
    <dgm:cxn modelId="{911B0580-F2E8-4F93-8180-E729087C72E9}" srcId="{7AFD920E-08BB-4B52-8807-BB3590670401}" destId="{CEB7AD88-9C97-440A-8AA5-17C7C687BEF1}" srcOrd="2" destOrd="0" parTransId="{5927776C-C1E7-47CF-B8D5-C7E77AEC72BA}" sibTransId="{AFCAC5B1-6BAC-4B0A-94AB-5B7F55A0C75D}"/>
    <dgm:cxn modelId="{90739F80-2F77-49EB-9E83-898C725937B0}" srcId="{7AFD920E-08BB-4B52-8807-BB3590670401}" destId="{A519BEF8-13B1-4EC4-86A9-AF14B4AFB110}" srcOrd="1" destOrd="0" parTransId="{6108B058-2208-4418-A8DD-8736B028FD1A}" sibTransId="{819CB064-F981-4513-98B9-04051A904E1D}"/>
    <dgm:cxn modelId="{858C4F99-1144-41AA-8C3A-5F52E949D2B5}" srcId="{CBB35CEB-1D9C-4FB0-8DDB-C219945B14EC}" destId="{97D9FE17-D0E5-4F93-987A-90A14F55CC15}" srcOrd="2" destOrd="0" parTransId="{8A47A578-40B3-487E-9275-E91DEA4EAF64}" sibTransId="{31461C18-FC07-4B07-9A99-631E58348662}"/>
    <dgm:cxn modelId="{1A45599E-5EA4-4FD0-AE60-10E8CDA567F1}" srcId="{CBB35CEB-1D9C-4FB0-8DDB-C219945B14EC}" destId="{4CAFA936-0086-4298-9668-1B610EACF66D}" srcOrd="0" destOrd="0" parTransId="{12055479-B0C4-4B10-A0AE-36B87D9B3C76}" sibTransId="{DB7FEB89-42FE-4547-AB27-28FCAB04CEEC}"/>
    <dgm:cxn modelId="{7808A2A0-CE96-446C-822E-BF584931FDEC}" srcId="{97D9FE17-D0E5-4F93-987A-90A14F55CC15}" destId="{DF4D9A1C-8F16-4F3D-A39C-E2A6291D689A}" srcOrd="1" destOrd="0" parTransId="{65A71F39-CE4F-4F67-8753-F7725D1E61C7}" sibTransId="{A4BDDC0E-0AC4-44C4-961B-7F18B7FFA76D}"/>
    <dgm:cxn modelId="{46C299D1-A5BC-4B78-86A8-A43748ADA828}" type="presOf" srcId="{CEB7AD88-9C97-440A-8AA5-17C7C687BEF1}" destId="{3FA970B8-828F-408E-A6CD-117099EF4DD2}" srcOrd="0" destOrd="2" presId="urn:microsoft.com/office/officeart/2018/2/layout/IconVerticalSolidList"/>
    <dgm:cxn modelId="{2FB7FFD7-8712-49A2-BF5B-C90260C1B77D}" srcId="{CBB35CEB-1D9C-4FB0-8DDB-C219945B14EC}" destId="{77B9AB05-1AF2-48DD-B8CD-D8B1AC7F9973}" srcOrd="1" destOrd="0" parTransId="{BED8FB38-857E-439C-91CD-2A5DCB1C7A10}" sibTransId="{078455E5-2105-4AC7-A52F-61E55E0833D2}"/>
    <dgm:cxn modelId="{D5B48CF2-9D24-4138-A3C8-9A12C491A23C}" type="presOf" srcId="{12FD2503-58DC-4F48-A67F-C244415AC5F4}" destId="{6C49C6AE-EF69-49BA-8091-6078C23181F3}" srcOrd="0" destOrd="0" presId="urn:microsoft.com/office/officeart/2018/2/layout/IconVerticalSolidList"/>
    <dgm:cxn modelId="{6279BAFB-9E9F-43EE-8A68-0A41D65C16C1}" type="presOf" srcId="{A519BEF8-13B1-4EC4-86A9-AF14B4AFB110}" destId="{3FA970B8-828F-408E-A6CD-117099EF4DD2}" srcOrd="0" destOrd="1" presId="urn:microsoft.com/office/officeart/2018/2/layout/IconVerticalSolidList"/>
    <dgm:cxn modelId="{7AADC5F6-5327-4916-AFDE-6D0833801F95}" type="presParOf" srcId="{3E52DE48-EDF0-4555-BDFE-A388127E4CC7}" destId="{5E17F9ED-51C5-41C6-9D12-898E16D89834}" srcOrd="0" destOrd="0" presId="urn:microsoft.com/office/officeart/2018/2/layout/IconVerticalSolidList"/>
    <dgm:cxn modelId="{6EDE96AC-0F6A-4A89-A129-70E2A45E3A71}" type="presParOf" srcId="{5E17F9ED-51C5-41C6-9D12-898E16D89834}" destId="{38E74B81-5819-48F7-BD03-BF5D3EEEDF55}" srcOrd="0" destOrd="0" presId="urn:microsoft.com/office/officeart/2018/2/layout/IconVerticalSolidList"/>
    <dgm:cxn modelId="{F4456662-A738-461D-B1AF-C790330BAC96}" type="presParOf" srcId="{5E17F9ED-51C5-41C6-9D12-898E16D89834}" destId="{5919117E-84C3-4597-B215-407BF3766A91}" srcOrd="1" destOrd="0" presId="urn:microsoft.com/office/officeart/2018/2/layout/IconVerticalSolidList"/>
    <dgm:cxn modelId="{AFFE8C98-B231-4D12-B554-9C16DD01DF2D}" type="presParOf" srcId="{5E17F9ED-51C5-41C6-9D12-898E16D89834}" destId="{C95692FB-2A5C-44D6-AA45-B86F0C25377C}" srcOrd="2" destOrd="0" presId="urn:microsoft.com/office/officeart/2018/2/layout/IconVerticalSolidList"/>
    <dgm:cxn modelId="{4CAB012E-53B5-4C1C-B81C-A67FB96A6ABC}" type="presParOf" srcId="{5E17F9ED-51C5-41C6-9D12-898E16D89834}" destId="{55F63A94-0D70-4EBD-8672-5D29FFB48A65}" srcOrd="3" destOrd="0" presId="urn:microsoft.com/office/officeart/2018/2/layout/IconVerticalSolidList"/>
    <dgm:cxn modelId="{87C9D8AD-6683-475E-911C-8091CD0374DF}" type="presParOf" srcId="{3E52DE48-EDF0-4555-BDFE-A388127E4CC7}" destId="{423F57DE-74B4-4DCA-95BC-F8A52BE17D3E}" srcOrd="1" destOrd="0" presId="urn:microsoft.com/office/officeart/2018/2/layout/IconVerticalSolidList"/>
    <dgm:cxn modelId="{E007CDFB-2ACB-4432-A709-8587BB508739}" type="presParOf" srcId="{3E52DE48-EDF0-4555-BDFE-A388127E4CC7}" destId="{28E9730B-2410-45DA-81B0-12920A110011}" srcOrd="2" destOrd="0" presId="urn:microsoft.com/office/officeart/2018/2/layout/IconVerticalSolidList"/>
    <dgm:cxn modelId="{34B235E8-B0A4-4587-A617-5FEF3453A738}" type="presParOf" srcId="{28E9730B-2410-45DA-81B0-12920A110011}" destId="{6BCF54DF-74E5-412C-86B0-008F73679D6A}" srcOrd="0" destOrd="0" presId="urn:microsoft.com/office/officeart/2018/2/layout/IconVerticalSolidList"/>
    <dgm:cxn modelId="{71538EE0-E1D9-4D06-AD03-B5997EB033F3}" type="presParOf" srcId="{28E9730B-2410-45DA-81B0-12920A110011}" destId="{62A06743-7F0B-451C-90E2-87ED822C9986}" srcOrd="1" destOrd="0" presId="urn:microsoft.com/office/officeart/2018/2/layout/IconVerticalSolidList"/>
    <dgm:cxn modelId="{9F5056EB-5902-429B-99BE-9E1B6C5DB409}" type="presParOf" srcId="{28E9730B-2410-45DA-81B0-12920A110011}" destId="{A467CA56-1D95-43DC-8B73-554AA9417948}" srcOrd="2" destOrd="0" presId="urn:microsoft.com/office/officeart/2018/2/layout/IconVerticalSolidList"/>
    <dgm:cxn modelId="{2DE01A68-58BA-4CDD-911C-864FDC6FA125}" type="presParOf" srcId="{28E9730B-2410-45DA-81B0-12920A110011}" destId="{1D03176B-B8C9-4423-B593-CDD35095C7C4}" srcOrd="3" destOrd="0" presId="urn:microsoft.com/office/officeart/2018/2/layout/IconVerticalSolidList"/>
    <dgm:cxn modelId="{E84F804D-8741-4FA0-A970-E9A0EE84377C}" type="presParOf" srcId="{3E52DE48-EDF0-4555-BDFE-A388127E4CC7}" destId="{9AD45D34-0F55-4C8E-B4DE-D61EE44165D6}" srcOrd="3" destOrd="0" presId="urn:microsoft.com/office/officeart/2018/2/layout/IconVerticalSolidList"/>
    <dgm:cxn modelId="{607380A5-9BF5-4FE8-B4C3-8FA56528815B}" type="presParOf" srcId="{3E52DE48-EDF0-4555-BDFE-A388127E4CC7}" destId="{18D8B814-885D-4591-B773-AC141E635D7E}" srcOrd="4" destOrd="0" presId="urn:microsoft.com/office/officeart/2018/2/layout/IconVerticalSolidList"/>
    <dgm:cxn modelId="{04A90993-AFA1-485D-BEDC-01628769547A}" type="presParOf" srcId="{18D8B814-885D-4591-B773-AC141E635D7E}" destId="{5DCF0A7E-51B2-462E-9A74-CEC3F804F5AA}" srcOrd="0" destOrd="0" presId="urn:microsoft.com/office/officeart/2018/2/layout/IconVerticalSolidList"/>
    <dgm:cxn modelId="{C9DB68A9-843D-4EAC-8CF7-9C984F05E73C}" type="presParOf" srcId="{18D8B814-885D-4591-B773-AC141E635D7E}" destId="{3A912419-4C01-4615-9307-3473FCA0A3A2}" srcOrd="1" destOrd="0" presId="urn:microsoft.com/office/officeart/2018/2/layout/IconVerticalSolidList"/>
    <dgm:cxn modelId="{CC037269-CB96-4D15-977A-A39023F9944F}" type="presParOf" srcId="{18D8B814-885D-4591-B773-AC141E635D7E}" destId="{8BE69F8F-2FBD-4079-B119-A1CC522A193E}" srcOrd="2" destOrd="0" presId="urn:microsoft.com/office/officeart/2018/2/layout/IconVerticalSolidList"/>
    <dgm:cxn modelId="{C998AA73-076C-44B8-BC19-3A2C9B182451}" type="presParOf" srcId="{18D8B814-885D-4591-B773-AC141E635D7E}" destId="{061AA265-FE66-4F38-B27D-824B7A682BD2}" srcOrd="3" destOrd="0" presId="urn:microsoft.com/office/officeart/2018/2/layout/IconVerticalSolidList"/>
    <dgm:cxn modelId="{53796367-3265-48A2-A6FB-4C5B1A7F8FB4}" type="presParOf" srcId="{18D8B814-885D-4591-B773-AC141E635D7E}" destId="{6C49C6AE-EF69-49BA-8091-6078C23181F3}" srcOrd="4" destOrd="0" presId="urn:microsoft.com/office/officeart/2018/2/layout/IconVerticalSolidList"/>
    <dgm:cxn modelId="{DCA92CA9-22C7-4FFD-8371-97A43A306410}" type="presParOf" srcId="{3E52DE48-EDF0-4555-BDFE-A388127E4CC7}" destId="{D13A68AA-E64B-4487-A003-065DD812DF85}" srcOrd="5" destOrd="0" presId="urn:microsoft.com/office/officeart/2018/2/layout/IconVerticalSolidList"/>
    <dgm:cxn modelId="{09E14DFE-20A8-411F-84DA-AE9AA7C09855}" type="presParOf" srcId="{3E52DE48-EDF0-4555-BDFE-A388127E4CC7}" destId="{19509463-5AB2-426D-AFC6-9AB30A5008C5}" srcOrd="6" destOrd="0" presId="urn:microsoft.com/office/officeart/2018/2/layout/IconVerticalSolidList"/>
    <dgm:cxn modelId="{47F55765-0FC4-4522-A9D9-26A9B68DCBEF}" type="presParOf" srcId="{19509463-5AB2-426D-AFC6-9AB30A5008C5}" destId="{AB072C64-BADF-4E07-B31D-B3C1DA6ABCD3}" srcOrd="0" destOrd="0" presId="urn:microsoft.com/office/officeart/2018/2/layout/IconVerticalSolidList"/>
    <dgm:cxn modelId="{D7F5E297-423B-40AC-A3BA-A151EE531B54}" type="presParOf" srcId="{19509463-5AB2-426D-AFC6-9AB30A5008C5}" destId="{D7E4E09E-218C-461F-A537-6C55FABB7890}" srcOrd="1" destOrd="0" presId="urn:microsoft.com/office/officeart/2018/2/layout/IconVerticalSolidList"/>
    <dgm:cxn modelId="{FDC900C9-F109-420D-9FBC-7EF753936E4F}" type="presParOf" srcId="{19509463-5AB2-426D-AFC6-9AB30A5008C5}" destId="{81126DD4-BD67-4114-AFE2-9F2308D2BA87}" srcOrd="2" destOrd="0" presId="urn:microsoft.com/office/officeart/2018/2/layout/IconVerticalSolidList"/>
    <dgm:cxn modelId="{1AC1365C-FD32-44E2-86D5-20B7B9064A85}" type="presParOf" srcId="{19509463-5AB2-426D-AFC6-9AB30A5008C5}" destId="{EC3B01C7-D094-44F2-A788-408F081A2989}" srcOrd="3" destOrd="0" presId="urn:microsoft.com/office/officeart/2018/2/layout/IconVerticalSolidList"/>
    <dgm:cxn modelId="{4998FE3D-A32D-48F6-807C-7585FC800F8F}" type="presParOf" srcId="{19509463-5AB2-426D-AFC6-9AB30A5008C5}" destId="{3FA970B8-828F-408E-A6CD-117099EF4DD2}"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AE1D3A-15B5-4E56-A775-F2B286CE04FB}" type="doc">
      <dgm:prSet loTypeId="urn:microsoft.com/office/officeart/2005/8/layout/target2" loCatId="relationship" qsTypeId="urn:microsoft.com/office/officeart/2005/8/quickstyle/simple1" qsCatId="simple" csTypeId="urn:microsoft.com/office/officeart/2005/8/colors/accent5_2" csCatId="accent5" phldr="1"/>
      <dgm:spPr/>
      <dgm:t>
        <a:bodyPr/>
        <a:lstStyle/>
        <a:p>
          <a:endParaRPr lang="en-US"/>
        </a:p>
      </dgm:t>
    </dgm:pt>
    <dgm:pt modelId="{25CE22AA-CF04-4A5F-83D9-A4EA69492DA5}">
      <dgm:prSet phldrT="[Text]"/>
      <dgm:spPr/>
      <dgm:t>
        <a:bodyPr/>
        <a:lstStyle/>
        <a:p>
          <a:r>
            <a:rPr lang="en-US" dirty="0"/>
            <a:t>keyspace</a:t>
          </a:r>
        </a:p>
      </dgm:t>
    </dgm:pt>
    <dgm:pt modelId="{0892CD8B-A8F8-483A-9E76-E9A731F34B9C}" type="parTrans" cxnId="{65CECC5C-2EF4-4FF7-997E-CA61AF41272D}">
      <dgm:prSet/>
      <dgm:spPr/>
      <dgm:t>
        <a:bodyPr/>
        <a:lstStyle/>
        <a:p>
          <a:endParaRPr lang="en-US"/>
        </a:p>
      </dgm:t>
    </dgm:pt>
    <dgm:pt modelId="{52F71C03-4EB9-4380-8DF3-9EC0AFDE3741}" type="sibTrans" cxnId="{65CECC5C-2EF4-4FF7-997E-CA61AF41272D}">
      <dgm:prSet/>
      <dgm:spPr/>
      <dgm:t>
        <a:bodyPr/>
        <a:lstStyle/>
        <a:p>
          <a:endParaRPr lang="en-US"/>
        </a:p>
      </dgm:t>
    </dgm:pt>
    <dgm:pt modelId="{D71C543F-E6A6-4C22-BCD2-CA18A1401061}">
      <dgm:prSet phldrT="[Text]"/>
      <dgm:spPr/>
      <dgm:t>
        <a:bodyPr/>
        <a:lstStyle/>
        <a:p>
          <a:r>
            <a:rPr lang="en-US" dirty="0"/>
            <a:t>settings</a:t>
          </a:r>
        </a:p>
      </dgm:t>
    </dgm:pt>
    <dgm:pt modelId="{B8ED416E-99E6-481E-A812-49076768243B}" type="parTrans" cxnId="{82AFACE8-AE10-4CF0-A132-180B475D8314}">
      <dgm:prSet/>
      <dgm:spPr/>
      <dgm:t>
        <a:bodyPr/>
        <a:lstStyle/>
        <a:p>
          <a:endParaRPr lang="en-US"/>
        </a:p>
      </dgm:t>
    </dgm:pt>
    <dgm:pt modelId="{AA2E03F6-D8FF-4E5D-B95A-B1F0EA2309BD}" type="sibTrans" cxnId="{82AFACE8-AE10-4CF0-A132-180B475D8314}">
      <dgm:prSet/>
      <dgm:spPr/>
      <dgm:t>
        <a:bodyPr/>
        <a:lstStyle/>
        <a:p>
          <a:endParaRPr lang="en-US"/>
        </a:p>
      </dgm:t>
    </dgm:pt>
    <dgm:pt modelId="{ADB9EEF1-2C0C-4BBC-993C-064CBDE32AD5}">
      <dgm:prSet phldrT="[Text]"/>
      <dgm:spPr/>
      <dgm:t>
        <a:bodyPr/>
        <a:lstStyle/>
        <a:p>
          <a:r>
            <a:rPr lang="en-US" dirty="0"/>
            <a:t>column family</a:t>
          </a:r>
        </a:p>
      </dgm:t>
    </dgm:pt>
    <dgm:pt modelId="{1CE59CB7-2CB2-4A18-8601-F839E684B4AD}" type="parTrans" cxnId="{756A97AE-5753-40CF-9065-5C342557BB13}">
      <dgm:prSet/>
      <dgm:spPr/>
      <dgm:t>
        <a:bodyPr/>
        <a:lstStyle/>
        <a:p>
          <a:endParaRPr lang="en-US"/>
        </a:p>
      </dgm:t>
    </dgm:pt>
    <dgm:pt modelId="{7E26536C-11B8-4B1B-BC05-1FF6B3F11DE5}" type="sibTrans" cxnId="{756A97AE-5753-40CF-9065-5C342557BB13}">
      <dgm:prSet/>
      <dgm:spPr/>
      <dgm:t>
        <a:bodyPr/>
        <a:lstStyle/>
        <a:p>
          <a:endParaRPr lang="en-US"/>
        </a:p>
      </dgm:t>
    </dgm:pt>
    <dgm:pt modelId="{A6A90F1D-2FA0-4948-9AF0-E1E495ACA2BB}">
      <dgm:prSet phldrT="[Text]"/>
      <dgm:spPr/>
      <dgm:t>
        <a:bodyPr/>
        <a:lstStyle/>
        <a:p>
          <a:r>
            <a:rPr lang="en-US" dirty="0"/>
            <a:t>settings</a:t>
          </a:r>
        </a:p>
      </dgm:t>
    </dgm:pt>
    <dgm:pt modelId="{55A8024C-265D-44DB-8633-2708ECACD46D}" type="parTrans" cxnId="{39DD3BC2-37FE-4369-9623-C105370F6DC1}">
      <dgm:prSet/>
      <dgm:spPr/>
      <dgm:t>
        <a:bodyPr/>
        <a:lstStyle/>
        <a:p>
          <a:endParaRPr lang="en-US"/>
        </a:p>
      </dgm:t>
    </dgm:pt>
    <dgm:pt modelId="{2AE429B7-FF14-4955-A7E9-59BF40FB3D2E}" type="sibTrans" cxnId="{39DD3BC2-37FE-4369-9623-C105370F6DC1}">
      <dgm:prSet/>
      <dgm:spPr/>
      <dgm:t>
        <a:bodyPr/>
        <a:lstStyle/>
        <a:p>
          <a:endParaRPr lang="en-US"/>
        </a:p>
      </dgm:t>
    </dgm:pt>
    <dgm:pt modelId="{3A2BF13F-A4A4-4247-A9B4-A2ED58677810}">
      <dgm:prSet phldrT="[Text]"/>
      <dgm:spPr/>
      <dgm:t>
        <a:bodyPr/>
        <a:lstStyle/>
        <a:p>
          <a:r>
            <a:rPr lang="en-US" dirty="0"/>
            <a:t>column</a:t>
          </a:r>
        </a:p>
      </dgm:t>
    </dgm:pt>
    <dgm:pt modelId="{9B73398C-59C1-4D50-96EB-3CAF63AB6209}" type="parTrans" cxnId="{C9EBBEA9-87FB-4B26-9D50-57C8188F9F24}">
      <dgm:prSet/>
      <dgm:spPr/>
      <dgm:t>
        <a:bodyPr/>
        <a:lstStyle/>
        <a:p>
          <a:endParaRPr lang="en-US"/>
        </a:p>
      </dgm:t>
    </dgm:pt>
    <dgm:pt modelId="{DFD7420E-09AC-4FE5-AED7-1ED04B8BF3AF}" type="sibTrans" cxnId="{C9EBBEA9-87FB-4B26-9D50-57C8188F9F24}">
      <dgm:prSet/>
      <dgm:spPr/>
      <dgm:t>
        <a:bodyPr/>
        <a:lstStyle/>
        <a:p>
          <a:endParaRPr lang="en-US"/>
        </a:p>
      </dgm:t>
    </dgm:pt>
    <dgm:pt modelId="{1C96BDE6-C6C1-4A16-9902-718712F94B13}">
      <dgm:prSet phldrT="[Text]"/>
      <dgm:spPr/>
      <dgm:t>
        <a:bodyPr/>
        <a:lstStyle/>
        <a:p>
          <a:r>
            <a:rPr lang="en-US" dirty="0"/>
            <a:t>name</a:t>
          </a:r>
        </a:p>
      </dgm:t>
    </dgm:pt>
    <dgm:pt modelId="{F929E348-028D-45EB-A722-BDED292A99D3}" type="parTrans" cxnId="{B9CD591C-7014-476A-93CC-174314095280}">
      <dgm:prSet/>
      <dgm:spPr/>
      <dgm:t>
        <a:bodyPr/>
        <a:lstStyle/>
        <a:p>
          <a:endParaRPr lang="en-US"/>
        </a:p>
      </dgm:t>
    </dgm:pt>
    <dgm:pt modelId="{61956C77-A1FC-4CF7-AB94-9A35C65C07FB}" type="sibTrans" cxnId="{B9CD591C-7014-476A-93CC-174314095280}">
      <dgm:prSet/>
      <dgm:spPr/>
      <dgm:t>
        <a:bodyPr/>
        <a:lstStyle/>
        <a:p>
          <a:endParaRPr lang="en-US"/>
        </a:p>
      </dgm:t>
    </dgm:pt>
    <dgm:pt modelId="{CCCE0C66-2D0A-46FD-B535-556194241400}">
      <dgm:prSet phldrT="[Text]"/>
      <dgm:spPr/>
      <dgm:t>
        <a:bodyPr/>
        <a:lstStyle/>
        <a:p>
          <a:r>
            <a:rPr lang="en-US" dirty="0"/>
            <a:t>value</a:t>
          </a:r>
        </a:p>
      </dgm:t>
    </dgm:pt>
    <dgm:pt modelId="{75825808-DE30-48CE-BA21-3C6ADB6A61F9}" type="parTrans" cxnId="{A424F66E-D8E5-4295-AF6E-C1EEC9F1EA1C}">
      <dgm:prSet/>
      <dgm:spPr/>
      <dgm:t>
        <a:bodyPr/>
        <a:lstStyle/>
        <a:p>
          <a:endParaRPr lang="en-US"/>
        </a:p>
      </dgm:t>
    </dgm:pt>
    <dgm:pt modelId="{88B90AF5-B4E9-40E7-ABA4-701397293D4F}" type="sibTrans" cxnId="{A424F66E-D8E5-4295-AF6E-C1EEC9F1EA1C}">
      <dgm:prSet/>
      <dgm:spPr/>
      <dgm:t>
        <a:bodyPr/>
        <a:lstStyle/>
        <a:p>
          <a:endParaRPr lang="en-US"/>
        </a:p>
      </dgm:t>
    </dgm:pt>
    <dgm:pt modelId="{6A844357-D172-44C0-98C6-FD71A59A2CB3}">
      <dgm:prSet phldrT="[Text]"/>
      <dgm:spPr/>
      <dgm:t>
        <a:bodyPr/>
        <a:lstStyle/>
        <a:p>
          <a:r>
            <a:rPr lang="en-US" dirty="0"/>
            <a:t>timestamp</a:t>
          </a:r>
        </a:p>
      </dgm:t>
    </dgm:pt>
    <dgm:pt modelId="{C7347D7C-C678-4C17-93B0-DF299112D845}" type="parTrans" cxnId="{ECF07706-3575-422C-87E5-CB9D2123F1E4}">
      <dgm:prSet/>
      <dgm:spPr/>
      <dgm:t>
        <a:bodyPr/>
        <a:lstStyle/>
        <a:p>
          <a:endParaRPr lang="en-US"/>
        </a:p>
      </dgm:t>
    </dgm:pt>
    <dgm:pt modelId="{919CB1B4-863D-4B63-9ED1-5ACF6639569F}" type="sibTrans" cxnId="{ECF07706-3575-422C-87E5-CB9D2123F1E4}">
      <dgm:prSet/>
      <dgm:spPr/>
      <dgm:t>
        <a:bodyPr/>
        <a:lstStyle/>
        <a:p>
          <a:endParaRPr lang="en-US"/>
        </a:p>
      </dgm:t>
    </dgm:pt>
    <dgm:pt modelId="{C42AF377-4A7E-6D4D-846F-3F3BD848B614}" type="pres">
      <dgm:prSet presAssocID="{D6AE1D3A-15B5-4E56-A775-F2B286CE04FB}" presName="Name0" presStyleCnt="0">
        <dgm:presLayoutVars>
          <dgm:chMax val="3"/>
          <dgm:chPref val="1"/>
          <dgm:dir/>
          <dgm:animLvl val="lvl"/>
          <dgm:resizeHandles/>
        </dgm:presLayoutVars>
      </dgm:prSet>
      <dgm:spPr/>
    </dgm:pt>
    <dgm:pt modelId="{2FF85BF0-083A-2F41-A7BF-76145BFA21A2}" type="pres">
      <dgm:prSet presAssocID="{D6AE1D3A-15B5-4E56-A775-F2B286CE04FB}" presName="outerBox" presStyleCnt="0"/>
      <dgm:spPr/>
    </dgm:pt>
    <dgm:pt modelId="{15D33969-1F0A-6541-98D7-79020A3AB146}" type="pres">
      <dgm:prSet presAssocID="{D6AE1D3A-15B5-4E56-A775-F2B286CE04FB}" presName="outerBoxParent" presStyleLbl="node1" presStyleIdx="0" presStyleCnt="3"/>
      <dgm:spPr/>
    </dgm:pt>
    <dgm:pt modelId="{04E86233-47D6-E749-9184-CEF1B688F750}" type="pres">
      <dgm:prSet presAssocID="{D6AE1D3A-15B5-4E56-A775-F2B286CE04FB}" presName="outerBoxChildren" presStyleCnt="0"/>
      <dgm:spPr/>
    </dgm:pt>
    <dgm:pt modelId="{D2436525-14B6-C147-84C5-ED38CDF61DB3}" type="pres">
      <dgm:prSet presAssocID="{D71C543F-E6A6-4C22-BCD2-CA18A1401061}" presName="oChild" presStyleLbl="fgAcc1" presStyleIdx="0" presStyleCnt="5">
        <dgm:presLayoutVars>
          <dgm:bulletEnabled val="1"/>
        </dgm:presLayoutVars>
      </dgm:prSet>
      <dgm:spPr/>
    </dgm:pt>
    <dgm:pt modelId="{411E43A5-EFE8-0647-A2E9-306BB54473BC}" type="pres">
      <dgm:prSet presAssocID="{D6AE1D3A-15B5-4E56-A775-F2B286CE04FB}" presName="middleBox" presStyleCnt="0"/>
      <dgm:spPr/>
    </dgm:pt>
    <dgm:pt modelId="{376895C8-0573-CB49-AAF3-F25D651495D9}" type="pres">
      <dgm:prSet presAssocID="{D6AE1D3A-15B5-4E56-A775-F2B286CE04FB}" presName="middleBoxParent" presStyleLbl="node1" presStyleIdx="1" presStyleCnt="3"/>
      <dgm:spPr/>
    </dgm:pt>
    <dgm:pt modelId="{99AD501E-A5A1-E042-A227-13BBE23F6476}" type="pres">
      <dgm:prSet presAssocID="{D6AE1D3A-15B5-4E56-A775-F2B286CE04FB}" presName="middleBoxChildren" presStyleCnt="0"/>
      <dgm:spPr/>
    </dgm:pt>
    <dgm:pt modelId="{D640B462-8B26-8742-976C-B94B5A42442C}" type="pres">
      <dgm:prSet presAssocID="{A6A90F1D-2FA0-4948-9AF0-E1E495ACA2BB}" presName="mChild" presStyleLbl="fgAcc1" presStyleIdx="1" presStyleCnt="5">
        <dgm:presLayoutVars>
          <dgm:bulletEnabled val="1"/>
        </dgm:presLayoutVars>
      </dgm:prSet>
      <dgm:spPr/>
    </dgm:pt>
    <dgm:pt modelId="{55EFADF5-626D-5C49-87C7-014C7D1CC4AF}" type="pres">
      <dgm:prSet presAssocID="{D6AE1D3A-15B5-4E56-A775-F2B286CE04FB}" presName="centerBox" presStyleCnt="0"/>
      <dgm:spPr/>
    </dgm:pt>
    <dgm:pt modelId="{9E4843FB-CE0E-AF48-AEF7-94D76CF35BE3}" type="pres">
      <dgm:prSet presAssocID="{D6AE1D3A-15B5-4E56-A775-F2B286CE04FB}" presName="centerBoxParent" presStyleLbl="node1" presStyleIdx="2" presStyleCnt="3"/>
      <dgm:spPr/>
    </dgm:pt>
    <dgm:pt modelId="{962C5967-37C1-9D44-9828-14D0AAA177A5}" type="pres">
      <dgm:prSet presAssocID="{D6AE1D3A-15B5-4E56-A775-F2B286CE04FB}" presName="centerBoxChildren" presStyleCnt="0"/>
      <dgm:spPr/>
    </dgm:pt>
    <dgm:pt modelId="{4579D044-4298-F646-BCB9-D0AA3E01E422}" type="pres">
      <dgm:prSet presAssocID="{1C96BDE6-C6C1-4A16-9902-718712F94B13}" presName="cChild" presStyleLbl="fgAcc1" presStyleIdx="2" presStyleCnt="5">
        <dgm:presLayoutVars>
          <dgm:bulletEnabled val="1"/>
        </dgm:presLayoutVars>
      </dgm:prSet>
      <dgm:spPr/>
    </dgm:pt>
    <dgm:pt modelId="{CF77D7AF-0A60-1C48-861B-CE15C9BAFF14}" type="pres">
      <dgm:prSet presAssocID="{61956C77-A1FC-4CF7-AB94-9A35C65C07FB}" presName="centerSibTrans" presStyleCnt="0"/>
      <dgm:spPr/>
    </dgm:pt>
    <dgm:pt modelId="{483EFD53-C785-B349-B930-6765FB2A2868}" type="pres">
      <dgm:prSet presAssocID="{CCCE0C66-2D0A-46FD-B535-556194241400}" presName="cChild" presStyleLbl="fgAcc1" presStyleIdx="3" presStyleCnt="5">
        <dgm:presLayoutVars>
          <dgm:bulletEnabled val="1"/>
        </dgm:presLayoutVars>
      </dgm:prSet>
      <dgm:spPr/>
    </dgm:pt>
    <dgm:pt modelId="{D8FD3404-9FBA-5F4E-859A-E36B5301AF11}" type="pres">
      <dgm:prSet presAssocID="{88B90AF5-B4E9-40E7-ABA4-701397293D4F}" presName="centerSibTrans" presStyleCnt="0"/>
      <dgm:spPr/>
    </dgm:pt>
    <dgm:pt modelId="{EDB903F6-6E72-6B4B-A27F-5F739DAB5B8F}" type="pres">
      <dgm:prSet presAssocID="{6A844357-D172-44C0-98C6-FD71A59A2CB3}" presName="cChild" presStyleLbl="fgAcc1" presStyleIdx="4" presStyleCnt="5">
        <dgm:presLayoutVars>
          <dgm:bulletEnabled val="1"/>
        </dgm:presLayoutVars>
      </dgm:prSet>
      <dgm:spPr/>
    </dgm:pt>
  </dgm:ptLst>
  <dgm:cxnLst>
    <dgm:cxn modelId="{ECF07706-3575-422C-87E5-CB9D2123F1E4}" srcId="{3A2BF13F-A4A4-4247-A9B4-A2ED58677810}" destId="{6A844357-D172-44C0-98C6-FD71A59A2CB3}" srcOrd="2" destOrd="0" parTransId="{C7347D7C-C678-4C17-93B0-DF299112D845}" sibTransId="{919CB1B4-863D-4B63-9ED1-5ACF6639569F}"/>
    <dgm:cxn modelId="{B9CD591C-7014-476A-93CC-174314095280}" srcId="{3A2BF13F-A4A4-4247-A9B4-A2ED58677810}" destId="{1C96BDE6-C6C1-4A16-9902-718712F94B13}" srcOrd="0" destOrd="0" parTransId="{F929E348-028D-45EB-A722-BDED292A99D3}" sibTransId="{61956C77-A1FC-4CF7-AB94-9A35C65C07FB}"/>
    <dgm:cxn modelId="{BDDF922E-F2EE-B349-9FE8-3D223E5BA65A}" type="presOf" srcId="{D6AE1D3A-15B5-4E56-A775-F2B286CE04FB}" destId="{C42AF377-4A7E-6D4D-846F-3F3BD848B614}" srcOrd="0" destOrd="0" presId="urn:microsoft.com/office/officeart/2005/8/layout/target2"/>
    <dgm:cxn modelId="{65CECC5C-2EF4-4FF7-997E-CA61AF41272D}" srcId="{D6AE1D3A-15B5-4E56-A775-F2B286CE04FB}" destId="{25CE22AA-CF04-4A5F-83D9-A4EA69492DA5}" srcOrd="0" destOrd="0" parTransId="{0892CD8B-A8F8-483A-9E76-E9A731F34B9C}" sibTransId="{52F71C03-4EB9-4380-8DF3-9EC0AFDE3741}"/>
    <dgm:cxn modelId="{20807860-AFB0-AB48-810F-C69D62A12635}" type="presOf" srcId="{3A2BF13F-A4A4-4247-A9B4-A2ED58677810}" destId="{9E4843FB-CE0E-AF48-AEF7-94D76CF35BE3}" srcOrd="0" destOrd="0" presId="urn:microsoft.com/office/officeart/2005/8/layout/target2"/>
    <dgm:cxn modelId="{A424F66E-D8E5-4295-AF6E-C1EEC9F1EA1C}" srcId="{3A2BF13F-A4A4-4247-A9B4-A2ED58677810}" destId="{CCCE0C66-2D0A-46FD-B535-556194241400}" srcOrd="1" destOrd="0" parTransId="{75825808-DE30-48CE-BA21-3C6ADB6A61F9}" sibTransId="{88B90AF5-B4E9-40E7-ABA4-701397293D4F}"/>
    <dgm:cxn modelId="{E0E3F66F-CA35-3B44-ABC9-3680F571E887}" type="presOf" srcId="{D71C543F-E6A6-4C22-BCD2-CA18A1401061}" destId="{D2436525-14B6-C147-84C5-ED38CDF61DB3}" srcOrd="0" destOrd="0" presId="urn:microsoft.com/office/officeart/2005/8/layout/target2"/>
    <dgm:cxn modelId="{43725D72-9936-414E-A179-8F145FAD7706}" type="presOf" srcId="{6A844357-D172-44C0-98C6-FD71A59A2CB3}" destId="{EDB903F6-6E72-6B4B-A27F-5F739DAB5B8F}" srcOrd="0" destOrd="0" presId="urn:microsoft.com/office/officeart/2005/8/layout/target2"/>
    <dgm:cxn modelId="{E14DF588-8C3C-EC47-BD2D-4E136A0A18C2}" type="presOf" srcId="{25CE22AA-CF04-4A5F-83D9-A4EA69492DA5}" destId="{15D33969-1F0A-6541-98D7-79020A3AB146}" srcOrd="0" destOrd="0" presId="urn:microsoft.com/office/officeart/2005/8/layout/target2"/>
    <dgm:cxn modelId="{C9EBBEA9-87FB-4B26-9D50-57C8188F9F24}" srcId="{D6AE1D3A-15B5-4E56-A775-F2B286CE04FB}" destId="{3A2BF13F-A4A4-4247-A9B4-A2ED58677810}" srcOrd="2" destOrd="0" parTransId="{9B73398C-59C1-4D50-96EB-3CAF63AB6209}" sibTransId="{DFD7420E-09AC-4FE5-AED7-1ED04B8BF3AF}"/>
    <dgm:cxn modelId="{756A97AE-5753-40CF-9065-5C342557BB13}" srcId="{D6AE1D3A-15B5-4E56-A775-F2B286CE04FB}" destId="{ADB9EEF1-2C0C-4BBC-993C-064CBDE32AD5}" srcOrd="1" destOrd="0" parTransId="{1CE59CB7-2CB2-4A18-8601-F839E684B4AD}" sibTransId="{7E26536C-11B8-4B1B-BC05-1FF6B3F11DE5}"/>
    <dgm:cxn modelId="{A0AEFDC1-A10B-7E44-B37B-1375361F74B4}" type="presOf" srcId="{A6A90F1D-2FA0-4948-9AF0-E1E495ACA2BB}" destId="{D640B462-8B26-8742-976C-B94B5A42442C}" srcOrd="0" destOrd="0" presId="urn:microsoft.com/office/officeart/2005/8/layout/target2"/>
    <dgm:cxn modelId="{39DD3BC2-37FE-4369-9623-C105370F6DC1}" srcId="{ADB9EEF1-2C0C-4BBC-993C-064CBDE32AD5}" destId="{A6A90F1D-2FA0-4948-9AF0-E1E495ACA2BB}" srcOrd="0" destOrd="0" parTransId="{55A8024C-265D-44DB-8633-2708ECACD46D}" sibTransId="{2AE429B7-FF14-4955-A7E9-59BF40FB3D2E}"/>
    <dgm:cxn modelId="{60CD85CA-CC0A-CF4D-9165-84D2FD33ABA9}" type="presOf" srcId="{CCCE0C66-2D0A-46FD-B535-556194241400}" destId="{483EFD53-C785-B349-B930-6765FB2A2868}" srcOrd="0" destOrd="0" presId="urn:microsoft.com/office/officeart/2005/8/layout/target2"/>
    <dgm:cxn modelId="{82AFACE8-AE10-4CF0-A132-180B475D8314}" srcId="{25CE22AA-CF04-4A5F-83D9-A4EA69492DA5}" destId="{D71C543F-E6A6-4C22-BCD2-CA18A1401061}" srcOrd="0" destOrd="0" parTransId="{B8ED416E-99E6-481E-A812-49076768243B}" sibTransId="{AA2E03F6-D8FF-4E5D-B95A-B1F0EA2309BD}"/>
    <dgm:cxn modelId="{71329AF1-8FF7-3E4F-884E-118C03E79D26}" type="presOf" srcId="{ADB9EEF1-2C0C-4BBC-993C-064CBDE32AD5}" destId="{376895C8-0573-CB49-AAF3-F25D651495D9}" srcOrd="0" destOrd="0" presId="urn:microsoft.com/office/officeart/2005/8/layout/target2"/>
    <dgm:cxn modelId="{22A3BCFF-CAA4-8441-8DD4-2E1FCDAEDB26}" type="presOf" srcId="{1C96BDE6-C6C1-4A16-9902-718712F94B13}" destId="{4579D044-4298-F646-BCB9-D0AA3E01E422}" srcOrd="0" destOrd="0" presId="urn:microsoft.com/office/officeart/2005/8/layout/target2"/>
    <dgm:cxn modelId="{5957C505-A2DA-244F-A32C-9045F4FCD9F4}" type="presParOf" srcId="{C42AF377-4A7E-6D4D-846F-3F3BD848B614}" destId="{2FF85BF0-083A-2F41-A7BF-76145BFA21A2}" srcOrd="0" destOrd="0" presId="urn:microsoft.com/office/officeart/2005/8/layout/target2"/>
    <dgm:cxn modelId="{06F3B994-A6F4-AC4D-BB88-692A34B25E7C}" type="presParOf" srcId="{2FF85BF0-083A-2F41-A7BF-76145BFA21A2}" destId="{15D33969-1F0A-6541-98D7-79020A3AB146}" srcOrd="0" destOrd="0" presId="urn:microsoft.com/office/officeart/2005/8/layout/target2"/>
    <dgm:cxn modelId="{B993FBC9-7B61-E148-A56D-3ECD6D5ABBB7}" type="presParOf" srcId="{2FF85BF0-083A-2F41-A7BF-76145BFA21A2}" destId="{04E86233-47D6-E749-9184-CEF1B688F750}" srcOrd="1" destOrd="0" presId="urn:microsoft.com/office/officeart/2005/8/layout/target2"/>
    <dgm:cxn modelId="{21452766-5D40-9E43-93EF-F6ABBF7F7DFC}" type="presParOf" srcId="{04E86233-47D6-E749-9184-CEF1B688F750}" destId="{D2436525-14B6-C147-84C5-ED38CDF61DB3}" srcOrd="0" destOrd="0" presId="urn:microsoft.com/office/officeart/2005/8/layout/target2"/>
    <dgm:cxn modelId="{F18B26DD-EE7A-FC41-8FF0-F3676E51107E}" type="presParOf" srcId="{C42AF377-4A7E-6D4D-846F-3F3BD848B614}" destId="{411E43A5-EFE8-0647-A2E9-306BB54473BC}" srcOrd="1" destOrd="0" presId="urn:microsoft.com/office/officeart/2005/8/layout/target2"/>
    <dgm:cxn modelId="{4DBDF008-47C0-5843-BC24-AA409E150338}" type="presParOf" srcId="{411E43A5-EFE8-0647-A2E9-306BB54473BC}" destId="{376895C8-0573-CB49-AAF3-F25D651495D9}" srcOrd="0" destOrd="0" presId="urn:microsoft.com/office/officeart/2005/8/layout/target2"/>
    <dgm:cxn modelId="{D64C9813-0AF6-3846-A4E2-F64E9204B1DF}" type="presParOf" srcId="{411E43A5-EFE8-0647-A2E9-306BB54473BC}" destId="{99AD501E-A5A1-E042-A227-13BBE23F6476}" srcOrd="1" destOrd="0" presId="urn:microsoft.com/office/officeart/2005/8/layout/target2"/>
    <dgm:cxn modelId="{613DEE91-8D51-0245-A54D-B20A9453A736}" type="presParOf" srcId="{99AD501E-A5A1-E042-A227-13BBE23F6476}" destId="{D640B462-8B26-8742-976C-B94B5A42442C}" srcOrd="0" destOrd="0" presId="urn:microsoft.com/office/officeart/2005/8/layout/target2"/>
    <dgm:cxn modelId="{8843750F-3BEC-0541-BA98-CE8B8600009A}" type="presParOf" srcId="{C42AF377-4A7E-6D4D-846F-3F3BD848B614}" destId="{55EFADF5-626D-5C49-87C7-014C7D1CC4AF}" srcOrd="2" destOrd="0" presId="urn:microsoft.com/office/officeart/2005/8/layout/target2"/>
    <dgm:cxn modelId="{43C5524D-5996-E745-BD92-397F7590C329}" type="presParOf" srcId="{55EFADF5-626D-5C49-87C7-014C7D1CC4AF}" destId="{9E4843FB-CE0E-AF48-AEF7-94D76CF35BE3}" srcOrd="0" destOrd="0" presId="urn:microsoft.com/office/officeart/2005/8/layout/target2"/>
    <dgm:cxn modelId="{1FDC0FE6-B3E3-0444-84C3-8F45F0080FF7}" type="presParOf" srcId="{55EFADF5-626D-5C49-87C7-014C7D1CC4AF}" destId="{962C5967-37C1-9D44-9828-14D0AAA177A5}" srcOrd="1" destOrd="0" presId="urn:microsoft.com/office/officeart/2005/8/layout/target2"/>
    <dgm:cxn modelId="{DEF1C9A2-65C1-3F47-821D-56634D90DBD6}" type="presParOf" srcId="{962C5967-37C1-9D44-9828-14D0AAA177A5}" destId="{4579D044-4298-F646-BCB9-D0AA3E01E422}" srcOrd="0" destOrd="0" presId="urn:microsoft.com/office/officeart/2005/8/layout/target2"/>
    <dgm:cxn modelId="{67923DAC-2C38-5B4D-A711-9CFE8502DEFC}" type="presParOf" srcId="{962C5967-37C1-9D44-9828-14D0AAA177A5}" destId="{CF77D7AF-0A60-1C48-861B-CE15C9BAFF14}" srcOrd="1" destOrd="0" presId="urn:microsoft.com/office/officeart/2005/8/layout/target2"/>
    <dgm:cxn modelId="{966F29CF-A049-6E45-B558-17F1F032F179}" type="presParOf" srcId="{962C5967-37C1-9D44-9828-14D0AAA177A5}" destId="{483EFD53-C785-B349-B930-6765FB2A2868}" srcOrd="2" destOrd="0" presId="urn:microsoft.com/office/officeart/2005/8/layout/target2"/>
    <dgm:cxn modelId="{5B56B3AC-4E1F-D64D-A19D-42F4B69DD838}" type="presParOf" srcId="{962C5967-37C1-9D44-9828-14D0AAA177A5}" destId="{D8FD3404-9FBA-5F4E-859A-E36B5301AF11}" srcOrd="3" destOrd="0" presId="urn:microsoft.com/office/officeart/2005/8/layout/target2"/>
    <dgm:cxn modelId="{DE7617CC-B62A-1C49-9D15-902A17EAE450}" type="presParOf" srcId="{962C5967-37C1-9D44-9828-14D0AAA177A5}" destId="{EDB903F6-6E72-6B4B-A27F-5F739DAB5B8F}"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D608C-2B78-4EF2-A28C-64216360C2D8}">
      <dsp:nvSpPr>
        <dsp:cNvPr id="0" name=""/>
        <dsp:cNvSpPr/>
      </dsp:nvSpPr>
      <dsp:spPr>
        <a:xfrm>
          <a:off x="287043"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0ABD13-40DF-491A-91A6-9AA17A9E8936}">
      <dsp:nvSpPr>
        <dsp:cNvPr id="0" name=""/>
        <dsp:cNvSpPr/>
      </dsp:nvSpPr>
      <dsp:spPr>
        <a:xfrm>
          <a:off x="477168" y="1205664"/>
          <a:ext cx="511875" cy="51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3F1C15-90B7-4FD1-9F97-E6625F1AA2E5}">
      <dsp:nvSpPr>
        <dsp:cNvPr id="0" name=""/>
        <dsp:cNvSpPr/>
      </dsp:nvSpPr>
      <dsp:spPr>
        <a:xfrm>
          <a:off x="185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A scalable, open-source </a:t>
          </a:r>
          <a:r>
            <a:rPr lang="en-US" sz="1100" b="1" kern="1200" dirty="0"/>
            <a:t>NoSQL</a:t>
          </a:r>
          <a:r>
            <a:rPr lang="en-US" sz="1100" kern="1200" dirty="0"/>
            <a:t> (Not Only SQL) database</a:t>
          </a:r>
        </a:p>
      </dsp:txBody>
      <dsp:txXfrm>
        <a:off x="1856" y="2185540"/>
        <a:ext cx="1462500" cy="585000"/>
      </dsp:txXfrm>
    </dsp:sp>
    <dsp:sp modelId="{8775CEC4-0098-4B3A-939D-EAA45DE8F13B}">
      <dsp:nvSpPr>
        <dsp:cNvPr id="0" name=""/>
        <dsp:cNvSpPr/>
      </dsp:nvSpPr>
      <dsp:spPr>
        <a:xfrm>
          <a:off x="2005481" y="1015539"/>
          <a:ext cx="892125" cy="892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737780-2DC9-47DE-AE82-6B02D335D224}">
      <dsp:nvSpPr>
        <dsp:cNvPr id="0" name=""/>
        <dsp:cNvSpPr/>
      </dsp:nvSpPr>
      <dsp:spPr>
        <a:xfrm>
          <a:off x="2195606" y="1205664"/>
          <a:ext cx="511875" cy="51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259E99-4D42-48E5-859C-D249BD108D66}">
      <dsp:nvSpPr>
        <dsp:cNvPr id="0" name=""/>
        <dsp:cNvSpPr/>
      </dsp:nvSpPr>
      <dsp:spPr>
        <a:xfrm>
          <a:off x="172029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Created by </a:t>
          </a:r>
          <a:r>
            <a:rPr lang="en-US" sz="1100" b="1" kern="1200"/>
            <a:t>Facebook</a:t>
          </a:r>
          <a:endParaRPr lang="en-US" sz="1100" kern="1200"/>
        </a:p>
      </dsp:txBody>
      <dsp:txXfrm>
        <a:off x="1720293" y="2185540"/>
        <a:ext cx="1462500" cy="585000"/>
      </dsp:txXfrm>
    </dsp:sp>
    <dsp:sp modelId="{90FAF8A0-7AA6-4039-9B8A-DD742AC3B63F}">
      <dsp:nvSpPr>
        <dsp:cNvPr id="0" name=""/>
        <dsp:cNvSpPr/>
      </dsp:nvSpPr>
      <dsp:spPr>
        <a:xfrm>
          <a:off x="3723918" y="1015539"/>
          <a:ext cx="892125" cy="892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F988C-DC94-4AC9-BE07-56CABED43676}">
      <dsp:nvSpPr>
        <dsp:cNvPr id="0" name=""/>
        <dsp:cNvSpPr/>
      </dsp:nvSpPr>
      <dsp:spPr>
        <a:xfrm>
          <a:off x="3914043" y="1205664"/>
          <a:ext cx="511875" cy="51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C84851-A220-471B-BC34-30BCD7CB2DA9}">
      <dsp:nvSpPr>
        <dsp:cNvPr id="0" name=""/>
        <dsp:cNvSpPr/>
      </dsp:nvSpPr>
      <dsp:spPr>
        <a:xfrm>
          <a:off x="3438731"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Open-source </a:t>
          </a:r>
          <a:r>
            <a:rPr lang="en-US" sz="1100" kern="1200"/>
            <a:t>since 2008</a:t>
          </a:r>
        </a:p>
      </dsp:txBody>
      <dsp:txXfrm>
        <a:off x="3438731" y="2185540"/>
        <a:ext cx="1462500" cy="585000"/>
      </dsp:txXfrm>
    </dsp:sp>
    <dsp:sp modelId="{9DF3DAE3-5D77-4BA5-BE75-C1C5D27044EB}">
      <dsp:nvSpPr>
        <dsp:cNvPr id="0" name=""/>
        <dsp:cNvSpPr/>
      </dsp:nvSpPr>
      <dsp:spPr>
        <a:xfrm>
          <a:off x="5442356" y="1015539"/>
          <a:ext cx="892125" cy="8921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3F2FF-C0F1-42D3-8F1D-58CDC46EA5DA}">
      <dsp:nvSpPr>
        <dsp:cNvPr id="0" name=""/>
        <dsp:cNvSpPr/>
      </dsp:nvSpPr>
      <dsp:spPr>
        <a:xfrm>
          <a:off x="5632481" y="1205664"/>
          <a:ext cx="511875" cy="51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CB2323-FFF9-4F2E-B8BA-3EC014DAFFB4}">
      <dsp:nvSpPr>
        <dsp:cNvPr id="0" name=""/>
        <dsp:cNvSpPr/>
      </dsp:nvSpPr>
      <dsp:spPr>
        <a:xfrm>
          <a:off x="5157168"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Peer-to-peer </a:t>
          </a:r>
          <a:r>
            <a:rPr lang="en-US" sz="1100" kern="1200"/>
            <a:t>architecture</a:t>
          </a:r>
        </a:p>
      </dsp:txBody>
      <dsp:txXfrm>
        <a:off x="5157168" y="2185540"/>
        <a:ext cx="1462500" cy="585000"/>
      </dsp:txXfrm>
    </dsp:sp>
    <dsp:sp modelId="{8E9B8F78-74C9-4E80-B815-93D805AEF978}">
      <dsp:nvSpPr>
        <dsp:cNvPr id="0" name=""/>
        <dsp:cNvSpPr/>
      </dsp:nvSpPr>
      <dsp:spPr>
        <a:xfrm>
          <a:off x="7160793" y="1015539"/>
          <a:ext cx="892125" cy="89212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3444C-7DE6-472C-B0A3-E14B77149CD1}">
      <dsp:nvSpPr>
        <dsp:cNvPr id="0" name=""/>
        <dsp:cNvSpPr/>
      </dsp:nvSpPr>
      <dsp:spPr>
        <a:xfrm>
          <a:off x="7350918" y="1205664"/>
          <a:ext cx="511875" cy="5118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5C00EA-1EE7-41A0-AC60-9ADB0DFA8533}">
      <dsp:nvSpPr>
        <dsp:cNvPr id="0" name=""/>
        <dsp:cNvSpPr/>
      </dsp:nvSpPr>
      <dsp:spPr>
        <a:xfrm>
          <a:off x="6875606"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Replication</a:t>
          </a:r>
          <a:endParaRPr lang="en-US" sz="1100" kern="1200"/>
        </a:p>
      </dsp:txBody>
      <dsp:txXfrm>
        <a:off x="6875606" y="2185540"/>
        <a:ext cx="1462500" cy="585000"/>
      </dsp:txXfrm>
    </dsp:sp>
    <dsp:sp modelId="{469EAE32-6EC9-4517-BE99-C759A34822FA}">
      <dsp:nvSpPr>
        <dsp:cNvPr id="0" name=""/>
        <dsp:cNvSpPr/>
      </dsp:nvSpPr>
      <dsp:spPr>
        <a:xfrm>
          <a:off x="8879231" y="1015539"/>
          <a:ext cx="892125" cy="892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53E90-0BE7-4A7E-98DB-1B209CC3C706}">
      <dsp:nvSpPr>
        <dsp:cNvPr id="0" name=""/>
        <dsp:cNvSpPr/>
      </dsp:nvSpPr>
      <dsp:spPr>
        <a:xfrm>
          <a:off x="9069356" y="1205664"/>
          <a:ext cx="511875" cy="5118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06488F-0D60-41D2-9383-3060AEBDFCCB}">
      <dsp:nvSpPr>
        <dsp:cNvPr id="0" name=""/>
        <dsp:cNvSpPr/>
      </dsp:nvSpPr>
      <dsp:spPr>
        <a:xfrm>
          <a:off x="8594043" y="2185540"/>
          <a:ext cx="1462500" cy="5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Continuous Availability</a:t>
          </a:r>
          <a:endParaRPr lang="en-US" sz="1100" kern="1200"/>
        </a:p>
      </dsp:txBody>
      <dsp:txXfrm>
        <a:off x="8594043" y="2185540"/>
        <a:ext cx="1462500" cy="58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D4468-B366-480C-BB36-6D096F98E8C6}">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96211-4AFA-4B17-ABD3-7E77F1916ACD}">
      <dsp:nvSpPr>
        <dsp:cNvPr id="0" name=""/>
        <dsp:cNvSpPr/>
      </dsp:nvSpPr>
      <dsp:spPr>
        <a:xfrm>
          <a:off x="577408" y="1064389"/>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E870F6-9A7D-4737-95E2-41612BEC77C5}">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High Write Throughput</a:t>
          </a:r>
        </a:p>
      </dsp:txBody>
      <dsp:txXfrm>
        <a:off x="4405" y="2245657"/>
        <a:ext cx="1763085" cy="705234"/>
      </dsp:txXfrm>
    </dsp:sp>
    <dsp:sp modelId="{E699E8FD-FF82-46A2-A2E8-03768D830A92}">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B9569-B790-441C-8455-121997103C90}">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B389D5-84DB-48B8-A1E2-0E56DB0828E0}">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Read efficiency</a:t>
          </a:r>
        </a:p>
      </dsp:txBody>
      <dsp:txXfrm>
        <a:off x="2076031" y="2245657"/>
        <a:ext cx="1763085" cy="705234"/>
      </dsp:txXfrm>
    </dsp:sp>
    <dsp:sp modelId="{9478FF67-4D70-4338-9284-6E8541D682A0}">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2EDF4-EA2F-4BE0-985B-C329272DB982}">
      <dsp:nvSpPr>
        <dsp:cNvPr id="0" name=""/>
        <dsp:cNvSpPr/>
      </dsp:nvSpPr>
      <dsp:spPr>
        <a:xfrm>
          <a:off x="4720659" y="1064389"/>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4F42A9-8B39-4DB7-A28B-598F28621736}">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Fault tolerance</a:t>
          </a:r>
        </a:p>
      </dsp:txBody>
      <dsp:txXfrm>
        <a:off x="4147657" y="2245657"/>
        <a:ext cx="1763085" cy="705234"/>
      </dsp:txXfrm>
    </dsp:sp>
    <dsp:sp modelId="{963E57CA-0B0D-4BAA-9CDB-551F8EBC7F5C}">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01B154-228B-4AA2-9F71-C20AB3B224CE}">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F81D32-9C68-48A9-A93F-95B6837FAE49}">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Java</a:t>
          </a:r>
        </a:p>
      </dsp:txBody>
      <dsp:txXfrm>
        <a:off x="6219283" y="2245657"/>
        <a:ext cx="1763085" cy="705234"/>
      </dsp:txXfrm>
    </dsp:sp>
    <dsp:sp modelId="{726695A8-2DE5-4CB1-8F33-27BFAEA24D5C}">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2F42D-B44F-4449-9739-2C5917D54866}">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1BE830-20D6-490F-8117-42583F661D5F}">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Multi Data Centers support</a:t>
          </a:r>
        </a:p>
      </dsp:txBody>
      <dsp:txXfrm>
        <a:off x="8290908" y="2245657"/>
        <a:ext cx="1763085" cy="705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0B637-25D8-9640-B531-03940201829F}">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B72D0F-C76E-9846-A38D-97EE098276AA}">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Nodes are logically structured in Ring Topology.</a:t>
          </a:r>
        </a:p>
      </dsp:txBody>
      <dsp:txXfrm>
        <a:off x="0" y="0"/>
        <a:ext cx="6797675" cy="1412477"/>
      </dsp:txXfrm>
    </dsp:sp>
    <dsp:sp modelId="{0A0878AD-BE06-0845-AFEA-2BA0F4C52D17}">
      <dsp:nvSpPr>
        <dsp:cNvPr id="0" name=""/>
        <dsp:cNvSpPr/>
      </dsp:nvSpPr>
      <dsp:spPr>
        <a:xfrm>
          <a:off x="0" y="1412478"/>
          <a:ext cx="6797675" cy="0"/>
        </a:xfrm>
        <a:prstGeom prst="line">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CA1B0-6FC1-6849-8A8A-DCD9D44587D1}">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Hashed value of key associated with data partition is used to assign it to a node in the ring.</a:t>
          </a:r>
        </a:p>
      </dsp:txBody>
      <dsp:txXfrm>
        <a:off x="0" y="1412477"/>
        <a:ext cx="6797675" cy="1412477"/>
      </dsp:txXfrm>
    </dsp:sp>
    <dsp:sp modelId="{96D71077-F5B6-C140-B2DD-CBA511137589}">
      <dsp:nvSpPr>
        <dsp:cNvPr id="0" name=""/>
        <dsp:cNvSpPr/>
      </dsp:nvSpPr>
      <dsp:spPr>
        <a:xfrm>
          <a:off x="0" y="2824956"/>
          <a:ext cx="6797675" cy="0"/>
        </a:xfrm>
        <a:prstGeom prst="lin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0CD29-F741-7742-85F0-C5E6EB3C7AEE}">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Hashing rounds off after certain value to support ring structure.</a:t>
          </a:r>
        </a:p>
      </dsp:txBody>
      <dsp:txXfrm>
        <a:off x="0" y="2824955"/>
        <a:ext cx="6797675" cy="1412477"/>
      </dsp:txXfrm>
    </dsp:sp>
    <dsp:sp modelId="{CF793C21-3DD2-9F4D-AD09-46CE4DD67ADB}">
      <dsp:nvSpPr>
        <dsp:cNvPr id="0" name=""/>
        <dsp:cNvSpPr/>
      </dsp:nvSpPr>
      <dsp:spPr>
        <a:xfrm>
          <a:off x="0" y="4237434"/>
          <a:ext cx="6797675" cy="0"/>
        </a:xfrm>
        <a:prstGeom prst="line">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B28DA1-FB39-C54D-9784-9D805CA90456}">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Lightly loaded nodes moves position to alleviate highly loaded nodes.</a:t>
          </a:r>
        </a:p>
      </dsp:txBody>
      <dsp:txXfrm>
        <a:off x="0" y="4237433"/>
        <a:ext cx="6797675" cy="1412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A5A7-9001-AF4B-9ACE-688C5DB4B3A5}">
      <dsp:nvSpPr>
        <dsp:cNvPr id="0" name=""/>
        <dsp:cNvSpPr/>
      </dsp:nvSpPr>
      <dsp:spPr>
        <a:xfrm>
          <a:off x="0" y="366216"/>
          <a:ext cx="2159495" cy="129569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Node</a:t>
          </a:r>
          <a:r>
            <a:rPr lang="en-US" sz="1400" kern="1200"/>
            <a:t>: It is the place where data is stored.  </a:t>
          </a:r>
        </a:p>
      </dsp:txBody>
      <dsp:txXfrm>
        <a:off x="0" y="366216"/>
        <a:ext cx="2159495" cy="1295697"/>
      </dsp:txXfrm>
    </dsp:sp>
    <dsp:sp modelId="{1D026D3E-10F2-0A44-AF6A-1DCED80B30B4}">
      <dsp:nvSpPr>
        <dsp:cNvPr id="0" name=""/>
        <dsp:cNvSpPr/>
      </dsp:nvSpPr>
      <dsp:spPr>
        <a:xfrm>
          <a:off x="2375445" y="366216"/>
          <a:ext cx="2159495" cy="129569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Data center</a:t>
          </a:r>
          <a:r>
            <a:rPr lang="en-US" sz="1400" kern="1200"/>
            <a:t>: It is a collection of related nodes. </a:t>
          </a:r>
        </a:p>
      </dsp:txBody>
      <dsp:txXfrm>
        <a:off x="2375445" y="366216"/>
        <a:ext cx="2159495" cy="1295697"/>
      </dsp:txXfrm>
    </dsp:sp>
    <dsp:sp modelId="{9B4EDD61-34E1-6047-B733-62B1C50D333C}">
      <dsp:nvSpPr>
        <dsp:cNvPr id="0" name=""/>
        <dsp:cNvSpPr/>
      </dsp:nvSpPr>
      <dsp:spPr>
        <a:xfrm>
          <a:off x="4750891" y="366216"/>
          <a:ext cx="2159495" cy="129569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Cluster</a:t>
          </a:r>
          <a:r>
            <a:rPr lang="en-US" sz="1400" kern="1200"/>
            <a:t>: A cluster is a component that contains one or more data centers. </a:t>
          </a:r>
        </a:p>
      </dsp:txBody>
      <dsp:txXfrm>
        <a:off x="4750891" y="366216"/>
        <a:ext cx="2159495" cy="1295697"/>
      </dsp:txXfrm>
    </dsp:sp>
    <dsp:sp modelId="{F5293F7B-8D7C-3A44-B191-C5EEA2B4EF5C}">
      <dsp:nvSpPr>
        <dsp:cNvPr id="0" name=""/>
        <dsp:cNvSpPr/>
      </dsp:nvSpPr>
      <dsp:spPr>
        <a:xfrm>
          <a:off x="0" y="1877863"/>
          <a:ext cx="2159495" cy="129569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Commit lo</a:t>
          </a:r>
          <a:r>
            <a:rPr lang="en-US" sz="1400" kern="1200"/>
            <a:t>g: The commit log is a crash-recovery mechanism in Cassandra. Every write operation is written to the commit log. </a:t>
          </a:r>
        </a:p>
      </dsp:txBody>
      <dsp:txXfrm>
        <a:off x="0" y="1877863"/>
        <a:ext cx="2159495" cy="1295697"/>
      </dsp:txXfrm>
    </dsp:sp>
    <dsp:sp modelId="{5B4FBF45-AE54-7548-A71F-4067BC86E236}">
      <dsp:nvSpPr>
        <dsp:cNvPr id="0" name=""/>
        <dsp:cNvSpPr/>
      </dsp:nvSpPr>
      <dsp:spPr>
        <a:xfrm>
          <a:off x="2375445" y="1877863"/>
          <a:ext cx="2159495" cy="129569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Mem-table</a:t>
          </a:r>
          <a:r>
            <a:rPr lang="en-US" sz="1400" kern="1200" dirty="0"/>
            <a:t>: A mem-table is a memory-resident data structure. After commit log, the data will be written to the mem-table. </a:t>
          </a:r>
        </a:p>
      </dsp:txBody>
      <dsp:txXfrm>
        <a:off x="2375445" y="1877863"/>
        <a:ext cx="2159495" cy="1295697"/>
      </dsp:txXfrm>
    </dsp:sp>
    <dsp:sp modelId="{B8FCED52-A69A-3741-A2FB-348974CD9519}">
      <dsp:nvSpPr>
        <dsp:cNvPr id="0" name=""/>
        <dsp:cNvSpPr/>
      </dsp:nvSpPr>
      <dsp:spPr>
        <a:xfrm>
          <a:off x="4750891" y="1877863"/>
          <a:ext cx="2159495" cy="129569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SSTable</a:t>
          </a:r>
          <a:r>
            <a:rPr lang="en-US" sz="1400" kern="1200"/>
            <a:t>: It is a disk file to which the data is flushed from the mem-table when its contents reach a threshold value.</a:t>
          </a:r>
        </a:p>
      </dsp:txBody>
      <dsp:txXfrm>
        <a:off x="4750891" y="1877863"/>
        <a:ext cx="2159495" cy="1295697"/>
      </dsp:txXfrm>
    </dsp:sp>
    <dsp:sp modelId="{AD959E54-478D-DE47-8061-59260EA71BA7}">
      <dsp:nvSpPr>
        <dsp:cNvPr id="0" name=""/>
        <dsp:cNvSpPr/>
      </dsp:nvSpPr>
      <dsp:spPr>
        <a:xfrm>
          <a:off x="2375445" y="3389510"/>
          <a:ext cx="2159495" cy="129569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Bloom filter</a:t>
          </a:r>
          <a:r>
            <a:rPr lang="en-US" sz="1400" kern="1200" dirty="0"/>
            <a:t>: These are nothing but quick, nondeterministic, algorithms for testing whether an element is a member of a set. </a:t>
          </a:r>
        </a:p>
      </dsp:txBody>
      <dsp:txXfrm>
        <a:off x="2375445" y="3389510"/>
        <a:ext cx="2159495" cy="12956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74B81-5819-48F7-BD03-BF5D3EEEDF55}">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9117E-84C3-4597-B215-407BF3766A91}">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F63A94-0D70-4EBD-8672-5D29FFB48A65}">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b="1" kern="1200" dirty="0"/>
            <a:t>Table is a multi dimensional map indexed by key (row key).</a:t>
          </a:r>
          <a:endParaRPr lang="en-US" sz="2200" kern="1200" dirty="0"/>
        </a:p>
      </dsp:txBody>
      <dsp:txXfrm>
        <a:off x="1372680" y="2344"/>
        <a:ext cx="5424994" cy="1188467"/>
      </dsp:txXfrm>
    </dsp:sp>
    <dsp:sp modelId="{6BCF54DF-74E5-412C-86B0-008F73679D6A}">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06743-7F0B-451C-90E2-87ED822C9986}">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03176B-B8C9-4423-B593-CDD35095C7C4}">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b="1" kern="1200"/>
            <a:t>Columns are grouped into Column Families.</a:t>
          </a:r>
          <a:endParaRPr lang="en-US" sz="2200" kern="1200"/>
        </a:p>
      </dsp:txBody>
      <dsp:txXfrm>
        <a:off x="1372680" y="1487929"/>
        <a:ext cx="5424994" cy="1188467"/>
      </dsp:txXfrm>
    </dsp:sp>
    <dsp:sp modelId="{5DCF0A7E-51B2-462E-9A74-CEC3F804F5AA}">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12419-4C01-4615-9307-3473FCA0A3A2}">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1AA265-FE66-4F38-B27D-824B7A682BD2}">
      <dsp:nvSpPr>
        <dsp:cNvPr id="0" name=""/>
        <dsp:cNvSpPr/>
      </dsp:nvSpPr>
      <dsp:spPr>
        <a:xfrm>
          <a:off x="1372680" y="2973514"/>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b="1" kern="1200"/>
            <a:t>2 Types of Column Families</a:t>
          </a:r>
          <a:endParaRPr lang="en-US" sz="2200" kern="1200"/>
        </a:p>
      </dsp:txBody>
      <dsp:txXfrm>
        <a:off x="1372680" y="2973514"/>
        <a:ext cx="3058953" cy="1188467"/>
      </dsp:txXfrm>
    </dsp:sp>
    <dsp:sp modelId="{6C49C6AE-EF69-49BA-8091-6078C23181F3}">
      <dsp:nvSpPr>
        <dsp:cNvPr id="0" name=""/>
        <dsp:cNvSpPr/>
      </dsp:nvSpPr>
      <dsp:spPr>
        <a:xfrm>
          <a:off x="4431634" y="2973514"/>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b="1" kern="1200"/>
            <a:t>Simple</a:t>
          </a:r>
          <a:endParaRPr lang="en-US" sz="1700" kern="1200"/>
        </a:p>
        <a:p>
          <a:pPr marL="0" lvl="0" indent="0" algn="l" defTabSz="755650">
            <a:lnSpc>
              <a:spcPct val="90000"/>
            </a:lnSpc>
            <a:spcBef>
              <a:spcPct val="0"/>
            </a:spcBef>
            <a:spcAft>
              <a:spcPct val="35000"/>
            </a:spcAft>
            <a:buNone/>
          </a:pPr>
          <a:r>
            <a:rPr lang="en-US" sz="1700" b="1" kern="1200"/>
            <a:t>Super (nested Column Families)</a:t>
          </a:r>
          <a:endParaRPr lang="en-US" sz="1700" kern="1200"/>
        </a:p>
      </dsp:txBody>
      <dsp:txXfrm>
        <a:off x="4431634" y="2973514"/>
        <a:ext cx="2366040" cy="1188467"/>
      </dsp:txXfrm>
    </dsp:sp>
    <dsp:sp modelId="{AB072C64-BADF-4E07-B31D-B3C1DA6ABCD3}">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4E09E-218C-461F-A537-6C55FABB7890}">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3B01C7-D094-44F2-A788-408F081A2989}">
      <dsp:nvSpPr>
        <dsp:cNvPr id="0" name=""/>
        <dsp:cNvSpPr/>
      </dsp:nvSpPr>
      <dsp:spPr>
        <a:xfrm>
          <a:off x="1372680" y="4459099"/>
          <a:ext cx="3058953"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US" sz="2200" b="1" kern="1200"/>
            <a:t>Each Column has</a:t>
          </a:r>
          <a:endParaRPr lang="en-US" sz="2200" kern="1200"/>
        </a:p>
      </dsp:txBody>
      <dsp:txXfrm>
        <a:off x="1372680" y="4459099"/>
        <a:ext cx="3058953" cy="1188467"/>
      </dsp:txXfrm>
    </dsp:sp>
    <dsp:sp modelId="{3FA970B8-828F-408E-A6CD-117099EF4DD2}">
      <dsp:nvSpPr>
        <dsp:cNvPr id="0" name=""/>
        <dsp:cNvSpPr/>
      </dsp:nvSpPr>
      <dsp:spPr>
        <a:xfrm>
          <a:off x="4431634" y="4459099"/>
          <a:ext cx="2366040"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755650">
            <a:lnSpc>
              <a:spcPct val="90000"/>
            </a:lnSpc>
            <a:spcBef>
              <a:spcPct val="0"/>
            </a:spcBef>
            <a:spcAft>
              <a:spcPct val="35000"/>
            </a:spcAft>
            <a:buNone/>
          </a:pPr>
          <a:r>
            <a:rPr lang="en-US" sz="1700" b="1" kern="1200"/>
            <a:t>Name</a:t>
          </a:r>
          <a:endParaRPr lang="en-US" sz="1700" kern="1200"/>
        </a:p>
        <a:p>
          <a:pPr marL="0" lvl="0" indent="0" algn="l" defTabSz="755650">
            <a:lnSpc>
              <a:spcPct val="90000"/>
            </a:lnSpc>
            <a:spcBef>
              <a:spcPct val="0"/>
            </a:spcBef>
            <a:spcAft>
              <a:spcPct val="35000"/>
            </a:spcAft>
            <a:buNone/>
          </a:pPr>
          <a:r>
            <a:rPr lang="en-US" sz="1700" b="1" kern="1200"/>
            <a:t>Value</a:t>
          </a:r>
          <a:endParaRPr lang="en-US" sz="1700" kern="1200"/>
        </a:p>
        <a:p>
          <a:pPr marL="0" lvl="0" indent="0" algn="l" defTabSz="755650">
            <a:lnSpc>
              <a:spcPct val="90000"/>
            </a:lnSpc>
            <a:spcBef>
              <a:spcPct val="0"/>
            </a:spcBef>
            <a:spcAft>
              <a:spcPct val="35000"/>
            </a:spcAft>
            <a:buNone/>
          </a:pPr>
          <a:r>
            <a:rPr lang="en-US" sz="1700" b="1" kern="1200"/>
            <a:t>Timestamp</a:t>
          </a:r>
          <a:endParaRPr lang="en-US" sz="1700" kern="1200"/>
        </a:p>
      </dsp:txBody>
      <dsp:txXfrm>
        <a:off x="4431634" y="4459099"/>
        <a:ext cx="2366040" cy="11884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33969-1F0A-6541-98D7-79020A3AB146}">
      <dsp:nvSpPr>
        <dsp:cNvPr id="0" name=""/>
        <dsp:cNvSpPr/>
      </dsp:nvSpPr>
      <dsp:spPr>
        <a:xfrm>
          <a:off x="0" y="0"/>
          <a:ext cx="10058399" cy="3786080"/>
        </a:xfrm>
        <a:prstGeom prst="roundRect">
          <a:avLst>
            <a:gd name="adj" fmla="val 85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2938419" numCol="1" spcCol="1270" anchor="t" anchorCtr="0">
          <a:noAutofit/>
        </a:bodyPr>
        <a:lstStyle/>
        <a:p>
          <a:pPr marL="0" lvl="0" indent="0" algn="l" defTabSz="1422400">
            <a:lnSpc>
              <a:spcPct val="90000"/>
            </a:lnSpc>
            <a:spcBef>
              <a:spcPct val="0"/>
            </a:spcBef>
            <a:spcAft>
              <a:spcPct val="35000"/>
            </a:spcAft>
            <a:buNone/>
          </a:pPr>
          <a:r>
            <a:rPr lang="en-US" sz="3200" kern="1200" dirty="0"/>
            <a:t>keyspace</a:t>
          </a:r>
        </a:p>
      </dsp:txBody>
      <dsp:txXfrm>
        <a:off x="94257" y="94257"/>
        <a:ext cx="9869885" cy="3597566"/>
      </dsp:txXfrm>
    </dsp:sp>
    <dsp:sp modelId="{D2436525-14B6-C147-84C5-ED38CDF61DB3}">
      <dsp:nvSpPr>
        <dsp:cNvPr id="0" name=""/>
        <dsp:cNvSpPr/>
      </dsp:nvSpPr>
      <dsp:spPr>
        <a:xfrm>
          <a:off x="251460" y="946520"/>
          <a:ext cx="1508760" cy="2650256"/>
        </a:xfrm>
        <a:prstGeom prst="roundRect">
          <a:avLst>
            <a:gd name="adj" fmla="val 105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settings</a:t>
          </a:r>
        </a:p>
      </dsp:txBody>
      <dsp:txXfrm>
        <a:off x="297860" y="992920"/>
        <a:ext cx="1415960" cy="2557456"/>
      </dsp:txXfrm>
    </dsp:sp>
    <dsp:sp modelId="{376895C8-0573-CB49-AAF3-F25D651495D9}">
      <dsp:nvSpPr>
        <dsp:cNvPr id="0" name=""/>
        <dsp:cNvSpPr/>
      </dsp:nvSpPr>
      <dsp:spPr>
        <a:xfrm>
          <a:off x="2011680" y="946520"/>
          <a:ext cx="7795260" cy="2650256"/>
        </a:xfrm>
        <a:prstGeom prst="roundRect">
          <a:avLst>
            <a:gd name="adj" fmla="val 105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682913" numCol="1" spcCol="1270" anchor="t" anchorCtr="0">
          <a:noAutofit/>
        </a:bodyPr>
        <a:lstStyle/>
        <a:p>
          <a:pPr marL="0" lvl="0" indent="0" algn="l" defTabSz="1422400">
            <a:lnSpc>
              <a:spcPct val="90000"/>
            </a:lnSpc>
            <a:spcBef>
              <a:spcPct val="0"/>
            </a:spcBef>
            <a:spcAft>
              <a:spcPct val="35000"/>
            </a:spcAft>
            <a:buNone/>
          </a:pPr>
          <a:r>
            <a:rPr lang="en-US" sz="3200" kern="1200" dirty="0"/>
            <a:t>column family</a:t>
          </a:r>
        </a:p>
      </dsp:txBody>
      <dsp:txXfrm>
        <a:off x="2093185" y="1028025"/>
        <a:ext cx="7632250" cy="2487246"/>
      </dsp:txXfrm>
    </dsp:sp>
    <dsp:sp modelId="{D640B462-8B26-8742-976C-B94B5A42442C}">
      <dsp:nvSpPr>
        <dsp:cNvPr id="0" name=""/>
        <dsp:cNvSpPr/>
      </dsp:nvSpPr>
      <dsp:spPr>
        <a:xfrm>
          <a:off x="2206561" y="1874109"/>
          <a:ext cx="1559052" cy="1523897"/>
        </a:xfrm>
        <a:prstGeom prst="roundRect">
          <a:avLst>
            <a:gd name="adj" fmla="val 105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settings</a:t>
          </a:r>
        </a:p>
      </dsp:txBody>
      <dsp:txXfrm>
        <a:off x="2253426" y="1920974"/>
        <a:ext cx="1465322" cy="1430167"/>
      </dsp:txXfrm>
    </dsp:sp>
    <dsp:sp modelId="{9E4843FB-CE0E-AF48-AEF7-94D76CF35BE3}">
      <dsp:nvSpPr>
        <dsp:cNvPr id="0" name=""/>
        <dsp:cNvSpPr/>
      </dsp:nvSpPr>
      <dsp:spPr>
        <a:xfrm>
          <a:off x="3973068" y="1893040"/>
          <a:ext cx="5582412" cy="1514432"/>
        </a:xfrm>
        <a:prstGeom prst="roundRect">
          <a:avLst>
            <a:gd name="adj" fmla="val 105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854813" numCol="1" spcCol="1270" anchor="t" anchorCtr="0">
          <a:noAutofit/>
        </a:bodyPr>
        <a:lstStyle/>
        <a:p>
          <a:pPr marL="0" lvl="0" indent="0" algn="l" defTabSz="1422400">
            <a:lnSpc>
              <a:spcPct val="90000"/>
            </a:lnSpc>
            <a:spcBef>
              <a:spcPct val="0"/>
            </a:spcBef>
            <a:spcAft>
              <a:spcPct val="35000"/>
            </a:spcAft>
            <a:buNone/>
          </a:pPr>
          <a:r>
            <a:rPr lang="en-US" sz="3200" kern="1200" dirty="0"/>
            <a:t>column</a:t>
          </a:r>
        </a:p>
      </dsp:txBody>
      <dsp:txXfrm>
        <a:off x="4019642" y="1939614"/>
        <a:ext cx="5489264" cy="1421284"/>
      </dsp:txXfrm>
    </dsp:sp>
    <dsp:sp modelId="{4579D044-4298-F646-BCB9-D0AA3E01E422}">
      <dsp:nvSpPr>
        <dsp:cNvPr id="0" name=""/>
        <dsp:cNvSpPr/>
      </dsp:nvSpPr>
      <dsp:spPr>
        <a:xfrm>
          <a:off x="4112628" y="2574534"/>
          <a:ext cx="1732373" cy="681494"/>
        </a:xfrm>
        <a:prstGeom prst="roundRect">
          <a:avLst>
            <a:gd name="adj" fmla="val 105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name</a:t>
          </a:r>
        </a:p>
      </dsp:txBody>
      <dsp:txXfrm>
        <a:off x="4133586" y="2595492"/>
        <a:ext cx="1690457" cy="639578"/>
      </dsp:txXfrm>
    </dsp:sp>
    <dsp:sp modelId="{483EFD53-C785-B349-B930-6765FB2A2868}">
      <dsp:nvSpPr>
        <dsp:cNvPr id="0" name=""/>
        <dsp:cNvSpPr/>
      </dsp:nvSpPr>
      <dsp:spPr>
        <a:xfrm>
          <a:off x="5894287" y="2574534"/>
          <a:ext cx="1732373" cy="681494"/>
        </a:xfrm>
        <a:prstGeom prst="roundRect">
          <a:avLst>
            <a:gd name="adj" fmla="val 105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value</a:t>
          </a:r>
        </a:p>
      </dsp:txBody>
      <dsp:txXfrm>
        <a:off x="5915245" y="2595492"/>
        <a:ext cx="1690457" cy="639578"/>
      </dsp:txXfrm>
    </dsp:sp>
    <dsp:sp modelId="{EDB903F6-6E72-6B4B-A27F-5F739DAB5B8F}">
      <dsp:nvSpPr>
        <dsp:cNvPr id="0" name=""/>
        <dsp:cNvSpPr/>
      </dsp:nvSpPr>
      <dsp:spPr>
        <a:xfrm>
          <a:off x="7675946" y="2574534"/>
          <a:ext cx="1732373" cy="681494"/>
        </a:xfrm>
        <a:prstGeom prst="roundRect">
          <a:avLst>
            <a:gd name="adj" fmla="val 105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timestamp</a:t>
          </a:r>
        </a:p>
      </dsp:txBody>
      <dsp:txXfrm>
        <a:off x="7696904" y="2595492"/>
        <a:ext cx="1690457" cy="6395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8F457-8F76-6140-8A0D-47DE40260884}" type="datetimeFigureOut">
              <a:rPr lang="en-US" smtClean="0"/>
              <a:t>12/8/19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DB262-CFAC-4D48-83CC-14E6ACDED078}" type="slidenum">
              <a:rPr lang="en-US" smtClean="0"/>
              <a:t>‹#›</a:t>
            </a:fld>
            <a:endParaRPr lang="en-US"/>
          </a:p>
        </p:txBody>
      </p:sp>
    </p:spTree>
    <p:extLst>
      <p:ext uri="{BB962C8B-B14F-4D97-AF65-F5344CB8AC3E}">
        <p14:creationId xmlns:p14="http://schemas.microsoft.com/office/powerpoint/2010/main" val="140608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10</a:t>
            </a:fld>
            <a:endParaRPr lang="en-US"/>
          </a:p>
        </p:txBody>
      </p:sp>
    </p:spTree>
    <p:extLst>
      <p:ext uri="{BB962C8B-B14F-4D97-AF65-F5344CB8AC3E}">
        <p14:creationId xmlns:p14="http://schemas.microsoft.com/office/powerpoint/2010/main" val="255636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11</a:t>
            </a:fld>
            <a:endParaRPr lang="en-US"/>
          </a:p>
        </p:txBody>
      </p:sp>
    </p:spTree>
    <p:extLst>
      <p:ext uri="{BB962C8B-B14F-4D97-AF65-F5344CB8AC3E}">
        <p14:creationId xmlns:p14="http://schemas.microsoft.com/office/powerpoint/2010/main" val="1212082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12</a:t>
            </a:fld>
            <a:endParaRPr lang="en-US"/>
          </a:p>
        </p:txBody>
      </p:sp>
    </p:spTree>
    <p:extLst>
      <p:ext uri="{BB962C8B-B14F-4D97-AF65-F5344CB8AC3E}">
        <p14:creationId xmlns:p14="http://schemas.microsoft.com/office/powerpoint/2010/main" val="356618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18</a:t>
            </a:fld>
            <a:endParaRPr lang="en-US"/>
          </a:p>
        </p:txBody>
      </p:sp>
    </p:spTree>
    <p:extLst>
      <p:ext uri="{BB962C8B-B14F-4D97-AF65-F5344CB8AC3E}">
        <p14:creationId xmlns:p14="http://schemas.microsoft.com/office/powerpoint/2010/main" val="314279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19</a:t>
            </a:fld>
            <a:endParaRPr lang="en-US"/>
          </a:p>
        </p:txBody>
      </p:sp>
    </p:spTree>
    <p:extLst>
      <p:ext uri="{BB962C8B-B14F-4D97-AF65-F5344CB8AC3E}">
        <p14:creationId xmlns:p14="http://schemas.microsoft.com/office/powerpoint/2010/main" val="1321887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21</a:t>
            </a:fld>
            <a:endParaRPr lang="en-US"/>
          </a:p>
        </p:txBody>
      </p:sp>
    </p:spTree>
    <p:extLst>
      <p:ext uri="{BB962C8B-B14F-4D97-AF65-F5344CB8AC3E}">
        <p14:creationId xmlns:p14="http://schemas.microsoft.com/office/powerpoint/2010/main" val="15313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ADB262-CFAC-4D48-83CC-14E6ACDED078}" type="slidenum">
              <a:rPr lang="en-US" smtClean="0"/>
              <a:t>27</a:t>
            </a:fld>
            <a:endParaRPr lang="en-US"/>
          </a:p>
        </p:txBody>
      </p:sp>
    </p:spTree>
    <p:extLst>
      <p:ext uri="{BB962C8B-B14F-4D97-AF65-F5344CB8AC3E}">
        <p14:creationId xmlns:p14="http://schemas.microsoft.com/office/powerpoint/2010/main" val="164776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ADB262-CFAC-4D48-83CC-14E6ACDED078}" type="slidenum">
              <a:rPr lang="en-US" smtClean="0"/>
              <a:t>34</a:t>
            </a:fld>
            <a:endParaRPr lang="en-US"/>
          </a:p>
        </p:txBody>
      </p:sp>
    </p:spTree>
    <p:extLst>
      <p:ext uri="{BB962C8B-B14F-4D97-AF65-F5344CB8AC3E}">
        <p14:creationId xmlns:p14="http://schemas.microsoft.com/office/powerpoint/2010/main" val="290253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61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324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7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03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304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93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2477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632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913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3541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1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1442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8" r:id="rId10"/>
    <p:sldLayoutId id="2147483727" r:id="rId11"/>
  </p:sldLayoutIdLst>
  <p:hf sldNum="0" hdr="0" ftr="0" dt="0"/>
  <p:txStyles>
    <p:title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hyperlink" Target="https://www.javatpoint.com/rdbms-vs-cassandra" TargetMode="External"/><Relationship Id="rId7" Type="http://schemas.openxmlformats.org/officeDocument/2006/relationships/hyperlink" Target="https://neo4j.com/graphgist/how-to-compose-large-statements" TargetMode="External"/><Relationship Id="rId2" Type="http://schemas.openxmlformats.org/officeDocument/2006/relationships/hyperlink" Target="http://www.andrew.cmu.edu/course/14-736/applications/ln/Cassandra.pdf" TargetMode="External"/><Relationship Id="rId1" Type="http://schemas.openxmlformats.org/officeDocument/2006/relationships/slideLayout" Target="../slideLayouts/slideLayout2.xml"/><Relationship Id="rId6" Type="http://schemas.openxmlformats.org/officeDocument/2006/relationships/hyperlink" Target="https://neo4j.com/docs/getting-started/current/graphdb-concepts/" TargetMode="External"/><Relationship Id="rId5" Type="http://schemas.openxmlformats.org/officeDocument/2006/relationships/hyperlink" Target="https://www.slideshare.net/gokhanatil/introduction-to-cassandra-88223524" TargetMode="External"/><Relationship Id="rId4" Type="http://schemas.openxmlformats.org/officeDocument/2006/relationships/hyperlink" Target="https://www.tutorialspoint.com/cassandr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559A7-F007-B947-8BF7-693349D06E79}"/>
              </a:ext>
            </a:extLst>
          </p:cNvPr>
          <p:cNvSpPr>
            <a:spLocks noGrp="1"/>
          </p:cNvSpPr>
          <p:nvPr>
            <p:ph type="ctrTitle"/>
          </p:nvPr>
        </p:nvSpPr>
        <p:spPr>
          <a:xfrm>
            <a:off x="1097280" y="758952"/>
            <a:ext cx="10058400" cy="3892168"/>
          </a:xfrm>
        </p:spPr>
        <p:txBody>
          <a:bodyPr>
            <a:normAutofit/>
          </a:bodyPr>
          <a:lstStyle/>
          <a:p>
            <a:r>
              <a:rPr lang="en-US" sz="9600" dirty="0">
                <a:solidFill>
                  <a:srgbClr val="FFFFFF"/>
                </a:solidFill>
              </a:rPr>
              <a:t>Cassandra and Neo4j DB</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6C26EBD-481B-3F42-9337-169865D9E400}"/>
              </a:ext>
            </a:extLst>
          </p:cNvPr>
          <p:cNvSpPr>
            <a:spLocks noGrp="1"/>
          </p:cNvSpPr>
          <p:nvPr>
            <p:ph type="subTitle" idx="1"/>
          </p:nvPr>
        </p:nvSpPr>
        <p:spPr>
          <a:xfrm>
            <a:off x="1100051" y="5225240"/>
            <a:ext cx="10058400" cy="1143000"/>
          </a:xfrm>
        </p:spPr>
        <p:txBody>
          <a:bodyPr>
            <a:normAutofit/>
          </a:bodyPr>
          <a:lstStyle/>
          <a:p>
            <a:r>
              <a:rPr lang="en-US" altLang="zh-TW" dirty="0">
                <a:solidFill>
                  <a:srgbClr val="FFFFFF"/>
                </a:solidFill>
              </a:rPr>
              <a:t>By</a:t>
            </a:r>
            <a:r>
              <a:rPr lang="zh-TW" altLang="en-US" dirty="0">
                <a:solidFill>
                  <a:srgbClr val="FFFFFF"/>
                </a:solidFill>
              </a:rPr>
              <a:t> </a:t>
            </a:r>
            <a:r>
              <a:rPr lang="en-US" altLang="zh-TW" dirty="0" err="1">
                <a:solidFill>
                  <a:srgbClr val="FFFFFF"/>
                </a:solidFill>
              </a:rPr>
              <a:t>annette</a:t>
            </a:r>
            <a:r>
              <a:rPr lang="zh-TW" altLang="en-US" dirty="0">
                <a:solidFill>
                  <a:srgbClr val="FFFFFF"/>
                </a:solidFill>
              </a:rPr>
              <a:t> </a:t>
            </a:r>
            <a:r>
              <a:rPr lang="en-US" altLang="zh-TW" dirty="0" err="1">
                <a:solidFill>
                  <a:srgbClr val="FFFFFF"/>
                </a:solidFill>
              </a:rPr>
              <a:t>chiu</a:t>
            </a:r>
            <a:r>
              <a:rPr lang="zh-TW" altLang="en-US" dirty="0">
                <a:solidFill>
                  <a:srgbClr val="FFFFFF"/>
                </a:solidFill>
              </a:rPr>
              <a:t> </a:t>
            </a:r>
            <a:r>
              <a:rPr lang="en-US" altLang="zh-TW" dirty="0">
                <a:solidFill>
                  <a:srgbClr val="FFFFFF"/>
                </a:solidFill>
              </a:rPr>
              <a:t>and</a:t>
            </a:r>
            <a:r>
              <a:rPr lang="zh-TW" altLang="en-US" dirty="0">
                <a:solidFill>
                  <a:srgbClr val="FFFFFF"/>
                </a:solidFill>
              </a:rPr>
              <a:t> </a:t>
            </a:r>
            <a:r>
              <a:rPr lang="en-US" altLang="zh-TW" dirty="0" err="1">
                <a:solidFill>
                  <a:srgbClr val="FFFFFF"/>
                </a:solidFill>
              </a:rPr>
              <a:t>karla</a:t>
            </a:r>
            <a:r>
              <a:rPr lang="zh-TW" altLang="en-US" dirty="0">
                <a:solidFill>
                  <a:srgbClr val="FFFFFF"/>
                </a:solidFill>
              </a:rPr>
              <a:t> </a:t>
            </a:r>
            <a:r>
              <a:rPr lang="en-US" altLang="zh-TW" dirty="0" err="1">
                <a:solidFill>
                  <a:srgbClr val="FFFFFF"/>
                </a:solidFill>
              </a:rPr>
              <a:t>dominguez</a:t>
            </a:r>
            <a:r>
              <a:rPr lang="zh-TW" altLang="en-US" dirty="0">
                <a:solidFill>
                  <a:srgbClr val="FFFFFF"/>
                </a:solidFill>
              </a:rPr>
              <a:t> </a:t>
            </a:r>
            <a:r>
              <a:rPr lang="en-US" altLang="zh-TW">
                <a:solidFill>
                  <a:srgbClr val="FFFFFF"/>
                </a:solidFill>
              </a:rPr>
              <a:t>melo</a:t>
            </a:r>
            <a:endParaRPr lang="en-US" dirty="0">
              <a:solidFill>
                <a:srgbClr val="FFFFFF"/>
              </a:solidFill>
            </a:endParaRPr>
          </a:p>
        </p:txBody>
      </p:sp>
      <p:sp>
        <p:nvSpPr>
          <p:cNvPr id="4" name="Rectangle 3">
            <a:extLst>
              <a:ext uri="{FF2B5EF4-FFF2-40B4-BE49-F238E27FC236}">
                <a16:creationId xmlns:a16="http://schemas.microsoft.com/office/drawing/2014/main" id="{A60F4EBC-F847-0849-B2BD-D77125CA8C79}"/>
              </a:ext>
            </a:extLst>
          </p:cNvPr>
          <p:cNvSpPr/>
          <p:nvPr/>
        </p:nvSpPr>
        <p:spPr>
          <a:xfrm>
            <a:off x="1097280" y="6500280"/>
            <a:ext cx="2512611" cy="276999"/>
          </a:xfrm>
          <a:prstGeom prst="rect">
            <a:avLst/>
          </a:prstGeom>
        </p:spPr>
        <p:txBody>
          <a:bodyPr wrap="none">
            <a:spAutoFit/>
          </a:bodyPr>
          <a:lstStyle/>
          <a:p>
            <a:r>
              <a:rPr lang="en-US" sz="1200" i="1" cap="none" dirty="0">
                <a:solidFill>
                  <a:srgbClr val="FFFFFF"/>
                </a:solidFill>
              </a:rPr>
              <a:t>SEE REFERENCES AT LAST SLIDE</a:t>
            </a:r>
          </a:p>
        </p:txBody>
      </p:sp>
    </p:spTree>
    <p:extLst>
      <p:ext uri="{BB962C8B-B14F-4D97-AF65-F5344CB8AC3E}">
        <p14:creationId xmlns:p14="http://schemas.microsoft.com/office/powerpoint/2010/main" val="129025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22" name="Title 1">
            <a:extLst>
              <a:ext uri="{FF2B5EF4-FFF2-40B4-BE49-F238E27FC236}">
                <a16:creationId xmlns:a16="http://schemas.microsoft.com/office/drawing/2014/main" id="{EC232856-9C92-034D-818C-3CE5F979366A}"/>
              </a:ext>
            </a:extLst>
          </p:cNvPr>
          <p:cNvSpPr>
            <a:spLocks noGrp="1"/>
          </p:cNvSpPr>
          <p:nvPr>
            <p:ph type="title"/>
          </p:nvPr>
        </p:nvSpPr>
        <p:spPr>
          <a:xfrm>
            <a:off x="492370" y="516835"/>
            <a:ext cx="3084844" cy="5772840"/>
          </a:xfrm>
        </p:spPr>
        <p:txBody>
          <a:bodyPr anchor="ctr">
            <a:normAutofit/>
          </a:bodyPr>
          <a:lstStyle/>
          <a:p>
            <a:pPr eaLnBrk="1" hangingPunct="1"/>
            <a:r>
              <a:rPr lang="en-US" altLang="en-US" sz="3600" dirty="0">
                <a:solidFill>
                  <a:schemeClr val="bg1"/>
                </a:solidFill>
              </a:rPr>
              <a:t>Data Model</a:t>
            </a:r>
          </a:p>
        </p:txBody>
      </p:sp>
      <p:graphicFrame>
        <p:nvGraphicFramePr>
          <p:cNvPr id="5125" name="Content Placeholder 2">
            <a:extLst>
              <a:ext uri="{FF2B5EF4-FFF2-40B4-BE49-F238E27FC236}">
                <a16:creationId xmlns:a16="http://schemas.microsoft.com/office/drawing/2014/main" id="{D136224F-E268-479A-B685-ADED465FDF5B}"/>
              </a:ext>
            </a:extLst>
          </p:cNvPr>
          <p:cNvGraphicFramePr>
            <a:graphicFrameLocks noGrp="1"/>
          </p:cNvGraphicFramePr>
          <p:nvPr>
            <p:ph idx="1"/>
            <p:extLst>
              <p:ext uri="{D42A27DB-BD31-4B8C-83A1-F6EECF244321}">
                <p14:modId xmlns:p14="http://schemas.microsoft.com/office/powerpoint/2010/main" val="75758983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773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076-D81E-CB47-96EF-569A973D4468}"/>
              </a:ext>
            </a:extLst>
          </p:cNvPr>
          <p:cNvSpPr>
            <a:spLocks noGrp="1"/>
          </p:cNvSpPr>
          <p:nvPr>
            <p:ph type="title"/>
          </p:nvPr>
        </p:nvSpPr>
        <p:spPr>
          <a:xfrm>
            <a:off x="1097280" y="286603"/>
            <a:ext cx="10058400" cy="1450757"/>
          </a:xfrm>
        </p:spPr>
        <p:txBody>
          <a:bodyPr>
            <a:normAutofit/>
          </a:bodyPr>
          <a:lstStyle/>
          <a:p>
            <a:r>
              <a:rPr lang="en-US" dirty="0"/>
              <a:t>Data Model</a:t>
            </a:r>
          </a:p>
        </p:txBody>
      </p:sp>
      <p:graphicFrame>
        <p:nvGraphicFramePr>
          <p:cNvPr id="7" name="Content Placeholder 3">
            <a:extLst>
              <a:ext uri="{FF2B5EF4-FFF2-40B4-BE49-F238E27FC236}">
                <a16:creationId xmlns:a16="http://schemas.microsoft.com/office/drawing/2014/main" id="{A9116543-24ED-5349-AB7B-F6E6BAE47D3C}"/>
              </a:ext>
            </a:extLst>
          </p:cNvPr>
          <p:cNvGraphicFramePr>
            <a:graphicFrameLocks noGrp="1"/>
          </p:cNvGraphicFramePr>
          <p:nvPr>
            <p:ph idx="1"/>
            <p:extLst>
              <p:ext uri="{D42A27DB-BD31-4B8C-83A1-F6EECF244321}">
                <p14:modId xmlns:p14="http://schemas.microsoft.com/office/powerpoint/2010/main" val="180262989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2">
            <a:extLst>
              <a:ext uri="{FF2B5EF4-FFF2-40B4-BE49-F238E27FC236}">
                <a16:creationId xmlns:a16="http://schemas.microsoft.com/office/drawing/2014/main" id="{D859DF44-516B-4446-AAAC-F7B182C14C10}"/>
              </a:ext>
            </a:extLst>
          </p:cNvPr>
          <p:cNvSpPr txBox="1">
            <a:spLocks noChangeArrowheads="1"/>
          </p:cNvSpPr>
          <p:nvPr/>
        </p:nvSpPr>
        <p:spPr bwMode="auto">
          <a:xfrm>
            <a:off x="457200" y="6477000"/>
            <a:ext cx="8153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cs typeface="Arial" panose="020B0604020202020204" pitchFamily="34" charset="0"/>
              </a:defRPr>
            </a:lvl1pPr>
            <a:lvl2pPr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lvl="1" eaLnBrk="1" hangingPunct="1"/>
            <a:r>
              <a:rPr lang="en-US" altLang="en-US" sz="1200" dirty="0">
                <a:solidFill>
                  <a:schemeClr val="bg1"/>
                </a:solidFill>
              </a:rPr>
              <a:t>* Figure taken from </a:t>
            </a:r>
            <a:r>
              <a:rPr lang="en-US" altLang="en-US" sz="1200" dirty="0" err="1">
                <a:solidFill>
                  <a:schemeClr val="bg1"/>
                </a:solidFill>
              </a:rPr>
              <a:t>Eben</a:t>
            </a:r>
            <a:r>
              <a:rPr lang="en-US" altLang="en-US" sz="1200" dirty="0">
                <a:solidFill>
                  <a:schemeClr val="bg1"/>
                </a:solidFill>
              </a:rPr>
              <a:t> Hewitt’s (author of </a:t>
            </a:r>
            <a:r>
              <a:rPr lang="en-US" altLang="en-US" sz="1200" dirty="0" err="1">
                <a:solidFill>
                  <a:schemeClr val="bg1"/>
                </a:solidFill>
              </a:rPr>
              <a:t>Oreilly’s</a:t>
            </a:r>
            <a:r>
              <a:rPr lang="en-US" altLang="en-US" sz="1200" dirty="0">
                <a:solidFill>
                  <a:schemeClr val="bg1"/>
                </a:solidFill>
              </a:rPr>
              <a:t> Cassandra book) slides.</a:t>
            </a:r>
            <a:endParaRPr lang="en-US" altLang="en-US" sz="1200" b="1" dirty="0">
              <a:solidFill>
                <a:schemeClr val="bg1"/>
              </a:solidFill>
            </a:endParaRPr>
          </a:p>
          <a:p>
            <a:pPr eaLnBrk="1" hangingPunct="1"/>
            <a:r>
              <a:rPr lang="en-US" altLang="en-US" dirty="0"/>
              <a:t> </a:t>
            </a:r>
          </a:p>
        </p:txBody>
      </p:sp>
    </p:spTree>
    <p:extLst>
      <p:ext uri="{BB962C8B-B14F-4D97-AF65-F5344CB8AC3E}">
        <p14:creationId xmlns:p14="http://schemas.microsoft.com/office/powerpoint/2010/main" val="286167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DE95-2D02-E146-8394-C6F06FB54917}"/>
              </a:ext>
            </a:extLst>
          </p:cNvPr>
          <p:cNvSpPr>
            <a:spLocks noGrp="1"/>
          </p:cNvSpPr>
          <p:nvPr>
            <p:ph type="title"/>
          </p:nvPr>
        </p:nvSpPr>
        <p:spPr/>
        <p:txBody>
          <a:bodyPr>
            <a:normAutofit fontScale="90000"/>
          </a:bodyPr>
          <a:lstStyle/>
          <a:p>
            <a:br>
              <a:rPr lang="en-US" dirty="0"/>
            </a:br>
            <a:r>
              <a:rPr lang="en-US" dirty="0" err="1"/>
              <a:t>Keyspace</a:t>
            </a:r>
            <a:endParaRPr lang="en-US" dirty="0"/>
          </a:p>
        </p:txBody>
      </p:sp>
      <p:sp>
        <p:nvSpPr>
          <p:cNvPr id="3" name="Content Placeholder 2">
            <a:extLst>
              <a:ext uri="{FF2B5EF4-FFF2-40B4-BE49-F238E27FC236}">
                <a16:creationId xmlns:a16="http://schemas.microsoft.com/office/drawing/2014/main" id="{BE59EC44-7097-2448-89BA-B080C73DEA9A}"/>
              </a:ext>
            </a:extLst>
          </p:cNvPr>
          <p:cNvSpPr>
            <a:spLocks noGrp="1"/>
          </p:cNvSpPr>
          <p:nvPr>
            <p:ph idx="1"/>
          </p:nvPr>
        </p:nvSpPr>
        <p:spPr/>
        <p:txBody>
          <a:bodyPr/>
          <a:lstStyle/>
          <a:p>
            <a:r>
              <a:rPr lang="en-US" dirty="0" err="1"/>
              <a:t>Keyspace</a:t>
            </a:r>
            <a:r>
              <a:rPr lang="en-US" dirty="0"/>
              <a:t> is the outermost container for data in Cassandra. The basic attributes of a </a:t>
            </a:r>
            <a:r>
              <a:rPr lang="en-US" dirty="0" err="1"/>
              <a:t>Keyspace</a:t>
            </a:r>
            <a:r>
              <a:rPr lang="en-US" dirty="0"/>
              <a:t> in Cassandra are: </a:t>
            </a:r>
          </a:p>
          <a:p>
            <a:pPr lvl="1"/>
            <a:r>
              <a:rPr lang="en-US" b="1" dirty="0"/>
              <a:t>Replication factor</a:t>
            </a:r>
            <a:r>
              <a:rPr lang="en-US" dirty="0"/>
              <a:t>: Number of machines in the cluster that will receive copies of the same data.  </a:t>
            </a:r>
          </a:p>
          <a:p>
            <a:pPr lvl="1"/>
            <a:r>
              <a:rPr lang="en-US" b="1" dirty="0"/>
              <a:t>Replica placement strategy</a:t>
            </a:r>
            <a:r>
              <a:rPr lang="en-US" dirty="0"/>
              <a:t>: The strategy to place replicas in the ring, such as: simple strategy, old network topology strategy, and network topology strategy. </a:t>
            </a:r>
          </a:p>
          <a:p>
            <a:pPr lvl="1"/>
            <a:r>
              <a:rPr lang="en-US" b="1" dirty="0"/>
              <a:t>Column families</a:t>
            </a:r>
            <a:r>
              <a:rPr lang="en-US" dirty="0"/>
              <a:t>: Container of a collection of rows. Each row contains ordered columns. Column families represent the structure of your data. Each </a:t>
            </a:r>
            <a:r>
              <a:rPr lang="en-US" dirty="0" err="1"/>
              <a:t>keyspace</a:t>
            </a:r>
            <a:r>
              <a:rPr lang="en-US" dirty="0"/>
              <a:t> has at least one and often many column families.</a:t>
            </a:r>
          </a:p>
          <a:p>
            <a:pPr marL="201168" lvl="1" indent="0">
              <a:buNone/>
            </a:pPr>
            <a:endParaRPr lang="en-US" dirty="0"/>
          </a:p>
          <a:p>
            <a:pPr marL="201168" lvl="1" indent="0">
              <a:buNone/>
            </a:pPr>
            <a:r>
              <a:rPr lang="en-US" dirty="0"/>
              <a:t>Example syntax to create a </a:t>
            </a:r>
            <a:r>
              <a:rPr lang="en-US" dirty="0" err="1"/>
              <a:t>Keyspace</a:t>
            </a:r>
            <a:r>
              <a:rPr lang="en-US" dirty="0"/>
              <a:t>:</a:t>
            </a:r>
          </a:p>
        </p:txBody>
      </p:sp>
      <p:pic>
        <p:nvPicPr>
          <p:cNvPr id="4" name="Picture 3">
            <a:extLst>
              <a:ext uri="{FF2B5EF4-FFF2-40B4-BE49-F238E27FC236}">
                <a16:creationId xmlns:a16="http://schemas.microsoft.com/office/drawing/2014/main" id="{8AF5EEE5-BD08-754A-BB54-5635937E2085}"/>
              </a:ext>
            </a:extLst>
          </p:cNvPr>
          <p:cNvPicPr>
            <a:picLocks noChangeAspect="1"/>
          </p:cNvPicPr>
          <p:nvPr/>
        </p:nvPicPr>
        <p:blipFill>
          <a:blip r:embed="rId3"/>
          <a:stretch>
            <a:fillRect/>
          </a:stretch>
        </p:blipFill>
        <p:spPr>
          <a:xfrm>
            <a:off x="2098842" y="4975726"/>
            <a:ext cx="7416800" cy="660400"/>
          </a:xfrm>
          <a:prstGeom prst="rect">
            <a:avLst/>
          </a:prstGeom>
        </p:spPr>
      </p:pic>
    </p:spTree>
    <p:extLst>
      <p:ext uri="{BB962C8B-B14F-4D97-AF65-F5344CB8AC3E}">
        <p14:creationId xmlns:p14="http://schemas.microsoft.com/office/powerpoint/2010/main" val="57229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4AC99BB-0F6D-A641-865E-DAF7118EEC1A}"/>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Column family</a:t>
            </a:r>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06FB51C-61DF-4288-BD44-73CF554A3030}"/>
              </a:ext>
            </a:extLst>
          </p:cNvPr>
          <p:cNvSpPr>
            <a:spLocks noGrp="1"/>
          </p:cNvSpPr>
          <p:nvPr>
            <p:ph idx="1"/>
          </p:nvPr>
        </p:nvSpPr>
        <p:spPr>
          <a:xfrm>
            <a:off x="571752" y="2799654"/>
            <a:ext cx="3005462" cy="3189665"/>
          </a:xfrm>
        </p:spPr>
        <p:txBody>
          <a:bodyPr>
            <a:normAutofit/>
          </a:bodyPr>
          <a:lstStyle/>
          <a:p>
            <a:r>
              <a:rPr lang="en-US">
                <a:solidFill>
                  <a:srgbClr val="FFFFFF"/>
                </a:solidFill>
              </a:rPr>
              <a:t>A Cassandra column family has the following attributes:</a:t>
            </a:r>
          </a:p>
          <a:p>
            <a:pPr lvl="1"/>
            <a:r>
              <a:rPr lang="en-US">
                <a:solidFill>
                  <a:srgbClr val="FFFFFF"/>
                </a:solidFill>
              </a:rPr>
              <a:t>keys_cached</a:t>
            </a:r>
          </a:p>
          <a:p>
            <a:pPr lvl="1"/>
            <a:r>
              <a:rPr lang="en-US">
                <a:solidFill>
                  <a:srgbClr val="FFFFFF"/>
                </a:solidFill>
              </a:rPr>
              <a:t>rows_cached</a:t>
            </a:r>
          </a:p>
          <a:p>
            <a:pPr lvl="1"/>
            <a:r>
              <a:rPr lang="en-US">
                <a:solidFill>
                  <a:srgbClr val="FFFFFF"/>
                </a:solidFill>
              </a:rPr>
              <a:t>preload_row_cache</a:t>
            </a:r>
            <a:endParaRPr lang="en-US" dirty="0">
              <a:solidFill>
                <a:srgbClr val="FFFFFF"/>
              </a:solidFill>
            </a:endParaRPr>
          </a:p>
        </p:txBody>
      </p:sp>
      <p:pic>
        <p:nvPicPr>
          <p:cNvPr id="4" name="Content Placeholder 3">
            <a:extLst>
              <a:ext uri="{FF2B5EF4-FFF2-40B4-BE49-F238E27FC236}">
                <a16:creationId xmlns:a16="http://schemas.microsoft.com/office/drawing/2014/main" id="{CCC85EA7-3C89-AA49-8F5B-5734C129BD0C}"/>
              </a:ext>
            </a:extLst>
          </p:cNvPr>
          <p:cNvPicPr>
            <a:picLocks noChangeAspect="1"/>
          </p:cNvPicPr>
          <p:nvPr/>
        </p:nvPicPr>
        <p:blipFill>
          <a:blip r:embed="rId2"/>
          <a:stretch>
            <a:fillRect/>
          </a:stretch>
        </p:blipFill>
        <p:spPr>
          <a:xfrm>
            <a:off x="4742017" y="1754973"/>
            <a:ext cx="6798082" cy="3348054"/>
          </a:xfrm>
          <a:prstGeom prst="rect">
            <a:avLst/>
          </a:prstGeom>
        </p:spPr>
      </p:pic>
    </p:spTree>
    <p:extLst>
      <p:ext uri="{BB962C8B-B14F-4D97-AF65-F5344CB8AC3E}">
        <p14:creationId xmlns:p14="http://schemas.microsoft.com/office/powerpoint/2010/main" val="393477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FAD61F-FE56-C343-B74F-874128E4B194}"/>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When should you use Cassandra?</a:t>
            </a:r>
          </a:p>
        </p:txBody>
      </p:sp>
      <p:sp>
        <p:nvSpPr>
          <p:cNvPr id="3" name="Content Placeholder 2">
            <a:extLst>
              <a:ext uri="{FF2B5EF4-FFF2-40B4-BE49-F238E27FC236}">
                <a16:creationId xmlns:a16="http://schemas.microsoft.com/office/drawing/2014/main" id="{B07C01FD-591D-F942-9DFC-4D9E3978EAFA}"/>
              </a:ext>
            </a:extLst>
          </p:cNvPr>
          <p:cNvSpPr>
            <a:spLocks noGrp="1"/>
          </p:cNvSpPr>
          <p:nvPr>
            <p:ph idx="1"/>
          </p:nvPr>
        </p:nvSpPr>
        <p:spPr>
          <a:xfrm>
            <a:off x="5231958" y="605896"/>
            <a:ext cx="5923721" cy="5646208"/>
          </a:xfrm>
        </p:spPr>
        <p:txBody>
          <a:bodyPr anchor="ctr">
            <a:normAutofit/>
          </a:bodyPr>
          <a:lstStyle/>
          <a:p>
            <a:pPr fontAlgn="base">
              <a:lnSpc>
                <a:spcPct val="90000"/>
              </a:lnSpc>
            </a:pPr>
            <a:r>
              <a:rPr lang="en-US" sz="2400"/>
              <a:t>Keeping in mind that the ideal Cassandra application has the following characteristics:</a:t>
            </a:r>
          </a:p>
          <a:p>
            <a:pPr lvl="1" fontAlgn="t">
              <a:lnSpc>
                <a:spcPct val="90000"/>
              </a:lnSpc>
            </a:pPr>
            <a:r>
              <a:rPr lang="en-US" sz="2400"/>
              <a:t>Writes exceed reads by a large margin.</a:t>
            </a:r>
          </a:p>
          <a:p>
            <a:pPr lvl="1" fontAlgn="t">
              <a:lnSpc>
                <a:spcPct val="90000"/>
              </a:lnSpc>
            </a:pPr>
            <a:r>
              <a:rPr lang="en-US" sz="2400"/>
              <a:t>Data is rarely updated</a:t>
            </a:r>
          </a:p>
          <a:p>
            <a:pPr lvl="1" fontAlgn="t">
              <a:lnSpc>
                <a:spcPct val="90000"/>
              </a:lnSpc>
            </a:pPr>
            <a:r>
              <a:rPr lang="en-US" sz="2400"/>
              <a:t>Read Access is by a known primary key.</a:t>
            </a:r>
          </a:p>
          <a:p>
            <a:pPr lvl="1" fontAlgn="t">
              <a:lnSpc>
                <a:spcPct val="90000"/>
              </a:lnSpc>
            </a:pPr>
            <a:r>
              <a:rPr lang="en-US" sz="2400"/>
              <a:t>Data can be partitioned via a key that allows the database to be spread evenly across multiple nodes.</a:t>
            </a:r>
          </a:p>
          <a:p>
            <a:pPr lvl="1" fontAlgn="t">
              <a:lnSpc>
                <a:spcPct val="90000"/>
              </a:lnSpc>
            </a:pPr>
            <a:r>
              <a:rPr lang="en-US" sz="2400"/>
              <a:t>There is no need for joins or aggregates.</a:t>
            </a:r>
          </a:p>
          <a:p>
            <a:pPr marL="201168" lvl="1" indent="0" fontAlgn="t">
              <a:lnSpc>
                <a:spcPct val="90000"/>
              </a:lnSpc>
              <a:buNone/>
            </a:pPr>
            <a:endParaRPr lang="en-US" sz="2400"/>
          </a:p>
          <a:p>
            <a:pPr marL="201168" lvl="1" indent="0" fontAlgn="t">
              <a:lnSpc>
                <a:spcPct val="90000"/>
              </a:lnSpc>
              <a:buNone/>
            </a:pPr>
            <a:r>
              <a:rPr lang="en-US" sz="2400"/>
              <a:t>Given this, a good example for a Cassandra use case could be to store transactions, such as </a:t>
            </a:r>
            <a:r>
              <a:rPr lang="en-US" sz="2400" b="1"/>
              <a:t>purchases</a:t>
            </a:r>
            <a:r>
              <a:rPr lang="en-US" sz="2400"/>
              <a:t>, or to track </a:t>
            </a:r>
            <a:r>
              <a:rPr lang="en-US" sz="2400" b="1"/>
              <a:t>movies watched</a:t>
            </a:r>
            <a:r>
              <a:rPr lang="en-US" sz="2400"/>
              <a:t>.</a:t>
            </a:r>
          </a:p>
        </p:txBody>
      </p:sp>
    </p:spTree>
    <p:extLst>
      <p:ext uri="{BB962C8B-B14F-4D97-AF65-F5344CB8AC3E}">
        <p14:creationId xmlns:p14="http://schemas.microsoft.com/office/powerpoint/2010/main" val="26462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8C7B8F-B8E5-414E-A1CD-FCB7D2628B10}"/>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Cassandra Query Language</a:t>
            </a:r>
          </a:p>
        </p:txBody>
      </p:sp>
      <p:sp>
        <p:nvSpPr>
          <p:cNvPr id="3" name="Content Placeholder 2">
            <a:extLst>
              <a:ext uri="{FF2B5EF4-FFF2-40B4-BE49-F238E27FC236}">
                <a16:creationId xmlns:a16="http://schemas.microsoft.com/office/drawing/2014/main" id="{B564076F-DB38-A542-9524-9C90FB146ADB}"/>
              </a:ext>
            </a:extLst>
          </p:cNvPr>
          <p:cNvSpPr>
            <a:spLocks noGrp="1"/>
          </p:cNvSpPr>
          <p:nvPr>
            <p:ph idx="1"/>
          </p:nvPr>
        </p:nvSpPr>
        <p:spPr>
          <a:xfrm>
            <a:off x="5231958" y="605896"/>
            <a:ext cx="5923721" cy="5646208"/>
          </a:xfrm>
        </p:spPr>
        <p:txBody>
          <a:bodyPr anchor="ctr">
            <a:normAutofit/>
          </a:bodyPr>
          <a:lstStyle/>
          <a:p>
            <a:r>
              <a:rPr lang="en-US" sz="2400" dirty="0"/>
              <a:t>CQL offers a model close to SQL in the sense that data is put in </a:t>
            </a:r>
            <a:r>
              <a:rPr lang="en-US" sz="2400" i="1" dirty="0"/>
              <a:t>tables</a:t>
            </a:r>
            <a:r>
              <a:rPr lang="en-US" sz="2400" dirty="0"/>
              <a:t> containing </a:t>
            </a:r>
            <a:r>
              <a:rPr lang="en-US" sz="2400" i="1" dirty="0"/>
              <a:t>rows</a:t>
            </a:r>
            <a:r>
              <a:rPr lang="en-US" sz="2400" dirty="0"/>
              <a:t> of </a:t>
            </a:r>
            <a:r>
              <a:rPr lang="en-US" sz="2400" i="1" dirty="0"/>
              <a:t>columns</a:t>
            </a:r>
            <a:r>
              <a:rPr lang="en-US" sz="2400" dirty="0"/>
              <a:t>.</a:t>
            </a:r>
          </a:p>
          <a:p>
            <a:r>
              <a:rPr lang="en-US" sz="2400" dirty="0"/>
              <a:t>The CQL language uses identifiers (or names) to identify tables, columns and other objects.</a:t>
            </a:r>
          </a:p>
          <a:p>
            <a:r>
              <a:rPr lang="en-US" sz="2400" dirty="0"/>
              <a:t>A few such identifiers, like SELECT or WITH, are keywords. They have a fixed meaning for the language, and most are reserved. </a:t>
            </a:r>
          </a:p>
        </p:txBody>
      </p:sp>
    </p:spTree>
    <p:extLst>
      <p:ext uri="{BB962C8B-B14F-4D97-AF65-F5344CB8AC3E}">
        <p14:creationId xmlns:p14="http://schemas.microsoft.com/office/powerpoint/2010/main" val="312796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F87BE3-51B8-7A4F-A6E6-27EE2145361F}"/>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CQL Basics</a:t>
            </a:r>
          </a:p>
        </p:txBody>
      </p:sp>
      <p:sp>
        <p:nvSpPr>
          <p:cNvPr id="3" name="Content Placeholder 2">
            <a:extLst>
              <a:ext uri="{FF2B5EF4-FFF2-40B4-BE49-F238E27FC236}">
                <a16:creationId xmlns:a16="http://schemas.microsoft.com/office/drawing/2014/main" id="{A61F65D0-19B2-7946-98C8-CCA312C028C1}"/>
              </a:ext>
            </a:extLst>
          </p:cNvPr>
          <p:cNvSpPr>
            <a:spLocks noGrp="1"/>
          </p:cNvSpPr>
          <p:nvPr>
            <p:ph idx="1"/>
          </p:nvPr>
        </p:nvSpPr>
        <p:spPr>
          <a:xfrm>
            <a:off x="5231958" y="605896"/>
            <a:ext cx="5923721" cy="5646208"/>
          </a:xfrm>
        </p:spPr>
        <p:txBody>
          <a:bodyPr anchor="ctr">
            <a:normAutofit/>
          </a:bodyPr>
          <a:lstStyle/>
          <a:p>
            <a:r>
              <a:rPr lang="en-US" sz="2400" b="1" dirty="0"/>
              <a:t>Create a </a:t>
            </a:r>
            <a:r>
              <a:rPr lang="en-US" sz="2400" b="1" dirty="0" err="1"/>
              <a:t>Keyspace</a:t>
            </a:r>
            <a:r>
              <a:rPr lang="en-US" sz="2400" b="1" dirty="0"/>
              <a:t>: </a:t>
            </a:r>
          </a:p>
          <a:p>
            <a:pPr marL="201168" lvl="1" indent="0">
              <a:buNone/>
            </a:pPr>
            <a:r>
              <a:rPr lang="en-US" sz="2400" dirty="0"/>
              <a:t>CREATE KEYSPACE league WITH REPLICATION = {‘class’:’</a:t>
            </a:r>
            <a:r>
              <a:rPr lang="en-US" sz="2400" dirty="0" err="1"/>
              <a:t>NetworkTopologyStrategy</a:t>
            </a:r>
            <a:r>
              <a:rPr lang="en-US" sz="2400" dirty="0"/>
              <a:t>’, ‘DataCentre1’:3, ‘DataCentre2’: 2}; </a:t>
            </a:r>
          </a:p>
          <a:p>
            <a:pPr marL="0" indent="0">
              <a:buNone/>
            </a:pPr>
            <a:r>
              <a:rPr lang="en-US" sz="2400" b="1" dirty="0"/>
              <a:t>Remove a </a:t>
            </a:r>
            <a:r>
              <a:rPr lang="en-US" sz="2400" b="1" dirty="0" err="1"/>
              <a:t>keyspace</a:t>
            </a:r>
            <a:r>
              <a:rPr lang="en-US" sz="2400" b="1" dirty="0"/>
              <a:t>: </a:t>
            </a:r>
          </a:p>
          <a:p>
            <a:pPr marL="201168" lvl="1" indent="0">
              <a:buNone/>
            </a:pPr>
            <a:r>
              <a:rPr lang="en-US" sz="2400" dirty="0"/>
              <a:t>DROP KEYSPACE league;  </a:t>
            </a:r>
          </a:p>
          <a:p>
            <a:pPr marL="0" indent="0">
              <a:buNone/>
            </a:pPr>
            <a:r>
              <a:rPr lang="en-US" sz="2400" b="1" dirty="0"/>
              <a:t>Select a </a:t>
            </a:r>
            <a:r>
              <a:rPr lang="en-US" sz="2400" b="1" dirty="0" err="1"/>
              <a:t>keyspace</a:t>
            </a:r>
            <a:r>
              <a:rPr lang="en-US" sz="2400" b="1" dirty="0"/>
              <a:t> to operate: </a:t>
            </a:r>
          </a:p>
          <a:p>
            <a:pPr marL="201168" lvl="1" indent="0">
              <a:buNone/>
            </a:pPr>
            <a:r>
              <a:rPr lang="en-US" sz="2400" dirty="0"/>
              <a:t>USE league; </a:t>
            </a:r>
          </a:p>
        </p:txBody>
      </p:sp>
    </p:spTree>
    <p:extLst>
      <p:ext uri="{BB962C8B-B14F-4D97-AF65-F5344CB8AC3E}">
        <p14:creationId xmlns:p14="http://schemas.microsoft.com/office/powerpoint/2010/main" val="14458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30C249D-BB73-0F4F-9E69-4B03A39F13E5}"/>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CQL Basics</a:t>
            </a:r>
          </a:p>
        </p:txBody>
      </p:sp>
      <p:sp>
        <p:nvSpPr>
          <p:cNvPr id="3" name="Content Placeholder 2">
            <a:extLst>
              <a:ext uri="{FF2B5EF4-FFF2-40B4-BE49-F238E27FC236}">
                <a16:creationId xmlns:a16="http://schemas.microsoft.com/office/drawing/2014/main" id="{B8A3DB77-10A7-224C-99B2-F084459F4196}"/>
              </a:ext>
            </a:extLst>
          </p:cNvPr>
          <p:cNvSpPr>
            <a:spLocks noGrp="1"/>
          </p:cNvSpPr>
          <p:nvPr>
            <p:ph idx="1"/>
          </p:nvPr>
        </p:nvSpPr>
        <p:spPr>
          <a:xfrm>
            <a:off x="5231958" y="605896"/>
            <a:ext cx="5923721" cy="5646208"/>
          </a:xfrm>
        </p:spPr>
        <p:txBody>
          <a:bodyPr anchor="ctr">
            <a:normAutofit/>
          </a:bodyPr>
          <a:lstStyle/>
          <a:p>
            <a:pPr marL="0" indent="0">
              <a:lnSpc>
                <a:spcPct val="90000"/>
              </a:lnSpc>
              <a:buNone/>
            </a:pPr>
            <a:r>
              <a:rPr lang="en-US" sz="2200" b="1" dirty="0"/>
              <a:t>Create a table:</a:t>
            </a:r>
          </a:p>
          <a:p>
            <a:pPr marL="201168" lvl="1" indent="0">
              <a:lnSpc>
                <a:spcPct val="90000"/>
              </a:lnSpc>
              <a:buNone/>
            </a:pPr>
            <a:r>
              <a:rPr lang="en-US" sz="2000" dirty="0"/>
              <a:t>CREATE TABLE teams ( </a:t>
            </a:r>
            <a:r>
              <a:rPr lang="en-US" sz="2000" dirty="0" err="1"/>
              <a:t>team_name</a:t>
            </a:r>
            <a:r>
              <a:rPr lang="en-US" sz="2000" dirty="0"/>
              <a:t> VARCHAR, </a:t>
            </a:r>
          </a:p>
          <a:p>
            <a:pPr marL="566928" lvl="3" indent="0">
              <a:lnSpc>
                <a:spcPct val="90000"/>
              </a:lnSpc>
              <a:buNone/>
            </a:pPr>
            <a:r>
              <a:rPr lang="en-US" sz="2200" dirty="0" err="1"/>
              <a:t>player_name</a:t>
            </a:r>
            <a:r>
              <a:rPr lang="en-US" sz="2200" dirty="0"/>
              <a:t> VARCHAR,</a:t>
            </a:r>
          </a:p>
          <a:p>
            <a:pPr marL="566928" lvl="3" indent="0">
              <a:lnSpc>
                <a:spcPct val="90000"/>
              </a:lnSpc>
              <a:buNone/>
            </a:pPr>
            <a:r>
              <a:rPr lang="en-US" sz="2200" dirty="0"/>
              <a:t>PRIMARY KEY (</a:t>
            </a:r>
            <a:r>
              <a:rPr lang="en-US" sz="2200" dirty="0" err="1"/>
              <a:t>team_name</a:t>
            </a:r>
            <a:r>
              <a:rPr lang="en-US" sz="2200" dirty="0"/>
              <a:t>, </a:t>
            </a:r>
            <a:r>
              <a:rPr lang="en-US" sz="2200" dirty="0" err="1"/>
              <a:t>player_name</a:t>
            </a:r>
            <a:r>
              <a:rPr lang="en-US" sz="2200" dirty="0"/>
              <a:t>) </a:t>
            </a:r>
          </a:p>
          <a:p>
            <a:pPr marL="384048" lvl="2" indent="0">
              <a:lnSpc>
                <a:spcPct val="90000"/>
              </a:lnSpc>
              <a:buNone/>
            </a:pPr>
            <a:r>
              <a:rPr lang="en-US" sz="1800" dirty="0"/>
              <a:t>); </a:t>
            </a:r>
          </a:p>
          <a:p>
            <a:pPr marL="0" indent="0">
              <a:lnSpc>
                <a:spcPct val="90000"/>
              </a:lnSpc>
              <a:buNone/>
            </a:pPr>
            <a:r>
              <a:rPr lang="en-US" sz="2200" b="1" dirty="0"/>
              <a:t>Alter a table:</a:t>
            </a:r>
          </a:p>
          <a:p>
            <a:pPr marL="201168" lvl="1" indent="0">
              <a:lnSpc>
                <a:spcPct val="90000"/>
              </a:lnSpc>
              <a:buNone/>
            </a:pPr>
            <a:r>
              <a:rPr lang="en-US" sz="2000" dirty="0"/>
              <a:t>ALTER TABLE teams ADD </a:t>
            </a:r>
            <a:r>
              <a:rPr lang="en-US" sz="2000" dirty="0" err="1"/>
              <a:t>jerseyNumber</a:t>
            </a:r>
            <a:r>
              <a:rPr lang="en-US" sz="2000" dirty="0"/>
              <a:t> INT;</a:t>
            </a:r>
          </a:p>
          <a:p>
            <a:pPr marL="0" indent="0">
              <a:lnSpc>
                <a:spcPct val="90000"/>
              </a:lnSpc>
              <a:buNone/>
            </a:pPr>
            <a:r>
              <a:rPr lang="en-US" sz="2200" b="1" dirty="0"/>
              <a:t>Remove a table:</a:t>
            </a:r>
          </a:p>
          <a:p>
            <a:pPr marL="201168" lvl="1" indent="0">
              <a:lnSpc>
                <a:spcPct val="90000"/>
              </a:lnSpc>
              <a:buNone/>
            </a:pPr>
            <a:r>
              <a:rPr lang="en-US" sz="2000" dirty="0"/>
              <a:t>DROP TABLE teams;</a:t>
            </a:r>
          </a:p>
          <a:p>
            <a:pPr marL="0" indent="0">
              <a:lnSpc>
                <a:spcPct val="90000"/>
              </a:lnSpc>
              <a:buNone/>
            </a:pPr>
            <a:r>
              <a:rPr lang="en-US" sz="2200" b="1" dirty="0"/>
              <a:t>Remove all rows in a table:</a:t>
            </a:r>
          </a:p>
          <a:p>
            <a:pPr marL="201168" lvl="1" indent="0">
              <a:lnSpc>
                <a:spcPct val="90000"/>
              </a:lnSpc>
              <a:buNone/>
            </a:pPr>
            <a:r>
              <a:rPr lang="en-US" sz="2000" dirty="0"/>
              <a:t>TRUNCATE TABLE teams;</a:t>
            </a:r>
          </a:p>
        </p:txBody>
      </p:sp>
    </p:spTree>
    <p:extLst>
      <p:ext uri="{BB962C8B-B14F-4D97-AF65-F5344CB8AC3E}">
        <p14:creationId xmlns:p14="http://schemas.microsoft.com/office/powerpoint/2010/main" val="190637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12936E-2DE9-2446-A2FA-34AE07F3C69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CQL Basics</a:t>
            </a:r>
          </a:p>
        </p:txBody>
      </p:sp>
      <p:sp>
        <p:nvSpPr>
          <p:cNvPr id="3" name="Content Placeholder 2">
            <a:extLst>
              <a:ext uri="{FF2B5EF4-FFF2-40B4-BE49-F238E27FC236}">
                <a16:creationId xmlns:a16="http://schemas.microsoft.com/office/drawing/2014/main" id="{4B4A60A6-5CA7-D34F-B82C-72C4D145E7F1}"/>
              </a:ext>
            </a:extLst>
          </p:cNvPr>
          <p:cNvSpPr>
            <a:spLocks noGrp="1"/>
          </p:cNvSpPr>
          <p:nvPr>
            <p:ph idx="1"/>
          </p:nvPr>
        </p:nvSpPr>
        <p:spPr>
          <a:xfrm>
            <a:off x="5231958" y="605896"/>
            <a:ext cx="5923721" cy="5646208"/>
          </a:xfrm>
        </p:spPr>
        <p:txBody>
          <a:bodyPr anchor="ctr">
            <a:normAutofit/>
          </a:bodyPr>
          <a:lstStyle/>
          <a:p>
            <a:pPr marL="0" indent="0">
              <a:lnSpc>
                <a:spcPct val="90000"/>
              </a:lnSpc>
              <a:buNone/>
            </a:pPr>
            <a:r>
              <a:rPr lang="en-US" sz="2000" b="1" dirty="0"/>
              <a:t>Retrieve rows:</a:t>
            </a:r>
          </a:p>
          <a:p>
            <a:pPr marL="201168" lvl="1" indent="0">
              <a:lnSpc>
                <a:spcPct val="90000"/>
              </a:lnSpc>
              <a:buNone/>
            </a:pPr>
            <a:r>
              <a:rPr lang="en-US" sz="2000" dirty="0"/>
              <a:t>SELECT * FROM teams WHERE </a:t>
            </a:r>
            <a:r>
              <a:rPr lang="en-US" sz="2000" dirty="0" err="1"/>
              <a:t>team_name</a:t>
            </a:r>
            <a:r>
              <a:rPr lang="en-US" sz="2000" dirty="0"/>
              <a:t> = ‘Mighty Mutts’ AND </a:t>
            </a:r>
            <a:r>
              <a:rPr lang="en-US" sz="2000" dirty="0" err="1"/>
              <a:t>player_name</a:t>
            </a:r>
            <a:r>
              <a:rPr lang="en-US" sz="2000" dirty="0"/>
              <a:t> = ‘Lucky’; </a:t>
            </a:r>
          </a:p>
          <a:p>
            <a:pPr marL="0" indent="0">
              <a:lnSpc>
                <a:spcPct val="90000"/>
              </a:lnSpc>
              <a:buNone/>
            </a:pPr>
            <a:r>
              <a:rPr lang="en-US" sz="2000" b="1" dirty="0"/>
              <a:t>Insert a row:</a:t>
            </a:r>
          </a:p>
          <a:p>
            <a:pPr marL="201168" lvl="1" indent="0">
              <a:lnSpc>
                <a:spcPct val="90000"/>
              </a:lnSpc>
              <a:buNone/>
            </a:pPr>
            <a:r>
              <a:rPr lang="en-US" sz="2000" dirty="0"/>
              <a:t>INSERT INTO teams (</a:t>
            </a:r>
            <a:r>
              <a:rPr lang="en-US" sz="2000" dirty="0" err="1"/>
              <a:t>team_name</a:t>
            </a:r>
            <a:r>
              <a:rPr lang="en-US" sz="2000" dirty="0"/>
              <a:t>, </a:t>
            </a:r>
            <a:r>
              <a:rPr lang="en-US" sz="2000" dirty="0" err="1"/>
              <a:t>player_name</a:t>
            </a:r>
            <a:r>
              <a:rPr lang="en-US" sz="2000" dirty="0"/>
              <a:t>, jersey) VALUES ('Mighty Mutts',’Felix’,90) IF NOT EXISTS;</a:t>
            </a:r>
          </a:p>
          <a:p>
            <a:pPr marL="0" indent="0">
              <a:lnSpc>
                <a:spcPct val="90000"/>
              </a:lnSpc>
              <a:buNone/>
            </a:pPr>
            <a:r>
              <a:rPr lang="en-US" sz="2000" b="1" dirty="0"/>
              <a:t>Retrieve distinct values: </a:t>
            </a:r>
          </a:p>
          <a:p>
            <a:pPr marL="201168" lvl="1" indent="0">
              <a:lnSpc>
                <a:spcPct val="90000"/>
              </a:lnSpc>
              <a:buNone/>
            </a:pPr>
            <a:r>
              <a:rPr lang="en-US" sz="2000" dirty="0"/>
              <a:t>SELECT DISTINCT </a:t>
            </a:r>
            <a:r>
              <a:rPr lang="en-US" sz="2000" dirty="0" err="1"/>
              <a:t>team_name</a:t>
            </a:r>
            <a:r>
              <a:rPr lang="en-US" sz="2000" dirty="0"/>
              <a:t> FROM league;</a:t>
            </a:r>
          </a:p>
          <a:p>
            <a:pPr marL="0" indent="0">
              <a:lnSpc>
                <a:spcPct val="90000"/>
              </a:lnSpc>
              <a:buNone/>
            </a:pPr>
            <a:r>
              <a:rPr lang="en-US" sz="2000" b="1" dirty="0"/>
              <a:t>Limit the number of rows returned: </a:t>
            </a:r>
          </a:p>
          <a:p>
            <a:pPr marL="201168" lvl="1" indent="0">
              <a:lnSpc>
                <a:spcPct val="90000"/>
              </a:lnSpc>
              <a:buNone/>
            </a:pPr>
            <a:r>
              <a:rPr lang="en-US" sz="2000" dirty="0"/>
              <a:t>SELECT * FROM league LIMIT 1; </a:t>
            </a:r>
          </a:p>
          <a:p>
            <a:pPr marL="0" indent="0">
              <a:lnSpc>
                <a:spcPct val="90000"/>
              </a:lnSpc>
              <a:buNone/>
            </a:pPr>
            <a:r>
              <a:rPr lang="en-US" sz="2000" b="1" dirty="0"/>
              <a:t>Sort the result: </a:t>
            </a:r>
          </a:p>
          <a:p>
            <a:pPr marL="201168" lvl="1" indent="0">
              <a:lnSpc>
                <a:spcPct val="90000"/>
              </a:lnSpc>
              <a:buNone/>
            </a:pPr>
            <a:r>
              <a:rPr lang="en-US" sz="2000" dirty="0"/>
              <a:t>SELECT * FROM league WHERE </a:t>
            </a:r>
            <a:r>
              <a:rPr lang="en-US" sz="2000" dirty="0" err="1"/>
              <a:t>team_name</a:t>
            </a:r>
            <a:r>
              <a:rPr lang="en-US" sz="2000" dirty="0"/>
              <a:t> = ‘Mighty Mutts’ ORDER BY </a:t>
            </a:r>
            <a:r>
              <a:rPr lang="en-US" sz="2000" dirty="0" err="1"/>
              <a:t>player_name</a:t>
            </a:r>
            <a:r>
              <a:rPr lang="en-US" sz="2000" dirty="0"/>
              <a:t> DESC;</a:t>
            </a:r>
          </a:p>
        </p:txBody>
      </p:sp>
    </p:spTree>
    <p:extLst>
      <p:ext uri="{BB962C8B-B14F-4D97-AF65-F5344CB8AC3E}">
        <p14:creationId xmlns:p14="http://schemas.microsoft.com/office/powerpoint/2010/main" val="283259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9C3DCD-A3FC-DF44-8413-682065DA9360}"/>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Example dataset with Cassandra</a:t>
            </a:r>
          </a:p>
        </p:txBody>
      </p:sp>
      <p:cxnSp>
        <p:nvCxnSpPr>
          <p:cNvPr id="20" name="Straight Connector 19">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6E451B38-29EC-AE4F-A16F-3899A60FEA3A}"/>
              </a:ext>
            </a:extLst>
          </p:cNvPr>
          <p:cNvPicPr>
            <a:picLocks noGrp="1" noChangeAspect="1"/>
          </p:cNvPicPr>
          <p:nvPr>
            <p:ph idx="1"/>
          </p:nvPr>
        </p:nvPicPr>
        <p:blipFill>
          <a:blip r:embed="rId3"/>
          <a:stretch>
            <a:fillRect/>
          </a:stretch>
        </p:blipFill>
        <p:spPr>
          <a:xfrm>
            <a:off x="5282335" y="699085"/>
            <a:ext cx="6275667" cy="5459830"/>
          </a:xfrm>
          <a:prstGeom prst="rect">
            <a:avLst/>
          </a:prstGeom>
        </p:spPr>
      </p:pic>
    </p:spTree>
    <p:extLst>
      <p:ext uri="{BB962C8B-B14F-4D97-AF65-F5344CB8AC3E}">
        <p14:creationId xmlns:p14="http://schemas.microsoft.com/office/powerpoint/2010/main" val="83403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3FCE-33D0-EC4D-AD06-BFC79016B019}"/>
              </a:ext>
            </a:extLst>
          </p:cNvPr>
          <p:cNvSpPr>
            <a:spLocks noGrp="1"/>
          </p:cNvSpPr>
          <p:nvPr>
            <p:ph type="title"/>
          </p:nvPr>
        </p:nvSpPr>
        <p:spPr>
          <a:xfrm>
            <a:off x="1097280" y="286603"/>
            <a:ext cx="10058400" cy="1450757"/>
          </a:xfrm>
        </p:spPr>
        <p:txBody>
          <a:bodyPr>
            <a:normAutofit/>
          </a:bodyPr>
          <a:lstStyle/>
          <a:p>
            <a:r>
              <a:rPr lang="en-US" dirty="0"/>
              <a:t>What is Cassandra?</a:t>
            </a:r>
          </a:p>
        </p:txBody>
      </p:sp>
      <p:graphicFrame>
        <p:nvGraphicFramePr>
          <p:cNvPr id="5" name="Content Placeholder 2">
            <a:extLst>
              <a:ext uri="{FF2B5EF4-FFF2-40B4-BE49-F238E27FC236}">
                <a16:creationId xmlns:a16="http://schemas.microsoft.com/office/drawing/2014/main" id="{35C656A9-8E02-427A-8B42-046F86A65A25}"/>
              </a:ext>
            </a:extLst>
          </p:cNvPr>
          <p:cNvGraphicFramePr>
            <a:graphicFrameLocks noGrp="1"/>
          </p:cNvGraphicFramePr>
          <p:nvPr>
            <p:ph idx="1"/>
            <p:extLst>
              <p:ext uri="{D42A27DB-BD31-4B8C-83A1-F6EECF244321}">
                <p14:modId xmlns:p14="http://schemas.microsoft.com/office/powerpoint/2010/main" val="215754766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7702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1121B1-B991-B741-BEB4-C4CAD4951DDC}"/>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Example CQL Query</a:t>
            </a:r>
          </a:p>
        </p:txBody>
      </p:sp>
      <p:cxnSp>
        <p:nvCxnSpPr>
          <p:cNvPr id="19"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5AA21A6-11BC-4C1E-BD9A-CCA814461E3F}"/>
              </a:ext>
            </a:extLst>
          </p:cNvPr>
          <p:cNvSpPr>
            <a:spLocks noGrp="1"/>
          </p:cNvSpPr>
          <p:nvPr>
            <p:ph idx="1"/>
          </p:nvPr>
        </p:nvSpPr>
        <p:spPr>
          <a:xfrm>
            <a:off x="571752" y="2799654"/>
            <a:ext cx="3005462" cy="3189665"/>
          </a:xfrm>
        </p:spPr>
        <p:txBody>
          <a:bodyPr>
            <a:normAutofit/>
          </a:bodyPr>
          <a:lstStyle/>
          <a:p>
            <a:r>
              <a:rPr lang="en-US" dirty="0">
                <a:solidFill>
                  <a:srgbClr val="FFFFFF"/>
                </a:solidFill>
              </a:rPr>
              <a:t>We used the built-in aggregate function avg to get the restaurants’ average rating per year.</a:t>
            </a:r>
          </a:p>
        </p:txBody>
      </p:sp>
      <p:pic>
        <p:nvPicPr>
          <p:cNvPr id="4" name="Content Placeholder 3">
            <a:extLst>
              <a:ext uri="{FF2B5EF4-FFF2-40B4-BE49-F238E27FC236}">
                <a16:creationId xmlns:a16="http://schemas.microsoft.com/office/drawing/2014/main" id="{FCF46CFA-FB99-6442-8492-D7579C8883BA}"/>
              </a:ext>
            </a:extLst>
          </p:cNvPr>
          <p:cNvPicPr>
            <a:picLocks noChangeAspect="1"/>
          </p:cNvPicPr>
          <p:nvPr/>
        </p:nvPicPr>
        <p:blipFill>
          <a:blip r:embed="rId2"/>
          <a:stretch>
            <a:fillRect/>
          </a:stretch>
        </p:blipFill>
        <p:spPr>
          <a:xfrm>
            <a:off x="4742017" y="964695"/>
            <a:ext cx="6798082" cy="4928609"/>
          </a:xfrm>
          <a:prstGeom prst="rect">
            <a:avLst/>
          </a:prstGeom>
        </p:spPr>
      </p:pic>
    </p:spTree>
    <p:extLst>
      <p:ext uri="{BB962C8B-B14F-4D97-AF65-F5344CB8AC3E}">
        <p14:creationId xmlns:p14="http://schemas.microsoft.com/office/powerpoint/2010/main" val="114435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39E5C-C68C-EA4E-A332-27EF682ED474}"/>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Cassandra</a:t>
            </a:r>
            <a:r>
              <a:rPr lang="en-US" sz="4000" dirty="0"/>
              <a:t> </a:t>
            </a:r>
            <a:r>
              <a:rPr lang="en-US" sz="4000" dirty="0">
                <a:solidFill>
                  <a:srgbClr val="FFFFFF"/>
                </a:solidFill>
              </a:rPr>
              <a:t>CRUD Operations</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F9B92A09-D2BC-4CDD-AB1D-09932A7A9BA8}"/>
              </a:ext>
            </a:extLst>
          </p:cNvPr>
          <p:cNvSpPr>
            <a:spLocks noGrp="1"/>
          </p:cNvSpPr>
          <p:nvPr>
            <p:ph idx="1"/>
          </p:nvPr>
        </p:nvSpPr>
        <p:spPr>
          <a:xfrm>
            <a:off x="571752" y="2799654"/>
            <a:ext cx="3005462" cy="3189665"/>
          </a:xfrm>
        </p:spPr>
        <p:txBody>
          <a:bodyPr>
            <a:normAutofit/>
          </a:bodyPr>
          <a:lstStyle/>
          <a:p>
            <a:pPr>
              <a:lnSpc>
                <a:spcPct val="110000"/>
              </a:lnSpc>
            </a:pPr>
            <a:r>
              <a:rPr lang="en-US" sz="1300" dirty="0">
                <a:solidFill>
                  <a:srgbClr val="FFFFFF"/>
                </a:solidFill>
              </a:rPr>
              <a:t>1) We inserted a new record. (CREATE)</a:t>
            </a:r>
          </a:p>
          <a:p>
            <a:pPr>
              <a:lnSpc>
                <a:spcPct val="110000"/>
              </a:lnSpc>
            </a:pPr>
            <a:r>
              <a:rPr lang="en-US" sz="1300" dirty="0">
                <a:solidFill>
                  <a:srgbClr val="FFFFFF"/>
                </a:solidFill>
              </a:rPr>
              <a:t>2) we checked if the new record is there by using a SELECT statement. (READ)</a:t>
            </a:r>
          </a:p>
          <a:p>
            <a:pPr>
              <a:lnSpc>
                <a:spcPct val="110000"/>
              </a:lnSpc>
            </a:pPr>
            <a:r>
              <a:rPr lang="en-US" sz="1300" dirty="0">
                <a:solidFill>
                  <a:srgbClr val="FFFFFF"/>
                </a:solidFill>
              </a:rPr>
              <a:t>3) we changed the value of one of the attributes. (UPDATE)</a:t>
            </a:r>
          </a:p>
          <a:p>
            <a:pPr>
              <a:lnSpc>
                <a:spcPct val="110000"/>
              </a:lnSpc>
            </a:pPr>
            <a:r>
              <a:rPr lang="en-US" sz="1300" dirty="0">
                <a:solidFill>
                  <a:srgbClr val="FFFFFF"/>
                </a:solidFill>
              </a:rPr>
              <a:t>4) we checked if the record was modified by using a SELECT statement. (READ)</a:t>
            </a:r>
          </a:p>
          <a:p>
            <a:pPr>
              <a:lnSpc>
                <a:spcPct val="110000"/>
              </a:lnSpc>
            </a:pPr>
            <a:r>
              <a:rPr lang="en-US" sz="1300" dirty="0">
                <a:solidFill>
                  <a:srgbClr val="FFFFFF"/>
                </a:solidFill>
              </a:rPr>
              <a:t>5) we deleted the record. (DELETE)</a:t>
            </a:r>
          </a:p>
          <a:p>
            <a:pPr>
              <a:lnSpc>
                <a:spcPct val="110000"/>
              </a:lnSpc>
            </a:pPr>
            <a:r>
              <a:rPr lang="en-US" sz="1300" dirty="0">
                <a:solidFill>
                  <a:srgbClr val="FFFFFF"/>
                </a:solidFill>
              </a:rPr>
              <a:t>6) we checked if the record was deleted by using a SELECT statement. (READ)</a:t>
            </a:r>
          </a:p>
        </p:txBody>
      </p:sp>
      <p:pic>
        <p:nvPicPr>
          <p:cNvPr id="7" name="Content Placeholder 6">
            <a:extLst>
              <a:ext uri="{FF2B5EF4-FFF2-40B4-BE49-F238E27FC236}">
                <a16:creationId xmlns:a16="http://schemas.microsoft.com/office/drawing/2014/main" id="{E75D4044-274E-F442-8115-9E1D8F1CE211}"/>
              </a:ext>
            </a:extLst>
          </p:cNvPr>
          <p:cNvPicPr>
            <a:picLocks noChangeAspect="1"/>
          </p:cNvPicPr>
          <p:nvPr/>
        </p:nvPicPr>
        <p:blipFill>
          <a:blip r:embed="rId3"/>
          <a:stretch>
            <a:fillRect/>
          </a:stretch>
        </p:blipFill>
        <p:spPr>
          <a:xfrm>
            <a:off x="4742017" y="2145863"/>
            <a:ext cx="6798082" cy="2566274"/>
          </a:xfrm>
          <a:prstGeom prst="rect">
            <a:avLst/>
          </a:prstGeom>
        </p:spPr>
      </p:pic>
      <p:sp>
        <p:nvSpPr>
          <p:cNvPr id="3" name="Rectangle 2">
            <a:extLst>
              <a:ext uri="{FF2B5EF4-FFF2-40B4-BE49-F238E27FC236}">
                <a16:creationId xmlns:a16="http://schemas.microsoft.com/office/drawing/2014/main" id="{FBD3D230-0F2E-084B-8446-3D0F09FEE020}"/>
              </a:ext>
            </a:extLst>
          </p:cNvPr>
          <p:cNvSpPr/>
          <p:nvPr/>
        </p:nvSpPr>
        <p:spPr>
          <a:xfrm>
            <a:off x="5651807" y="3244334"/>
            <a:ext cx="888385" cy="369332"/>
          </a:xfrm>
          <a:prstGeom prst="rect">
            <a:avLst/>
          </a:prstGeom>
        </p:spPr>
        <p:txBody>
          <a:bodyPr wrap="none">
            <a:spAutoFit/>
          </a:bodyPr>
          <a:lstStyle/>
          <a:p>
            <a:r>
              <a:rPr lang="en-US" b="1" dirty="0">
                <a:solidFill>
                  <a:srgbClr val="222222"/>
                </a:solidFill>
                <a:latin typeface="georgia" panose="02040502050405020303" pitchFamily="18" charset="0"/>
                <a:ea typeface="Times New Roman" panose="02020603050405020304" pitchFamily="18" charset="0"/>
                <a:cs typeface="Times New Roman" panose="02020603050405020304" pitchFamily="18" charset="0"/>
              </a:rPr>
              <a:t>Neo4j</a:t>
            </a:r>
            <a:endParaRPr lang="en-US"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4" name="TextBox 3">
            <a:extLst>
              <a:ext uri="{FF2B5EF4-FFF2-40B4-BE49-F238E27FC236}">
                <a16:creationId xmlns:a16="http://schemas.microsoft.com/office/drawing/2014/main" id="{66CF753D-A9B5-F147-9CCC-C15924234744}"/>
              </a:ext>
            </a:extLst>
          </p:cNvPr>
          <p:cNvSpPr txBox="1"/>
          <p:nvPr/>
        </p:nvSpPr>
        <p:spPr>
          <a:xfrm>
            <a:off x="1143000" y="-85725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61508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3FCE-33D0-EC4D-AD06-BFC79016B019}"/>
              </a:ext>
            </a:extLst>
          </p:cNvPr>
          <p:cNvSpPr>
            <a:spLocks noGrp="1"/>
          </p:cNvSpPr>
          <p:nvPr>
            <p:ph type="title"/>
          </p:nvPr>
        </p:nvSpPr>
        <p:spPr>
          <a:xfrm>
            <a:off x="1097280" y="286603"/>
            <a:ext cx="10058400" cy="1450757"/>
          </a:xfrm>
        </p:spPr>
        <p:txBody>
          <a:bodyPr>
            <a:normAutofit/>
          </a:bodyPr>
          <a:lstStyle/>
          <a:p>
            <a:r>
              <a:rPr lang="en-US" dirty="0"/>
              <a:t>What is Neo4j?</a:t>
            </a:r>
          </a:p>
        </p:txBody>
      </p:sp>
      <p:sp>
        <p:nvSpPr>
          <p:cNvPr id="3" name="Content Placeholder 2">
            <a:extLst>
              <a:ext uri="{FF2B5EF4-FFF2-40B4-BE49-F238E27FC236}">
                <a16:creationId xmlns:a16="http://schemas.microsoft.com/office/drawing/2014/main" id="{2FFCD301-C4D6-AC46-AE05-969867F982B4}"/>
              </a:ext>
            </a:extLst>
          </p:cNvPr>
          <p:cNvSpPr>
            <a:spLocks noGrp="1"/>
          </p:cNvSpPr>
          <p:nvPr>
            <p:ph idx="1"/>
          </p:nvPr>
        </p:nvSpPr>
        <p:spPr/>
        <p:txBody>
          <a:bodyPr/>
          <a:lstStyle/>
          <a:p>
            <a:r>
              <a:rPr lang="en-US" dirty="0"/>
              <a:t>Neo4j is a native graph database that works with complex and connected data with an graph query language called Cypher. Flat files use table, SQL database use the relational model, and NoSQL databases use a key value model.  </a:t>
            </a:r>
          </a:p>
          <a:p>
            <a:endParaRPr lang="en-US" dirty="0"/>
          </a:p>
        </p:txBody>
      </p:sp>
    </p:spTree>
    <p:extLst>
      <p:ext uri="{BB962C8B-B14F-4D97-AF65-F5344CB8AC3E}">
        <p14:creationId xmlns:p14="http://schemas.microsoft.com/office/powerpoint/2010/main" val="1234889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5C31-CA68-A141-88DD-685761A3F2A6}"/>
              </a:ext>
            </a:extLst>
          </p:cNvPr>
          <p:cNvSpPr>
            <a:spLocks noGrp="1"/>
          </p:cNvSpPr>
          <p:nvPr>
            <p:ph type="title"/>
          </p:nvPr>
        </p:nvSpPr>
        <p:spPr/>
        <p:txBody>
          <a:bodyPr/>
          <a:lstStyle/>
          <a:p>
            <a:r>
              <a:rPr lang="en-US" dirty="0"/>
              <a:t>Concepts behind the Neo4j?</a:t>
            </a:r>
          </a:p>
        </p:txBody>
      </p:sp>
      <p:sp>
        <p:nvSpPr>
          <p:cNvPr id="3" name="Content Placeholder 2">
            <a:extLst>
              <a:ext uri="{FF2B5EF4-FFF2-40B4-BE49-F238E27FC236}">
                <a16:creationId xmlns:a16="http://schemas.microsoft.com/office/drawing/2014/main" id="{E946361B-0399-7D49-A845-3CAC04511674}"/>
              </a:ext>
            </a:extLst>
          </p:cNvPr>
          <p:cNvSpPr>
            <a:spLocks noGrp="1"/>
          </p:cNvSpPr>
          <p:nvPr>
            <p:ph sz="half" idx="1"/>
          </p:nvPr>
        </p:nvSpPr>
        <p:spPr/>
        <p:txBody>
          <a:bodyPr>
            <a:normAutofit fontScale="85000" lnSpcReduction="20000"/>
          </a:bodyPr>
          <a:lstStyle/>
          <a:p>
            <a:r>
              <a:rPr lang="en-US" b="1" dirty="0"/>
              <a:t>Nodes   </a:t>
            </a:r>
          </a:p>
          <a:p>
            <a:r>
              <a:rPr lang="en-US" dirty="0"/>
              <a:t>Nodes are often used to represent </a:t>
            </a:r>
            <a:r>
              <a:rPr lang="en-US" i="1" dirty="0"/>
              <a:t>entities</a:t>
            </a:r>
            <a:r>
              <a:rPr lang="en-US" dirty="0"/>
              <a:t>. The simplest possible graph is a single node. Consider the graph below, consisting of a single node.</a:t>
            </a:r>
          </a:p>
          <a:p>
            <a:r>
              <a:rPr lang="en-US" b="1" dirty="0"/>
              <a:t>Labels</a:t>
            </a:r>
            <a:endParaRPr lang="en-US" dirty="0"/>
          </a:p>
          <a:p>
            <a:r>
              <a:rPr lang="en-US" dirty="0"/>
              <a:t>Labels are used to shape the domain by grouping nodes into sets where all nodes that have a certain label belongs to the same set.</a:t>
            </a:r>
          </a:p>
          <a:p>
            <a:r>
              <a:rPr lang="en-US" b="1" dirty="0"/>
              <a:t>Relationships</a:t>
            </a:r>
            <a:endParaRPr lang="en-US" dirty="0"/>
          </a:p>
          <a:p>
            <a:r>
              <a:rPr lang="en-US" dirty="0"/>
              <a:t>A relationship connects two nodes. Relationships organize nodes into structures, allowing a graph to resemble a list, a tree, a map, or a compound entity</a:t>
            </a:r>
          </a:p>
        </p:txBody>
      </p:sp>
      <p:sp>
        <p:nvSpPr>
          <p:cNvPr id="4" name="Content Placeholder 3">
            <a:extLst>
              <a:ext uri="{FF2B5EF4-FFF2-40B4-BE49-F238E27FC236}">
                <a16:creationId xmlns:a16="http://schemas.microsoft.com/office/drawing/2014/main" id="{6276CC42-B5D6-7946-ABF7-FD1D56996A58}"/>
              </a:ext>
            </a:extLst>
          </p:cNvPr>
          <p:cNvSpPr>
            <a:spLocks noGrp="1"/>
          </p:cNvSpPr>
          <p:nvPr>
            <p:ph sz="half" idx="2"/>
          </p:nvPr>
        </p:nvSpPr>
        <p:spPr/>
        <p:txBody>
          <a:bodyPr>
            <a:normAutofit fontScale="85000" lnSpcReduction="20000"/>
          </a:bodyPr>
          <a:lstStyle/>
          <a:p>
            <a:r>
              <a:rPr lang="en-US" b="1" dirty="0"/>
              <a:t>Relationship Types</a:t>
            </a:r>
            <a:endParaRPr lang="en-US" dirty="0"/>
          </a:p>
          <a:p>
            <a:r>
              <a:rPr lang="en-US" dirty="0"/>
              <a:t>A relationship must have exactly one relationship type.</a:t>
            </a:r>
          </a:p>
          <a:p>
            <a:r>
              <a:rPr lang="en-US" b="1" dirty="0"/>
              <a:t>Properties</a:t>
            </a:r>
            <a:endParaRPr lang="en-US" dirty="0"/>
          </a:p>
          <a:p>
            <a:r>
              <a:rPr lang="en-US" dirty="0"/>
              <a:t>Properties are name-value pairs that are used to add qualities to nodes and relationships.</a:t>
            </a:r>
          </a:p>
          <a:p>
            <a:endParaRPr lang="en-US" dirty="0"/>
          </a:p>
        </p:txBody>
      </p:sp>
    </p:spTree>
    <p:extLst>
      <p:ext uri="{BB962C8B-B14F-4D97-AF65-F5344CB8AC3E}">
        <p14:creationId xmlns:p14="http://schemas.microsoft.com/office/powerpoint/2010/main" val="311469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2D60-0713-E249-9251-FD8BBA06F0B4}"/>
              </a:ext>
            </a:extLst>
          </p:cNvPr>
          <p:cNvSpPr>
            <a:spLocks noGrp="1"/>
          </p:cNvSpPr>
          <p:nvPr>
            <p:ph type="title"/>
          </p:nvPr>
        </p:nvSpPr>
        <p:spPr/>
        <p:txBody>
          <a:bodyPr>
            <a:normAutofit fontScale="90000"/>
          </a:bodyPr>
          <a:lstStyle/>
          <a:p>
            <a:r>
              <a:rPr lang="en-US" dirty="0"/>
              <a:t>A scenario where you need these databases: Movie</a:t>
            </a:r>
          </a:p>
        </p:txBody>
      </p:sp>
      <p:sp>
        <p:nvSpPr>
          <p:cNvPr id="7" name="TextBox 6">
            <a:extLst>
              <a:ext uri="{FF2B5EF4-FFF2-40B4-BE49-F238E27FC236}">
                <a16:creationId xmlns:a16="http://schemas.microsoft.com/office/drawing/2014/main" id="{8F4C265C-6C67-4C46-B947-1A5EB0E7E220}"/>
              </a:ext>
            </a:extLst>
          </p:cNvPr>
          <p:cNvSpPr txBox="1"/>
          <p:nvPr/>
        </p:nvSpPr>
        <p:spPr>
          <a:xfrm>
            <a:off x="1257300" y="2057398"/>
            <a:ext cx="842963" cy="369332"/>
          </a:xfrm>
          <a:prstGeom prst="rect">
            <a:avLst/>
          </a:prstGeom>
          <a:noFill/>
        </p:spPr>
        <p:txBody>
          <a:bodyPr wrap="square" rtlCol="0">
            <a:spAutoFit/>
          </a:bodyPr>
          <a:lstStyle/>
          <a:p>
            <a:r>
              <a:rPr lang="en-US" dirty="0">
                <a:solidFill>
                  <a:srgbClr val="222222"/>
                </a:solidFill>
                <a:latin typeface="georgia" panose="02040502050405020303" pitchFamily="18" charset="0"/>
                <a:cs typeface="Times New Roman" panose="02020603050405020304" pitchFamily="18" charset="0"/>
              </a:rPr>
              <a:t>Node</a:t>
            </a:r>
          </a:p>
        </p:txBody>
      </p:sp>
      <p:sp>
        <p:nvSpPr>
          <p:cNvPr id="9" name="TextBox 8">
            <a:extLst>
              <a:ext uri="{FF2B5EF4-FFF2-40B4-BE49-F238E27FC236}">
                <a16:creationId xmlns:a16="http://schemas.microsoft.com/office/drawing/2014/main" id="{6E99AE7F-0274-1B41-BAC9-6DD64ADE2DC0}"/>
              </a:ext>
            </a:extLst>
          </p:cNvPr>
          <p:cNvSpPr txBox="1"/>
          <p:nvPr/>
        </p:nvSpPr>
        <p:spPr>
          <a:xfrm>
            <a:off x="1288306" y="3160371"/>
            <a:ext cx="2700338" cy="369332"/>
          </a:xfrm>
          <a:prstGeom prst="rect">
            <a:avLst/>
          </a:prstGeom>
          <a:noFill/>
        </p:spPr>
        <p:txBody>
          <a:bodyPr wrap="square" rtlCol="0">
            <a:spAutoFit/>
          </a:bodyPr>
          <a:lstStyle/>
          <a:p>
            <a:r>
              <a:rPr lang="en-US" dirty="0" err="1">
                <a:solidFill>
                  <a:srgbClr val="222222"/>
                </a:solidFill>
                <a:latin typeface="georgia" panose="02040502050405020303" pitchFamily="18" charset="0"/>
                <a:cs typeface="Times New Roman" panose="02020603050405020304" pitchFamily="18" charset="0"/>
              </a:rPr>
              <a:t>Lables</a:t>
            </a:r>
            <a:r>
              <a:rPr lang="en-US" dirty="0">
                <a:solidFill>
                  <a:srgbClr val="222222"/>
                </a:solidFill>
                <a:latin typeface="georgia" panose="02040502050405020303" pitchFamily="18" charset="0"/>
                <a:cs typeface="Times New Roman" panose="02020603050405020304" pitchFamily="18" charset="0"/>
              </a:rPr>
              <a:t> Person, Movie</a:t>
            </a:r>
          </a:p>
        </p:txBody>
      </p:sp>
      <p:sp>
        <p:nvSpPr>
          <p:cNvPr id="8" name="Rectangle 7">
            <a:extLst>
              <a:ext uri="{FF2B5EF4-FFF2-40B4-BE49-F238E27FC236}">
                <a16:creationId xmlns:a16="http://schemas.microsoft.com/office/drawing/2014/main" id="{6F9507B4-661A-924A-8062-AC4CE0B8C95E}"/>
              </a:ext>
            </a:extLst>
          </p:cNvPr>
          <p:cNvSpPr/>
          <p:nvPr/>
        </p:nvSpPr>
        <p:spPr>
          <a:xfrm>
            <a:off x="1257299" y="4734611"/>
            <a:ext cx="4772460" cy="369332"/>
          </a:xfrm>
          <a:prstGeom prst="rect">
            <a:avLst/>
          </a:prstGeom>
        </p:spPr>
        <p:txBody>
          <a:bodyPr wrap="none">
            <a:spAutoFit/>
          </a:bodyPr>
          <a:lstStyle/>
          <a:p>
            <a:r>
              <a:rPr lang="en-US" dirty="0">
                <a:solidFill>
                  <a:srgbClr val="222222"/>
                </a:solidFill>
                <a:latin typeface="georgia" panose="02040502050405020303" pitchFamily="18" charset="0"/>
                <a:ea typeface="Times New Roman" panose="02020603050405020304" pitchFamily="18" charset="0"/>
                <a:cs typeface="Times New Roman" panose="02020603050405020304" pitchFamily="18" charset="0"/>
              </a:rPr>
              <a:t>Relationship Type:  ACTED_IN,  DIRECTED</a:t>
            </a:r>
            <a:endParaRPr lang="en-US" dirty="0">
              <a:latin typeface="Calibri" panose="020F0502020204030204" pitchFamily="34" charset="0"/>
              <a:ea typeface="PMingLiU" panose="02020500000000000000" pitchFamily="18" charset="-120"/>
              <a:cs typeface="Times New Roman" panose="02020603050405020304" pitchFamily="18" charset="0"/>
            </a:endParaRPr>
          </a:p>
        </p:txBody>
      </p:sp>
      <p:sp>
        <p:nvSpPr>
          <p:cNvPr id="10" name="Rectangle 9">
            <a:extLst>
              <a:ext uri="{FF2B5EF4-FFF2-40B4-BE49-F238E27FC236}">
                <a16:creationId xmlns:a16="http://schemas.microsoft.com/office/drawing/2014/main" id="{E4832A04-42FD-BA43-B6B7-376D68C6B8B0}"/>
              </a:ext>
            </a:extLst>
          </p:cNvPr>
          <p:cNvSpPr/>
          <p:nvPr/>
        </p:nvSpPr>
        <p:spPr>
          <a:xfrm>
            <a:off x="6615113" y="2203786"/>
            <a:ext cx="4115229" cy="369332"/>
          </a:xfrm>
          <a:prstGeom prst="rect">
            <a:avLst/>
          </a:prstGeom>
        </p:spPr>
        <p:txBody>
          <a:bodyPr wrap="none">
            <a:spAutoFit/>
          </a:bodyPr>
          <a:lstStyle/>
          <a:p>
            <a:r>
              <a:rPr lang="en-US" dirty="0">
                <a:solidFill>
                  <a:srgbClr val="222222"/>
                </a:solidFill>
                <a:latin typeface="georgia" panose="02040502050405020303" pitchFamily="18" charset="0"/>
                <a:ea typeface="Times New Roman" panose="02020603050405020304" pitchFamily="18" charset="0"/>
                <a:cs typeface="Times New Roman" panose="02020603050405020304" pitchFamily="18" charset="0"/>
              </a:rPr>
              <a:t>Property: Name, Born, Title, Released </a:t>
            </a:r>
            <a:endParaRPr lang="en-US" dirty="0"/>
          </a:p>
        </p:txBody>
      </p:sp>
      <p:pic>
        <p:nvPicPr>
          <p:cNvPr id="12" name="Picture 11">
            <a:extLst>
              <a:ext uri="{FF2B5EF4-FFF2-40B4-BE49-F238E27FC236}">
                <a16:creationId xmlns:a16="http://schemas.microsoft.com/office/drawing/2014/main" id="{96F44370-6020-C84F-ACEB-E3B8C19B02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615113" y="2563766"/>
            <a:ext cx="4826953" cy="2596320"/>
          </a:xfrm>
          <a:prstGeom prst="rect">
            <a:avLst/>
          </a:prstGeom>
        </p:spPr>
      </p:pic>
      <p:pic>
        <p:nvPicPr>
          <p:cNvPr id="13" name="Picture 12">
            <a:extLst>
              <a:ext uri="{FF2B5EF4-FFF2-40B4-BE49-F238E27FC236}">
                <a16:creationId xmlns:a16="http://schemas.microsoft.com/office/drawing/2014/main" id="{0214807E-08E4-CA47-976D-0CBA4EEB67BB}"/>
              </a:ext>
            </a:extLst>
          </p:cNvPr>
          <p:cNvPicPr/>
          <p:nvPr/>
        </p:nvPicPr>
        <p:blipFill>
          <a:blip r:embed="rId3">
            <a:extLst>
              <a:ext uri="{28A0092B-C50C-407E-A947-70E740481C1C}">
                <a14:useLocalDpi xmlns:a14="http://schemas.microsoft.com/office/drawing/2010/main" val="0"/>
              </a:ext>
            </a:extLst>
          </a:blip>
          <a:stretch>
            <a:fillRect/>
          </a:stretch>
        </p:blipFill>
        <p:spPr>
          <a:xfrm>
            <a:off x="1257299" y="5068501"/>
            <a:ext cx="5634991" cy="1003735"/>
          </a:xfrm>
          <a:prstGeom prst="rect">
            <a:avLst/>
          </a:prstGeom>
        </p:spPr>
      </p:pic>
      <p:pic>
        <p:nvPicPr>
          <p:cNvPr id="14" name="Picture 13">
            <a:extLst>
              <a:ext uri="{FF2B5EF4-FFF2-40B4-BE49-F238E27FC236}">
                <a16:creationId xmlns:a16="http://schemas.microsoft.com/office/drawing/2014/main" id="{CC642221-0357-4F4E-96B0-B18EC0B1274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257300" y="3584965"/>
            <a:ext cx="5634991" cy="1085391"/>
          </a:xfrm>
          <a:prstGeom prst="rect">
            <a:avLst/>
          </a:prstGeom>
        </p:spPr>
      </p:pic>
      <p:pic>
        <p:nvPicPr>
          <p:cNvPr id="15" name="Picture 14">
            <a:extLst>
              <a:ext uri="{FF2B5EF4-FFF2-40B4-BE49-F238E27FC236}">
                <a16:creationId xmlns:a16="http://schemas.microsoft.com/office/drawing/2014/main" id="{FCEED35B-9E43-B249-9622-1CF6BD56E7CC}"/>
              </a:ext>
            </a:extLst>
          </p:cNvPr>
          <p:cNvPicPr/>
          <p:nvPr/>
        </p:nvPicPr>
        <p:blipFill rotWithShape="1">
          <a:blip r:embed="rId5">
            <a:extLst>
              <a:ext uri="{28A0092B-C50C-407E-A947-70E740481C1C}">
                <a14:useLocalDpi xmlns:a14="http://schemas.microsoft.com/office/drawing/2010/main" val="0"/>
              </a:ext>
            </a:extLst>
          </a:blip>
          <a:srcRect t="7923" r="8283" b="18417"/>
          <a:stretch/>
        </p:blipFill>
        <p:spPr bwMode="auto">
          <a:xfrm>
            <a:off x="2100263" y="2103386"/>
            <a:ext cx="1856523" cy="9394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1705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0465-EF8B-3246-8B74-ED6FD82D1B43}"/>
              </a:ext>
            </a:extLst>
          </p:cNvPr>
          <p:cNvSpPr>
            <a:spLocks noGrp="1"/>
          </p:cNvSpPr>
          <p:nvPr>
            <p:ph type="title"/>
          </p:nvPr>
        </p:nvSpPr>
        <p:spPr>
          <a:xfrm>
            <a:off x="419413" y="1389574"/>
            <a:ext cx="2295652" cy="1129617"/>
          </a:xfrm>
        </p:spPr>
        <p:txBody>
          <a:bodyPr>
            <a:normAutofit fontScale="90000"/>
          </a:bodyPr>
          <a:lstStyle/>
          <a:p>
            <a:r>
              <a:rPr lang="en-US" dirty="0"/>
              <a:t>Creating Table with Neo4j</a:t>
            </a:r>
          </a:p>
        </p:txBody>
      </p:sp>
      <p:pic>
        <p:nvPicPr>
          <p:cNvPr id="6" name="Picture 5">
            <a:extLst>
              <a:ext uri="{FF2B5EF4-FFF2-40B4-BE49-F238E27FC236}">
                <a16:creationId xmlns:a16="http://schemas.microsoft.com/office/drawing/2014/main" id="{831F6600-1213-9A4F-85A1-F56ABCD51D34}"/>
              </a:ext>
            </a:extLst>
          </p:cNvPr>
          <p:cNvPicPr>
            <a:picLocks noChangeAspect="1"/>
          </p:cNvPicPr>
          <p:nvPr/>
        </p:nvPicPr>
        <p:blipFill>
          <a:blip r:embed="rId2"/>
          <a:stretch>
            <a:fillRect/>
          </a:stretch>
        </p:blipFill>
        <p:spPr>
          <a:xfrm>
            <a:off x="2715065" y="301646"/>
            <a:ext cx="8893078" cy="6211988"/>
          </a:xfrm>
          <a:prstGeom prst="rect">
            <a:avLst/>
          </a:prstGeom>
        </p:spPr>
      </p:pic>
    </p:spTree>
    <p:extLst>
      <p:ext uri="{BB962C8B-B14F-4D97-AF65-F5344CB8AC3E}">
        <p14:creationId xmlns:p14="http://schemas.microsoft.com/office/powerpoint/2010/main" val="2235372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0465-EF8B-3246-8B74-ED6FD82D1B43}"/>
              </a:ext>
            </a:extLst>
          </p:cNvPr>
          <p:cNvSpPr>
            <a:spLocks noGrp="1"/>
          </p:cNvSpPr>
          <p:nvPr>
            <p:ph type="title"/>
          </p:nvPr>
        </p:nvSpPr>
        <p:spPr>
          <a:xfrm>
            <a:off x="419413" y="1389574"/>
            <a:ext cx="2295652" cy="1129617"/>
          </a:xfrm>
        </p:spPr>
        <p:txBody>
          <a:bodyPr>
            <a:normAutofit fontScale="90000"/>
          </a:bodyPr>
          <a:lstStyle/>
          <a:p>
            <a:r>
              <a:rPr lang="en-US" dirty="0"/>
              <a:t>Creating Table with Neo4j</a:t>
            </a:r>
          </a:p>
        </p:txBody>
      </p:sp>
      <p:pic>
        <p:nvPicPr>
          <p:cNvPr id="4" name="Picture 3">
            <a:extLst>
              <a:ext uri="{FF2B5EF4-FFF2-40B4-BE49-F238E27FC236}">
                <a16:creationId xmlns:a16="http://schemas.microsoft.com/office/drawing/2014/main" id="{2E0AF9CB-5853-AE44-8091-E9CF878424A3}"/>
              </a:ext>
            </a:extLst>
          </p:cNvPr>
          <p:cNvPicPr>
            <a:picLocks noChangeAspect="1"/>
          </p:cNvPicPr>
          <p:nvPr/>
        </p:nvPicPr>
        <p:blipFill>
          <a:blip r:embed="rId2"/>
          <a:stretch>
            <a:fillRect/>
          </a:stretch>
        </p:blipFill>
        <p:spPr>
          <a:xfrm>
            <a:off x="3367489" y="234318"/>
            <a:ext cx="7352093" cy="6378487"/>
          </a:xfrm>
          <a:prstGeom prst="rect">
            <a:avLst/>
          </a:prstGeom>
        </p:spPr>
      </p:pic>
    </p:spTree>
    <p:extLst>
      <p:ext uri="{BB962C8B-B14F-4D97-AF65-F5344CB8AC3E}">
        <p14:creationId xmlns:p14="http://schemas.microsoft.com/office/powerpoint/2010/main" val="1533241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12936E-2DE9-2446-A2FA-34AE07F3C69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Example dataset with Neo4j</a:t>
            </a:r>
          </a:p>
        </p:txBody>
      </p:sp>
      <p:sp>
        <p:nvSpPr>
          <p:cNvPr id="6" name="TextBox 5">
            <a:extLst>
              <a:ext uri="{FF2B5EF4-FFF2-40B4-BE49-F238E27FC236}">
                <a16:creationId xmlns:a16="http://schemas.microsoft.com/office/drawing/2014/main" id="{5823D7BA-A10B-5F41-906F-5F87A818AAD8}"/>
              </a:ext>
            </a:extLst>
          </p:cNvPr>
          <p:cNvSpPr txBox="1"/>
          <p:nvPr/>
        </p:nvSpPr>
        <p:spPr>
          <a:xfrm>
            <a:off x="4949456" y="197346"/>
            <a:ext cx="6358270" cy="6832640"/>
          </a:xfrm>
          <a:prstGeom prst="rect">
            <a:avLst/>
          </a:prstGeom>
          <a:noFill/>
        </p:spPr>
        <p:txBody>
          <a:bodyPr wrap="square" rtlCol="0">
            <a:spAutoFit/>
          </a:bodyPr>
          <a:lstStyle/>
          <a:p>
            <a:r>
              <a:rPr lang="en-US" dirty="0"/>
              <a:t>Query 1</a:t>
            </a:r>
          </a:p>
          <a:p>
            <a:endParaRPr lang="en-US" sz="1200" cap="all" dirty="0"/>
          </a:p>
          <a:p>
            <a:r>
              <a:rPr lang="en-US" sz="1200" cap="all" dirty="0"/>
              <a:t>10 movies </a:t>
            </a:r>
          </a:p>
          <a:p>
            <a:r>
              <a:rPr lang="en-US" sz="1200" cap="all" dirty="0">
                <a:solidFill>
                  <a:srgbClr val="00B050"/>
                </a:solidFill>
              </a:rPr>
              <a:t>CREATE</a:t>
            </a:r>
            <a:r>
              <a:rPr lang="en-US" sz="1200" dirty="0">
                <a:solidFill>
                  <a:srgbClr val="00B050"/>
                </a:solidFill>
              </a:rPr>
              <a:t> </a:t>
            </a:r>
            <a:r>
              <a:rPr lang="en-US" sz="1200" dirty="0"/>
              <a:t>(</a:t>
            </a:r>
            <a:r>
              <a:rPr lang="en-US" sz="1200" dirty="0" err="1"/>
              <a:t>matrix:Movie</a:t>
            </a:r>
            <a:r>
              <a:rPr lang="en-US" sz="1200" dirty="0"/>
              <a:t> {</a:t>
            </a:r>
            <a:r>
              <a:rPr lang="en-US" sz="1200" dirty="0" err="1"/>
              <a:t>title:"The</a:t>
            </a:r>
            <a:r>
              <a:rPr lang="en-US" sz="1200" dirty="0"/>
              <a:t> Matrix",released:1997}) </a:t>
            </a:r>
          </a:p>
          <a:p>
            <a:r>
              <a:rPr lang="en-US" sz="1200" cap="all" dirty="0">
                <a:solidFill>
                  <a:srgbClr val="00B050"/>
                </a:solidFill>
              </a:rPr>
              <a:t>CREATE</a:t>
            </a:r>
            <a:r>
              <a:rPr lang="en-US" sz="1200" dirty="0">
                <a:solidFill>
                  <a:srgbClr val="00B050"/>
                </a:solidFill>
              </a:rPr>
              <a:t> </a:t>
            </a:r>
            <a:r>
              <a:rPr lang="en-US" sz="1200" dirty="0"/>
              <a:t>(</a:t>
            </a:r>
            <a:r>
              <a:rPr lang="en-US" sz="1200" dirty="0" err="1"/>
              <a:t>cloudAtlas:Movie</a:t>
            </a:r>
            <a:r>
              <a:rPr lang="en-US" sz="1200" dirty="0"/>
              <a:t> {</a:t>
            </a:r>
            <a:r>
              <a:rPr lang="en-US" sz="1200" dirty="0" err="1"/>
              <a:t>title:"Cloud</a:t>
            </a:r>
            <a:r>
              <a:rPr lang="en-US" sz="1200" dirty="0"/>
              <a:t> Atlas",released:2012}) </a:t>
            </a:r>
          </a:p>
          <a:p>
            <a:r>
              <a:rPr lang="en-US" sz="1200" cap="all" dirty="0">
                <a:solidFill>
                  <a:srgbClr val="00B050"/>
                </a:solidFill>
              </a:rPr>
              <a:t>CREATE</a:t>
            </a:r>
            <a:r>
              <a:rPr lang="en-US" sz="1200" dirty="0"/>
              <a:t> (</a:t>
            </a:r>
            <a:r>
              <a:rPr lang="en-US" sz="1200" dirty="0" err="1"/>
              <a:t>forrestGump:Movie</a:t>
            </a:r>
            <a:r>
              <a:rPr lang="en-US" sz="1200" dirty="0"/>
              <a:t> {</a:t>
            </a:r>
            <a:r>
              <a:rPr lang="en-US" sz="1200" dirty="0" err="1"/>
              <a:t>title:"Forrest</a:t>
            </a:r>
            <a:r>
              <a:rPr lang="en-US" sz="1200" dirty="0"/>
              <a:t> Gump",released:1994})</a:t>
            </a:r>
          </a:p>
          <a:p>
            <a:r>
              <a:rPr lang="en-US" sz="1200" cap="all" dirty="0">
                <a:solidFill>
                  <a:srgbClr val="00B050"/>
                </a:solidFill>
              </a:rPr>
              <a:t>CREATE</a:t>
            </a:r>
            <a:r>
              <a:rPr lang="en-US" sz="1200" dirty="0"/>
              <a:t> (</a:t>
            </a:r>
            <a:r>
              <a:rPr lang="en-US" sz="1200" dirty="0" err="1"/>
              <a:t>AFewGoodMen:Movie</a:t>
            </a:r>
            <a:r>
              <a:rPr lang="en-US" sz="1200" dirty="0"/>
              <a:t> {</a:t>
            </a:r>
            <a:r>
              <a:rPr lang="en-US" sz="1200" dirty="0" err="1"/>
              <a:t>title:”A</a:t>
            </a:r>
            <a:r>
              <a:rPr lang="en-US" sz="1200" dirty="0"/>
              <a:t> Few Good Men ",released:1995})</a:t>
            </a:r>
          </a:p>
          <a:p>
            <a:r>
              <a:rPr lang="en-US" sz="1200" cap="all" dirty="0">
                <a:solidFill>
                  <a:srgbClr val="00B050"/>
                </a:solidFill>
              </a:rPr>
              <a:t>CREATE</a:t>
            </a:r>
            <a:r>
              <a:rPr lang="en-US" sz="1200" dirty="0"/>
              <a:t> (</a:t>
            </a:r>
            <a:r>
              <a:rPr lang="en-US" sz="1200" dirty="0" err="1"/>
              <a:t>JerryMaguire:Movie</a:t>
            </a:r>
            <a:r>
              <a:rPr lang="en-US" sz="1200" dirty="0"/>
              <a:t> {</a:t>
            </a:r>
            <a:r>
              <a:rPr lang="en-US" sz="1200" dirty="0" err="1"/>
              <a:t>title:”Jerry</a:t>
            </a:r>
            <a:r>
              <a:rPr lang="en-US" sz="1200" dirty="0"/>
              <a:t> Maguire",released:1996})</a:t>
            </a:r>
          </a:p>
          <a:p>
            <a:r>
              <a:rPr lang="en-US" sz="1200" cap="all" dirty="0">
                <a:solidFill>
                  <a:srgbClr val="00B050"/>
                </a:solidFill>
              </a:rPr>
              <a:t>CREATE</a:t>
            </a:r>
            <a:r>
              <a:rPr lang="en-US" sz="1200" dirty="0"/>
              <a:t> (</a:t>
            </a:r>
            <a:r>
              <a:rPr lang="en-US" sz="1200" dirty="0" err="1"/>
              <a:t>ReneeZ:Movie</a:t>
            </a:r>
            <a:r>
              <a:rPr lang="en-US" sz="1200" dirty="0"/>
              <a:t> {</a:t>
            </a:r>
            <a:r>
              <a:rPr lang="en-US" sz="1200" dirty="0" err="1"/>
              <a:t>title:”Renee</a:t>
            </a:r>
            <a:r>
              <a:rPr lang="en-US" sz="1200" dirty="0"/>
              <a:t> Zellweger ",released:1997})</a:t>
            </a:r>
          </a:p>
          <a:p>
            <a:r>
              <a:rPr lang="en-US" sz="1200" cap="all" dirty="0">
                <a:solidFill>
                  <a:srgbClr val="00B050"/>
                </a:solidFill>
              </a:rPr>
              <a:t>CREATE</a:t>
            </a:r>
            <a:r>
              <a:rPr lang="en-US" sz="1200" dirty="0"/>
              <a:t> (</a:t>
            </a:r>
            <a:r>
              <a:rPr lang="en-US" sz="1200" dirty="0" err="1"/>
              <a:t>ThatThingYouDo:Movie</a:t>
            </a:r>
            <a:r>
              <a:rPr lang="en-US" sz="1200" dirty="0"/>
              <a:t> {title:” That Thing You Do ",released:1998})</a:t>
            </a:r>
          </a:p>
          <a:p>
            <a:r>
              <a:rPr lang="en-US" sz="1200" cap="all" dirty="0">
                <a:solidFill>
                  <a:srgbClr val="00B050"/>
                </a:solidFill>
              </a:rPr>
              <a:t>CREATE</a:t>
            </a:r>
            <a:r>
              <a:rPr lang="en-US" sz="1200" dirty="0"/>
              <a:t> (</a:t>
            </a:r>
            <a:r>
              <a:rPr lang="en-US" sz="1200" dirty="0" err="1"/>
              <a:t>TheReplacements:Movie</a:t>
            </a:r>
            <a:r>
              <a:rPr lang="en-US" sz="1200" dirty="0"/>
              <a:t> {</a:t>
            </a:r>
            <a:r>
              <a:rPr lang="en-US" sz="1200" dirty="0" err="1"/>
              <a:t>title:”The</a:t>
            </a:r>
            <a:r>
              <a:rPr lang="en-US" sz="1200" dirty="0"/>
              <a:t> Replacements ",released:1999})</a:t>
            </a:r>
          </a:p>
          <a:p>
            <a:r>
              <a:rPr lang="en-US" sz="1200" cap="all" dirty="0">
                <a:solidFill>
                  <a:srgbClr val="00B050"/>
                </a:solidFill>
              </a:rPr>
              <a:t>CREATE</a:t>
            </a:r>
            <a:r>
              <a:rPr lang="en-US" sz="1200" dirty="0"/>
              <a:t> (</a:t>
            </a:r>
            <a:r>
              <a:rPr lang="en-US" sz="1200" dirty="0" err="1"/>
              <a:t>Brooke:Movie</a:t>
            </a:r>
            <a:r>
              <a:rPr lang="en-US" sz="1200" dirty="0"/>
              <a:t> {</a:t>
            </a:r>
            <a:r>
              <a:rPr lang="en-US" sz="1200" dirty="0" err="1"/>
              <a:t>title:”Brooke</a:t>
            </a:r>
            <a:r>
              <a:rPr lang="en-US" sz="1200" dirty="0"/>
              <a:t> Langton ",released: 2000})</a:t>
            </a:r>
          </a:p>
          <a:p>
            <a:r>
              <a:rPr lang="en-US" sz="1200" cap="all" dirty="0">
                <a:solidFill>
                  <a:srgbClr val="00B050"/>
                </a:solidFill>
              </a:rPr>
              <a:t>CREATE</a:t>
            </a:r>
            <a:r>
              <a:rPr lang="en-US" sz="1200" dirty="0"/>
              <a:t> (</a:t>
            </a:r>
            <a:r>
              <a:rPr lang="en-US" sz="1200" dirty="0" err="1"/>
              <a:t>TheBirdcage:Movie</a:t>
            </a:r>
            <a:r>
              <a:rPr lang="en-US" sz="1200" dirty="0"/>
              <a:t> {</a:t>
            </a:r>
            <a:r>
              <a:rPr lang="en-US" sz="1200" dirty="0" err="1"/>
              <a:t>title:”The</a:t>
            </a:r>
            <a:r>
              <a:rPr lang="en-US" sz="1200" dirty="0"/>
              <a:t> Birdcage ",released: 2001})</a:t>
            </a:r>
          </a:p>
          <a:p>
            <a:endParaRPr lang="en-US" sz="1200" cap="all" dirty="0">
              <a:solidFill>
                <a:srgbClr val="00B050"/>
              </a:solidFill>
            </a:endParaRPr>
          </a:p>
          <a:p>
            <a:r>
              <a:rPr lang="en-US" altLang="zh-TW" sz="1200" cap="all" dirty="0"/>
              <a:t>Persons</a:t>
            </a:r>
          </a:p>
          <a:p>
            <a:endParaRPr lang="en-US" sz="1200" cap="all" dirty="0"/>
          </a:p>
          <a:p>
            <a:r>
              <a:rPr lang="en-US" sz="1200" cap="all" dirty="0">
                <a:solidFill>
                  <a:srgbClr val="00B050"/>
                </a:solidFill>
              </a:rPr>
              <a:t>CREATE</a:t>
            </a:r>
            <a:r>
              <a:rPr lang="en-US" sz="1200" dirty="0"/>
              <a:t> (</a:t>
            </a:r>
            <a:r>
              <a:rPr lang="en-US" sz="1200" dirty="0" err="1"/>
              <a:t>keanu:Person</a:t>
            </a:r>
            <a:r>
              <a:rPr lang="en-US" sz="1200" dirty="0"/>
              <a:t> {</a:t>
            </a:r>
            <a:r>
              <a:rPr lang="en-US" sz="1200" dirty="0" err="1"/>
              <a:t>name:"Keanu</a:t>
            </a:r>
            <a:r>
              <a:rPr lang="en-US" sz="1200" dirty="0"/>
              <a:t> Reeves", born:1964}) </a:t>
            </a:r>
          </a:p>
          <a:p>
            <a:r>
              <a:rPr lang="en-US" sz="1200" cap="all" dirty="0">
                <a:solidFill>
                  <a:srgbClr val="00B050"/>
                </a:solidFill>
              </a:rPr>
              <a:t>CREATE</a:t>
            </a:r>
            <a:r>
              <a:rPr lang="en-US" sz="1200" dirty="0">
                <a:solidFill>
                  <a:srgbClr val="00B050"/>
                </a:solidFill>
              </a:rPr>
              <a:t> </a:t>
            </a:r>
            <a:r>
              <a:rPr lang="en-US" sz="1200" dirty="0"/>
              <a:t>(</a:t>
            </a:r>
            <a:r>
              <a:rPr lang="en-US" sz="1200" dirty="0" err="1"/>
              <a:t>robert:Person</a:t>
            </a:r>
            <a:r>
              <a:rPr lang="en-US" sz="1200" dirty="0"/>
              <a:t> {</a:t>
            </a:r>
            <a:r>
              <a:rPr lang="en-US" sz="1200" dirty="0" err="1"/>
              <a:t>name:"Robert</a:t>
            </a:r>
            <a:r>
              <a:rPr lang="en-US" sz="1200" dirty="0"/>
              <a:t> Zemeckis", born:1951}) </a:t>
            </a:r>
          </a:p>
          <a:p>
            <a:r>
              <a:rPr lang="en-US" sz="1200" cap="all" dirty="0">
                <a:solidFill>
                  <a:srgbClr val="00B050"/>
                </a:solidFill>
              </a:rPr>
              <a:t>CREATE</a:t>
            </a:r>
            <a:r>
              <a:rPr lang="en-US" sz="1200" dirty="0">
                <a:solidFill>
                  <a:srgbClr val="00B050"/>
                </a:solidFill>
              </a:rPr>
              <a:t> </a:t>
            </a:r>
            <a:r>
              <a:rPr lang="en-US" sz="1200" dirty="0"/>
              <a:t>(</a:t>
            </a:r>
            <a:r>
              <a:rPr lang="en-US" sz="1200" dirty="0" err="1"/>
              <a:t>HalleB:Person</a:t>
            </a:r>
            <a:r>
              <a:rPr lang="en-US" sz="1200" dirty="0"/>
              <a:t> {</a:t>
            </a:r>
            <a:r>
              <a:rPr lang="en-US" sz="1200" dirty="0" err="1"/>
              <a:t>name:”Halle</a:t>
            </a:r>
            <a:r>
              <a:rPr lang="en-US" sz="1200" dirty="0"/>
              <a:t> Berry", born:1956}) </a:t>
            </a:r>
          </a:p>
          <a:p>
            <a:r>
              <a:rPr lang="en-US" sz="1200" cap="all" dirty="0">
                <a:solidFill>
                  <a:srgbClr val="00B050"/>
                </a:solidFill>
              </a:rPr>
              <a:t>CREATE</a:t>
            </a:r>
            <a:r>
              <a:rPr lang="en-US" sz="1200" dirty="0">
                <a:solidFill>
                  <a:srgbClr val="00B050"/>
                </a:solidFill>
              </a:rPr>
              <a:t> </a:t>
            </a:r>
            <a:r>
              <a:rPr lang="en-US" sz="1200" dirty="0"/>
              <a:t>(</a:t>
            </a:r>
            <a:r>
              <a:rPr lang="en-US" sz="1200" dirty="0" err="1"/>
              <a:t>JimB:Person</a:t>
            </a:r>
            <a:r>
              <a:rPr lang="en-US" sz="1200" dirty="0"/>
              <a:t> {</a:t>
            </a:r>
            <a:r>
              <a:rPr lang="en-US" sz="1200" dirty="0" err="1"/>
              <a:t>name:”Jim</a:t>
            </a:r>
            <a:r>
              <a:rPr lang="en-US" sz="1200" dirty="0"/>
              <a:t> Broadbent", born:1956}) </a:t>
            </a:r>
          </a:p>
          <a:p>
            <a:r>
              <a:rPr lang="en-US" sz="1200" cap="all" dirty="0">
                <a:solidFill>
                  <a:srgbClr val="00B050"/>
                </a:solidFill>
              </a:rPr>
              <a:t>CREATE</a:t>
            </a:r>
            <a:r>
              <a:rPr lang="en-US" sz="1200" dirty="0">
                <a:solidFill>
                  <a:srgbClr val="00B050"/>
                </a:solidFill>
              </a:rPr>
              <a:t> </a:t>
            </a:r>
            <a:r>
              <a:rPr lang="en-US" sz="1200" dirty="0"/>
              <a:t>(</a:t>
            </a:r>
            <a:r>
              <a:rPr lang="en-US" sz="1200" dirty="0" err="1"/>
              <a:t>TomT:Person</a:t>
            </a:r>
            <a:r>
              <a:rPr lang="en-US" sz="1200" dirty="0"/>
              <a:t> {</a:t>
            </a:r>
            <a:r>
              <a:rPr lang="en-US" sz="1200" dirty="0" err="1"/>
              <a:t>name:"Tom</a:t>
            </a:r>
            <a:r>
              <a:rPr lang="en-US" sz="1200" dirty="0"/>
              <a:t> </a:t>
            </a:r>
            <a:r>
              <a:rPr lang="en-US" sz="1200" dirty="0" err="1"/>
              <a:t>Tykwer</a:t>
            </a:r>
            <a:r>
              <a:rPr lang="en-US" sz="1200" dirty="0"/>
              <a:t>", born:1956}) </a:t>
            </a:r>
          </a:p>
          <a:p>
            <a:r>
              <a:rPr lang="en-US" sz="1200" cap="all" dirty="0">
                <a:solidFill>
                  <a:srgbClr val="00B050"/>
                </a:solidFill>
              </a:rPr>
              <a:t>CREATE</a:t>
            </a:r>
            <a:r>
              <a:rPr lang="en-US" sz="1200" dirty="0">
                <a:solidFill>
                  <a:srgbClr val="00B050"/>
                </a:solidFill>
              </a:rPr>
              <a:t> </a:t>
            </a:r>
            <a:r>
              <a:rPr lang="en-US" sz="1200" dirty="0"/>
              <a:t>(</a:t>
            </a:r>
            <a:r>
              <a:rPr lang="en-US" sz="1200" dirty="0" err="1"/>
              <a:t>DacidMitchell:Person</a:t>
            </a:r>
            <a:r>
              <a:rPr lang="en-US" sz="1200" dirty="0"/>
              <a:t> {</a:t>
            </a:r>
            <a:r>
              <a:rPr lang="en-US" sz="1200" dirty="0" err="1"/>
              <a:t>name:”David</a:t>
            </a:r>
            <a:r>
              <a:rPr lang="en-US" sz="1200" dirty="0"/>
              <a:t> Mitchell", born:1956}) </a:t>
            </a:r>
          </a:p>
          <a:p>
            <a:r>
              <a:rPr lang="en-US" sz="1200" cap="all" dirty="0">
                <a:solidFill>
                  <a:srgbClr val="00B050"/>
                </a:solidFill>
              </a:rPr>
              <a:t>CREATE</a:t>
            </a:r>
            <a:r>
              <a:rPr lang="en-US" sz="1200" dirty="0">
                <a:solidFill>
                  <a:srgbClr val="00B050"/>
                </a:solidFill>
              </a:rPr>
              <a:t> </a:t>
            </a:r>
            <a:r>
              <a:rPr lang="en-US" sz="1200" dirty="0"/>
              <a:t>(</a:t>
            </a:r>
            <a:r>
              <a:rPr lang="en-US" sz="1200" dirty="0" err="1"/>
              <a:t>DacidMitchell:Person</a:t>
            </a:r>
            <a:r>
              <a:rPr lang="en-US" sz="1200" dirty="0"/>
              <a:t> {</a:t>
            </a:r>
            <a:r>
              <a:rPr lang="en-US" sz="1200" dirty="0" err="1"/>
              <a:t>name:”David</a:t>
            </a:r>
            <a:r>
              <a:rPr lang="en-US" sz="1200" dirty="0"/>
              <a:t> Mitchell", born:1956}) </a:t>
            </a:r>
          </a:p>
          <a:p>
            <a:endParaRPr lang="en-US" sz="1200" cap="all" dirty="0">
              <a:solidFill>
                <a:srgbClr val="00B050"/>
              </a:solidFill>
            </a:endParaRPr>
          </a:p>
          <a:p>
            <a:r>
              <a:rPr lang="en-US" altLang="zh-TW" sz="1200" cap="all" dirty="0"/>
              <a:t>RELASHIONSHIP acted-IN,  DIRECTED</a:t>
            </a:r>
          </a:p>
          <a:p>
            <a:endParaRPr lang="en-US" sz="1200" cap="all" dirty="0">
              <a:solidFill>
                <a:srgbClr val="00B050"/>
              </a:solidFill>
            </a:endParaRPr>
          </a:p>
          <a:p>
            <a:r>
              <a:rPr lang="en-US" sz="1200" cap="all" dirty="0">
                <a:solidFill>
                  <a:srgbClr val="00B050"/>
                </a:solidFill>
              </a:rPr>
              <a:t>CREATE</a:t>
            </a:r>
            <a:r>
              <a:rPr lang="en-US" sz="1200" dirty="0">
                <a:solidFill>
                  <a:srgbClr val="00B050"/>
                </a:solidFill>
              </a:rPr>
              <a:t> </a:t>
            </a:r>
            <a:r>
              <a:rPr lang="en-US" sz="1200" dirty="0"/>
              <a:t>(tom)-[:ACTED_IN {roles:["Forrest"]}]-&gt;(</a:t>
            </a:r>
            <a:r>
              <a:rPr lang="en-US" sz="1200" dirty="0" err="1"/>
              <a:t>forrestGump</a:t>
            </a:r>
            <a:r>
              <a:rPr lang="en-US" altLang="zh-TW" sz="1200" dirty="0" err="1"/>
              <a:t>c</a:t>
            </a:r>
            <a:r>
              <a:rPr lang="en-US" sz="1200" dirty="0"/>
              <a:t> }) </a:t>
            </a:r>
          </a:p>
          <a:p>
            <a:r>
              <a:rPr lang="en-US" sz="1200" cap="all" dirty="0">
                <a:solidFill>
                  <a:srgbClr val="00B050"/>
                </a:solidFill>
              </a:rPr>
              <a:t>CREATE</a:t>
            </a:r>
            <a:r>
              <a:rPr lang="en-US" sz="1200" dirty="0">
                <a:solidFill>
                  <a:srgbClr val="00B050"/>
                </a:solidFill>
              </a:rPr>
              <a:t> </a:t>
            </a:r>
            <a:r>
              <a:rPr lang="en-US" sz="1200" dirty="0"/>
              <a:t>(tom)-[:ACTED_IN {roles:['Zachry']} ]-&gt;(</a:t>
            </a:r>
            <a:r>
              <a:rPr lang="en-US" sz="1200" dirty="0" err="1"/>
              <a:t>cloudAtlas</a:t>
            </a:r>
            <a:r>
              <a:rPr lang="en-US" sz="1200" dirty="0"/>
              <a:t>) </a:t>
            </a:r>
          </a:p>
          <a:p>
            <a:r>
              <a:rPr lang="en-US" sz="1200" cap="all" dirty="0">
                <a:solidFill>
                  <a:srgbClr val="00B050"/>
                </a:solidFill>
              </a:rPr>
              <a:t>CREATE</a:t>
            </a:r>
            <a:r>
              <a:rPr lang="en-US" sz="1200" dirty="0"/>
              <a:t> (</a:t>
            </a:r>
            <a:r>
              <a:rPr lang="en-US" sz="1200" dirty="0" err="1"/>
              <a:t>robert</a:t>
            </a:r>
            <a:r>
              <a:rPr lang="en-US" sz="1200" dirty="0"/>
              <a:t>)-[:DIRECTED]-&gt;(</a:t>
            </a:r>
            <a:r>
              <a:rPr lang="en-US" sz="1200" dirty="0" err="1"/>
              <a:t>forrestGump</a:t>
            </a:r>
            <a:r>
              <a:rPr lang="en-US" sz="1200" dirty="0"/>
              <a:t>)</a:t>
            </a:r>
          </a:p>
          <a:p>
            <a:r>
              <a:rPr lang="en-US" sz="1200" dirty="0">
                <a:solidFill>
                  <a:srgbClr val="00B050"/>
                </a:solidFill>
              </a:rPr>
              <a:t>CREATE </a:t>
            </a:r>
            <a:r>
              <a:rPr lang="en-US" sz="1200" dirty="0"/>
              <a:t>(</a:t>
            </a:r>
            <a:r>
              <a:rPr lang="en-US" sz="1200" dirty="0" err="1"/>
              <a:t>HalleB</a:t>
            </a:r>
            <a:r>
              <a:rPr lang="en-US" sz="1200" dirty="0"/>
              <a:t>)-[:ACTED_IN {roles:[”Luisa Rey”, ”Luisa Rey”, ”Ovid”]}]-&gt; </a:t>
            </a:r>
            <a:r>
              <a:rPr lang="en-US" altLang="zh-TW" sz="1200" dirty="0"/>
              <a:t>(</a:t>
            </a:r>
            <a:r>
              <a:rPr lang="en-US" altLang="zh-TW" sz="1200" dirty="0" err="1"/>
              <a:t>CloudAtlas</a:t>
            </a:r>
            <a:r>
              <a:rPr lang="en-US" sz="1200" dirty="0"/>
              <a:t>) </a:t>
            </a:r>
          </a:p>
          <a:p>
            <a:r>
              <a:rPr lang="en-US" sz="1200" dirty="0">
                <a:solidFill>
                  <a:srgbClr val="00B050"/>
                </a:solidFill>
              </a:rPr>
              <a:t>CREATE </a:t>
            </a:r>
            <a:r>
              <a:rPr lang="en-US" sz="1200" dirty="0"/>
              <a:t>(</a:t>
            </a:r>
            <a:r>
              <a:rPr lang="en-US" sz="1200" dirty="0" err="1"/>
              <a:t>JimB</a:t>
            </a:r>
            <a:r>
              <a:rPr lang="en-US" sz="1200" dirty="0"/>
              <a:t>)-[:ACTED_IN {roles:[”</a:t>
            </a:r>
            <a:r>
              <a:rPr lang="en-US" sz="1200" dirty="0" err="1"/>
              <a:t>Vyvyab</a:t>
            </a:r>
            <a:r>
              <a:rPr lang="en-US" sz="1200" dirty="0"/>
              <a:t> </a:t>
            </a:r>
            <a:r>
              <a:rPr lang="en-US" sz="1200" dirty="0" err="1"/>
              <a:t>Ayrs</a:t>
            </a:r>
            <a:r>
              <a:rPr lang="en-US" sz="1200" dirty="0"/>
              <a:t>”,*Captain </a:t>
            </a:r>
            <a:r>
              <a:rPr lang="en-US" sz="1200" dirty="0" err="1"/>
              <a:t>Molyneux</a:t>
            </a:r>
            <a:r>
              <a:rPr lang="en-US" sz="1200" dirty="0"/>
              <a:t>*]}]-&gt;(</a:t>
            </a:r>
            <a:r>
              <a:rPr lang="en-US" sz="1200" dirty="0" err="1"/>
              <a:t>CloudAtlas</a:t>
            </a:r>
            <a:r>
              <a:rPr lang="en-US" sz="1200" dirty="0"/>
              <a:t>) </a:t>
            </a:r>
          </a:p>
          <a:p>
            <a:r>
              <a:rPr lang="en-US" sz="1200" dirty="0">
                <a:solidFill>
                  <a:srgbClr val="00B050"/>
                </a:solidFill>
              </a:rPr>
              <a:t>CREATE </a:t>
            </a:r>
            <a:r>
              <a:rPr lang="en-US" sz="1200" dirty="0"/>
              <a:t>(</a:t>
            </a:r>
            <a:r>
              <a:rPr lang="en-US" sz="1200" dirty="0" err="1"/>
              <a:t>JamesM</a:t>
            </a:r>
            <a:r>
              <a:rPr lang="en-US" sz="1200" dirty="0"/>
              <a:t>)-[:ACTED_IN {roles:["Forrest"]}]-&gt;(</a:t>
            </a:r>
            <a:r>
              <a:rPr lang="en-US" sz="1200" dirty="0" err="1"/>
              <a:t>VforVendetta</a:t>
            </a:r>
            <a:r>
              <a:rPr lang="en-US" sz="1200" dirty="0"/>
              <a:t>) </a:t>
            </a:r>
          </a:p>
          <a:p>
            <a:endParaRPr lang="en-US" sz="1200" dirty="0">
              <a:effectLst/>
            </a:endParaRPr>
          </a:p>
          <a:p>
            <a:endParaRPr lang="en-US" sz="1200" dirty="0"/>
          </a:p>
          <a:p>
            <a:endParaRPr lang="en-US" sz="1200" dirty="0">
              <a:effectLst/>
            </a:endParaRPr>
          </a:p>
        </p:txBody>
      </p:sp>
    </p:spTree>
    <p:extLst>
      <p:ext uri="{BB962C8B-B14F-4D97-AF65-F5344CB8AC3E}">
        <p14:creationId xmlns:p14="http://schemas.microsoft.com/office/powerpoint/2010/main" val="1450923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E91A2-E6C5-D346-BDDC-5AA4AFCC771A}"/>
              </a:ext>
            </a:extLst>
          </p:cNvPr>
          <p:cNvSpPr>
            <a:spLocks noGrp="1"/>
          </p:cNvSpPr>
          <p:nvPr>
            <p:ph idx="1"/>
          </p:nvPr>
        </p:nvSpPr>
        <p:spPr/>
        <p:txBody>
          <a:bodyPr>
            <a:normAutofit/>
          </a:bodyPr>
          <a:lstStyle/>
          <a:p>
            <a:pPr marL="0" indent="0">
              <a:buNone/>
            </a:pPr>
            <a:r>
              <a:rPr lang="en-US" sz="1300" cap="all" dirty="0">
                <a:solidFill>
                  <a:schemeClr val="tx1"/>
                </a:solidFill>
              </a:rPr>
              <a:t>Combine statements with UNION</a:t>
            </a:r>
          </a:p>
          <a:p>
            <a:pPr marL="0" indent="0">
              <a:buNone/>
            </a:pPr>
            <a:r>
              <a:rPr lang="en-US" sz="1300" cap="all" dirty="0">
                <a:solidFill>
                  <a:schemeClr val="tx1"/>
                </a:solidFill>
              </a:rPr>
              <a:t>Query 2</a:t>
            </a:r>
          </a:p>
          <a:p>
            <a:pPr marL="0" indent="0">
              <a:buNone/>
            </a:pPr>
            <a:r>
              <a:rPr lang="en-US" sz="1300" cap="all" dirty="0">
                <a:solidFill>
                  <a:srgbClr val="00B050"/>
                </a:solidFill>
              </a:rPr>
              <a:t>MATCH</a:t>
            </a:r>
            <a:r>
              <a:rPr lang="en-US" sz="1300" cap="all" dirty="0">
                <a:solidFill>
                  <a:schemeClr val="tx1"/>
                </a:solidFill>
              </a:rPr>
              <a:t> (</a:t>
            </a:r>
            <a:r>
              <a:rPr lang="en-US" sz="1300" cap="all" dirty="0" err="1">
                <a:solidFill>
                  <a:schemeClr val="tx1"/>
                </a:solidFill>
              </a:rPr>
              <a:t>actor:</a:t>
            </a:r>
            <a:r>
              <a:rPr lang="en-US" sz="1300" cap="all" dirty="0" err="1">
                <a:solidFill>
                  <a:srgbClr val="00B050"/>
                </a:solidFill>
              </a:rPr>
              <a:t>Person</a:t>
            </a:r>
            <a:r>
              <a:rPr lang="en-US" sz="1300" cap="all" dirty="0">
                <a:solidFill>
                  <a:schemeClr val="tx1"/>
                </a:solidFill>
              </a:rPr>
              <a:t>)-[</a:t>
            </a:r>
            <a:r>
              <a:rPr lang="en-US" sz="1300" cap="all" dirty="0" err="1">
                <a:solidFill>
                  <a:schemeClr val="tx1"/>
                </a:solidFill>
              </a:rPr>
              <a:t>r:ACTED_IN</a:t>
            </a:r>
            <a:r>
              <a:rPr lang="en-US" sz="1300" cap="all" dirty="0">
                <a:solidFill>
                  <a:schemeClr val="tx1"/>
                </a:solidFill>
              </a:rPr>
              <a:t>]-&gt;(</a:t>
            </a:r>
            <a:r>
              <a:rPr lang="en-US" sz="1300" cap="all" dirty="0" err="1">
                <a:solidFill>
                  <a:schemeClr val="tx1"/>
                </a:solidFill>
              </a:rPr>
              <a:t>movie:Movie</a:t>
            </a:r>
            <a:r>
              <a:rPr lang="en-US" sz="1300" cap="all" dirty="0">
                <a:solidFill>
                  <a:schemeClr val="tx1"/>
                </a:solidFill>
              </a:rPr>
              <a:t>) RETURN </a:t>
            </a:r>
            <a:r>
              <a:rPr lang="en-US" sz="1300" cap="all" dirty="0" err="1">
                <a:solidFill>
                  <a:schemeClr val="tx1"/>
                </a:solidFill>
              </a:rPr>
              <a:t>actor.name</a:t>
            </a:r>
            <a:r>
              <a:rPr lang="en-US" sz="1300" cap="all" dirty="0">
                <a:solidFill>
                  <a:schemeClr val="tx1"/>
                </a:solidFill>
              </a:rPr>
              <a:t> AS name, type(r) AS </a:t>
            </a:r>
            <a:r>
              <a:rPr lang="en-US" sz="1300" cap="all" dirty="0" err="1">
                <a:solidFill>
                  <a:schemeClr val="tx1"/>
                </a:solidFill>
              </a:rPr>
              <a:t>acted_in</a:t>
            </a:r>
            <a:r>
              <a:rPr lang="en-US" sz="1300" cap="all" dirty="0">
                <a:solidFill>
                  <a:schemeClr val="tx1"/>
                </a:solidFill>
              </a:rPr>
              <a:t>, </a:t>
            </a:r>
            <a:r>
              <a:rPr lang="en-US" sz="1300" cap="all" dirty="0" err="1">
                <a:solidFill>
                  <a:schemeClr val="tx1"/>
                </a:solidFill>
              </a:rPr>
              <a:t>movie.title</a:t>
            </a:r>
            <a:r>
              <a:rPr lang="en-US" sz="1300" cap="all" dirty="0">
                <a:solidFill>
                  <a:schemeClr val="tx1"/>
                </a:solidFill>
              </a:rPr>
              <a:t> AS title </a:t>
            </a:r>
          </a:p>
          <a:p>
            <a:pPr marL="0" indent="0">
              <a:buNone/>
            </a:pPr>
            <a:r>
              <a:rPr lang="en-US" sz="1300" cap="all" dirty="0">
                <a:solidFill>
                  <a:srgbClr val="00B050"/>
                </a:solidFill>
              </a:rPr>
              <a:t>UNION </a:t>
            </a:r>
          </a:p>
          <a:p>
            <a:pPr marL="0" indent="0">
              <a:buNone/>
            </a:pPr>
            <a:r>
              <a:rPr lang="en-US" sz="1300" cap="all" dirty="0">
                <a:solidFill>
                  <a:srgbClr val="00B050"/>
                </a:solidFill>
              </a:rPr>
              <a:t>MATCH </a:t>
            </a:r>
            <a:r>
              <a:rPr lang="en-US" sz="1300" cap="all" dirty="0">
                <a:solidFill>
                  <a:schemeClr val="tx1"/>
                </a:solidFill>
              </a:rPr>
              <a:t>(</a:t>
            </a:r>
            <a:r>
              <a:rPr lang="en-US" sz="1300" cap="all" dirty="0" err="1">
                <a:solidFill>
                  <a:schemeClr val="tx1"/>
                </a:solidFill>
              </a:rPr>
              <a:t>director:</a:t>
            </a:r>
            <a:r>
              <a:rPr lang="en-US" sz="1300" cap="all" dirty="0" err="1">
                <a:solidFill>
                  <a:srgbClr val="00B050"/>
                </a:solidFill>
              </a:rPr>
              <a:t>Person</a:t>
            </a:r>
            <a:r>
              <a:rPr lang="en-US" sz="1300" cap="all" dirty="0">
                <a:solidFill>
                  <a:schemeClr val="tx1"/>
                </a:solidFill>
              </a:rPr>
              <a:t>)-[</a:t>
            </a:r>
            <a:r>
              <a:rPr lang="en-US" sz="1300" cap="all" dirty="0" err="1">
                <a:solidFill>
                  <a:schemeClr val="tx1"/>
                </a:solidFill>
              </a:rPr>
              <a:t>r:DIRECTED</a:t>
            </a:r>
            <a:r>
              <a:rPr lang="en-US" sz="1300" cap="all" dirty="0">
                <a:solidFill>
                  <a:schemeClr val="tx1"/>
                </a:solidFill>
              </a:rPr>
              <a:t>]-&gt;(</a:t>
            </a:r>
            <a:r>
              <a:rPr lang="en-US" sz="1300" cap="all" dirty="0" err="1">
                <a:solidFill>
                  <a:schemeClr val="tx1"/>
                </a:solidFill>
              </a:rPr>
              <a:t>movie:Movie</a:t>
            </a:r>
            <a:r>
              <a:rPr lang="en-US" sz="1300" cap="all" dirty="0">
                <a:solidFill>
                  <a:schemeClr val="tx1"/>
                </a:solidFill>
              </a:rPr>
              <a:t>) RETURN </a:t>
            </a:r>
            <a:r>
              <a:rPr lang="en-US" sz="1300" cap="all" dirty="0" err="1">
                <a:solidFill>
                  <a:schemeClr val="tx1"/>
                </a:solidFill>
              </a:rPr>
              <a:t>director.name</a:t>
            </a:r>
            <a:r>
              <a:rPr lang="en-US" sz="1300" cap="all" dirty="0">
                <a:solidFill>
                  <a:schemeClr val="tx1"/>
                </a:solidFill>
              </a:rPr>
              <a:t> AS name, type(r) AS </a:t>
            </a:r>
            <a:r>
              <a:rPr lang="en-US" sz="1300" cap="all" dirty="0" err="1">
                <a:solidFill>
                  <a:schemeClr val="tx1"/>
                </a:solidFill>
              </a:rPr>
              <a:t>acted_in</a:t>
            </a:r>
            <a:r>
              <a:rPr lang="en-US" sz="1300" cap="all" dirty="0">
                <a:solidFill>
                  <a:schemeClr val="tx1"/>
                </a:solidFill>
              </a:rPr>
              <a:t>, </a:t>
            </a:r>
            <a:r>
              <a:rPr lang="en-US" sz="1300" cap="all" dirty="0" err="1">
                <a:solidFill>
                  <a:schemeClr val="tx1"/>
                </a:solidFill>
              </a:rPr>
              <a:t>movie.title</a:t>
            </a:r>
            <a:r>
              <a:rPr lang="en-US" sz="1300" cap="all" dirty="0">
                <a:solidFill>
                  <a:schemeClr val="tx1"/>
                </a:solidFill>
              </a:rPr>
              <a:t> AS title</a:t>
            </a:r>
          </a:p>
          <a:p>
            <a:endParaRPr lang="en-US" dirty="0"/>
          </a:p>
        </p:txBody>
      </p:sp>
      <p:sp>
        <p:nvSpPr>
          <p:cNvPr id="4" name="Text Placeholder 3">
            <a:extLst>
              <a:ext uri="{FF2B5EF4-FFF2-40B4-BE49-F238E27FC236}">
                <a16:creationId xmlns:a16="http://schemas.microsoft.com/office/drawing/2014/main" id="{C0FD4CED-55A3-CB43-BB02-5593C3709F5C}"/>
              </a:ext>
            </a:extLst>
          </p:cNvPr>
          <p:cNvSpPr>
            <a:spLocks noGrp="1"/>
          </p:cNvSpPr>
          <p:nvPr>
            <p:ph type="body" sz="half" idx="2"/>
          </p:nvPr>
        </p:nvSpPr>
        <p:spPr>
          <a:xfrm>
            <a:off x="494608" y="2152502"/>
            <a:ext cx="3517567" cy="2079256"/>
          </a:xfrm>
        </p:spPr>
        <p:txBody>
          <a:bodyPr>
            <a:normAutofit/>
          </a:bodyPr>
          <a:lstStyle/>
          <a:p>
            <a:pPr>
              <a:lnSpc>
                <a:spcPct val="90000"/>
              </a:lnSpc>
              <a:spcBef>
                <a:spcPct val="0"/>
              </a:spcBef>
            </a:pPr>
            <a:r>
              <a:rPr lang="en-US" sz="4400" spc="-50" dirty="0">
                <a:latin typeface="+mj-lt"/>
                <a:ea typeface="+mj-ea"/>
                <a:cs typeface="+mj-cs"/>
              </a:rPr>
              <a:t>Example dataset with Neo4j</a:t>
            </a:r>
          </a:p>
        </p:txBody>
      </p:sp>
    </p:spTree>
    <p:extLst>
      <p:ext uri="{BB962C8B-B14F-4D97-AF65-F5344CB8AC3E}">
        <p14:creationId xmlns:p14="http://schemas.microsoft.com/office/powerpoint/2010/main" val="118494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3EBF2C-9B57-1B49-A5A5-B921296AA009}"/>
              </a:ext>
            </a:extLst>
          </p:cNvPr>
          <p:cNvPicPr>
            <a:picLocks noChangeAspect="1"/>
          </p:cNvPicPr>
          <p:nvPr/>
        </p:nvPicPr>
        <p:blipFill>
          <a:blip r:embed="rId2"/>
          <a:stretch>
            <a:fillRect/>
          </a:stretch>
        </p:blipFill>
        <p:spPr>
          <a:xfrm>
            <a:off x="1122279" y="89903"/>
            <a:ext cx="9537700" cy="6255245"/>
          </a:xfrm>
          <a:prstGeom prst="rect">
            <a:avLst/>
          </a:prstGeom>
        </p:spPr>
      </p:pic>
    </p:spTree>
    <p:extLst>
      <p:ext uri="{BB962C8B-B14F-4D97-AF65-F5344CB8AC3E}">
        <p14:creationId xmlns:p14="http://schemas.microsoft.com/office/powerpoint/2010/main" val="314665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6663-1E49-F445-84FD-83F6DB05DD17}"/>
              </a:ext>
            </a:extLst>
          </p:cNvPr>
          <p:cNvSpPr>
            <a:spLocks noGrp="1"/>
          </p:cNvSpPr>
          <p:nvPr>
            <p:ph type="title"/>
          </p:nvPr>
        </p:nvSpPr>
        <p:spPr>
          <a:xfrm>
            <a:off x="1097280" y="286603"/>
            <a:ext cx="10058400" cy="1450757"/>
          </a:xfrm>
        </p:spPr>
        <p:txBody>
          <a:bodyPr>
            <a:normAutofit/>
          </a:bodyPr>
          <a:lstStyle/>
          <a:p>
            <a:r>
              <a:rPr lang="en-US" dirty="0"/>
              <a:t>What is Cassandra?</a:t>
            </a:r>
          </a:p>
        </p:txBody>
      </p:sp>
      <p:graphicFrame>
        <p:nvGraphicFramePr>
          <p:cNvPr id="5" name="Content Placeholder 2">
            <a:extLst>
              <a:ext uri="{FF2B5EF4-FFF2-40B4-BE49-F238E27FC236}">
                <a16:creationId xmlns:a16="http://schemas.microsoft.com/office/drawing/2014/main" id="{0A4D79E4-E0B0-435B-971F-B78A042A22E4}"/>
              </a:ext>
            </a:extLst>
          </p:cNvPr>
          <p:cNvGraphicFramePr>
            <a:graphicFrameLocks noGrp="1"/>
          </p:cNvGraphicFramePr>
          <p:nvPr>
            <p:ph idx="1"/>
            <p:extLst>
              <p:ext uri="{D42A27DB-BD31-4B8C-83A1-F6EECF244321}">
                <p14:modId xmlns:p14="http://schemas.microsoft.com/office/powerpoint/2010/main" val="166054099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037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39E5C-C68C-EA4E-A332-27EF682ED474}"/>
              </a:ext>
            </a:extLst>
          </p:cNvPr>
          <p:cNvSpPr>
            <a:spLocks noGrp="1"/>
          </p:cNvSpPr>
          <p:nvPr>
            <p:ph type="title"/>
          </p:nvPr>
        </p:nvSpPr>
        <p:spPr>
          <a:xfrm>
            <a:off x="492370" y="516836"/>
            <a:ext cx="3084844" cy="1961086"/>
          </a:xfrm>
        </p:spPr>
        <p:txBody>
          <a:bodyPr>
            <a:normAutofit fontScale="90000"/>
          </a:bodyPr>
          <a:lstStyle/>
          <a:p>
            <a:br>
              <a:rPr lang="en-US" sz="4000" dirty="0">
                <a:solidFill>
                  <a:srgbClr val="FFFFFF"/>
                </a:solidFill>
              </a:rPr>
            </a:br>
            <a:r>
              <a:rPr lang="en-US" sz="4000" dirty="0">
                <a:solidFill>
                  <a:srgbClr val="FFFFFF"/>
                </a:solidFill>
              </a:rPr>
              <a:t>Neo4j </a:t>
            </a:r>
            <a:br>
              <a:rPr lang="en-US" sz="4000" dirty="0">
                <a:solidFill>
                  <a:srgbClr val="FFFFFF"/>
                </a:solidFill>
              </a:rPr>
            </a:br>
            <a:r>
              <a:rPr lang="en-US" sz="4000" dirty="0">
                <a:solidFill>
                  <a:srgbClr val="FFFFFF"/>
                </a:solidFill>
              </a:rPr>
              <a:t>Query Operation</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CF753D-A9B5-F147-9CCC-C15924234744}"/>
              </a:ext>
            </a:extLst>
          </p:cNvPr>
          <p:cNvSpPr txBox="1"/>
          <p:nvPr/>
        </p:nvSpPr>
        <p:spPr>
          <a:xfrm>
            <a:off x="1143000" y="-857250"/>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67BC867-83AA-FA40-8686-7C960FE8DA11}"/>
              </a:ext>
            </a:extLst>
          </p:cNvPr>
          <p:cNvSpPr txBox="1"/>
          <p:nvPr/>
        </p:nvSpPr>
        <p:spPr>
          <a:xfrm>
            <a:off x="4546620" y="516836"/>
            <a:ext cx="4535424" cy="369332"/>
          </a:xfrm>
          <a:prstGeom prst="rect">
            <a:avLst/>
          </a:prstGeom>
          <a:noFill/>
        </p:spPr>
        <p:txBody>
          <a:bodyPr wrap="square" rtlCol="0">
            <a:spAutoFit/>
          </a:bodyPr>
          <a:lstStyle/>
          <a:p>
            <a:r>
              <a:rPr lang="en-US" dirty="0"/>
              <a:t>Find Movies released in the 1990s….</a:t>
            </a:r>
          </a:p>
        </p:txBody>
      </p:sp>
      <p:pic>
        <p:nvPicPr>
          <p:cNvPr id="8" name="Picture 7">
            <a:extLst>
              <a:ext uri="{FF2B5EF4-FFF2-40B4-BE49-F238E27FC236}">
                <a16:creationId xmlns:a16="http://schemas.microsoft.com/office/drawing/2014/main" id="{4271E554-04E5-EC43-8C5F-4FFD0E2EA5D0}"/>
              </a:ext>
            </a:extLst>
          </p:cNvPr>
          <p:cNvPicPr>
            <a:picLocks noChangeAspect="1"/>
          </p:cNvPicPr>
          <p:nvPr/>
        </p:nvPicPr>
        <p:blipFill>
          <a:blip r:embed="rId2"/>
          <a:stretch>
            <a:fillRect/>
          </a:stretch>
        </p:blipFill>
        <p:spPr>
          <a:xfrm>
            <a:off x="4546620" y="1100074"/>
            <a:ext cx="6206724" cy="5338522"/>
          </a:xfrm>
          <a:prstGeom prst="rect">
            <a:avLst/>
          </a:prstGeom>
        </p:spPr>
      </p:pic>
    </p:spTree>
    <p:extLst>
      <p:ext uri="{BB962C8B-B14F-4D97-AF65-F5344CB8AC3E}">
        <p14:creationId xmlns:p14="http://schemas.microsoft.com/office/powerpoint/2010/main" val="351411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39E5C-C68C-EA4E-A332-27EF682ED474}"/>
              </a:ext>
            </a:extLst>
          </p:cNvPr>
          <p:cNvSpPr>
            <a:spLocks noGrp="1"/>
          </p:cNvSpPr>
          <p:nvPr>
            <p:ph type="title"/>
          </p:nvPr>
        </p:nvSpPr>
        <p:spPr>
          <a:xfrm>
            <a:off x="492370" y="516836"/>
            <a:ext cx="3084844" cy="1961086"/>
          </a:xfrm>
        </p:spPr>
        <p:txBody>
          <a:bodyPr>
            <a:normAutofit fontScale="90000"/>
          </a:bodyPr>
          <a:lstStyle/>
          <a:p>
            <a:br>
              <a:rPr lang="en-US" sz="4000" dirty="0">
                <a:solidFill>
                  <a:srgbClr val="FFFFFF"/>
                </a:solidFill>
              </a:rPr>
            </a:br>
            <a:r>
              <a:rPr lang="en-US" sz="4000" dirty="0">
                <a:solidFill>
                  <a:srgbClr val="FFFFFF"/>
                </a:solidFill>
              </a:rPr>
              <a:t>Neo4j </a:t>
            </a:r>
            <a:br>
              <a:rPr lang="en-US" sz="4000" dirty="0">
                <a:solidFill>
                  <a:srgbClr val="FFFFFF"/>
                </a:solidFill>
              </a:rPr>
            </a:br>
            <a:r>
              <a:rPr lang="en-US" sz="4000" dirty="0">
                <a:solidFill>
                  <a:srgbClr val="FFFFFF"/>
                </a:solidFill>
              </a:rPr>
              <a:t>Query Operation</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CF753D-A9B5-F147-9CCC-C15924234744}"/>
              </a:ext>
            </a:extLst>
          </p:cNvPr>
          <p:cNvSpPr txBox="1"/>
          <p:nvPr/>
        </p:nvSpPr>
        <p:spPr>
          <a:xfrm>
            <a:off x="1143000" y="-857250"/>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E67BC867-83AA-FA40-8686-7C960FE8DA11}"/>
              </a:ext>
            </a:extLst>
          </p:cNvPr>
          <p:cNvSpPr txBox="1"/>
          <p:nvPr/>
        </p:nvSpPr>
        <p:spPr>
          <a:xfrm>
            <a:off x="4546620" y="516836"/>
            <a:ext cx="4535424" cy="369332"/>
          </a:xfrm>
          <a:prstGeom prst="rect">
            <a:avLst/>
          </a:prstGeom>
          <a:noFill/>
        </p:spPr>
        <p:txBody>
          <a:bodyPr wrap="square" rtlCol="0">
            <a:spAutoFit/>
          </a:bodyPr>
          <a:lstStyle/>
          <a:p>
            <a:r>
              <a:rPr lang="en-US" dirty="0"/>
              <a:t>List all Tom Hanks movies….</a:t>
            </a:r>
          </a:p>
        </p:txBody>
      </p:sp>
      <p:pic>
        <p:nvPicPr>
          <p:cNvPr id="5" name="Picture 4">
            <a:extLst>
              <a:ext uri="{FF2B5EF4-FFF2-40B4-BE49-F238E27FC236}">
                <a16:creationId xmlns:a16="http://schemas.microsoft.com/office/drawing/2014/main" id="{50D9AFFF-9D2B-6E42-AE6D-8737A828D8EB}"/>
              </a:ext>
            </a:extLst>
          </p:cNvPr>
          <p:cNvPicPr>
            <a:picLocks noChangeAspect="1"/>
          </p:cNvPicPr>
          <p:nvPr/>
        </p:nvPicPr>
        <p:blipFill>
          <a:blip r:embed="rId2"/>
          <a:stretch>
            <a:fillRect/>
          </a:stretch>
        </p:blipFill>
        <p:spPr>
          <a:xfrm>
            <a:off x="4546620" y="1136342"/>
            <a:ext cx="7312605" cy="4039162"/>
          </a:xfrm>
          <a:prstGeom prst="rect">
            <a:avLst/>
          </a:prstGeom>
        </p:spPr>
      </p:pic>
    </p:spTree>
    <p:extLst>
      <p:ext uri="{BB962C8B-B14F-4D97-AF65-F5344CB8AC3E}">
        <p14:creationId xmlns:p14="http://schemas.microsoft.com/office/powerpoint/2010/main" val="3558788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39E5C-C68C-EA4E-A332-27EF682ED474}"/>
              </a:ext>
            </a:extLst>
          </p:cNvPr>
          <p:cNvSpPr>
            <a:spLocks noGrp="1"/>
          </p:cNvSpPr>
          <p:nvPr>
            <p:ph type="title"/>
          </p:nvPr>
        </p:nvSpPr>
        <p:spPr>
          <a:xfrm>
            <a:off x="492370" y="516836"/>
            <a:ext cx="3084844" cy="1961086"/>
          </a:xfrm>
        </p:spPr>
        <p:txBody>
          <a:bodyPr>
            <a:normAutofit fontScale="90000"/>
          </a:bodyPr>
          <a:lstStyle/>
          <a:p>
            <a:br>
              <a:rPr lang="en-US" sz="4000" dirty="0">
                <a:solidFill>
                  <a:srgbClr val="FFFFFF"/>
                </a:solidFill>
              </a:rPr>
            </a:br>
            <a:r>
              <a:rPr lang="en-US" sz="4000" dirty="0">
                <a:solidFill>
                  <a:srgbClr val="FFFFFF"/>
                </a:solidFill>
              </a:rPr>
              <a:t>Neo4j </a:t>
            </a:r>
            <a:br>
              <a:rPr lang="en-US" sz="4000" dirty="0">
                <a:solidFill>
                  <a:srgbClr val="FFFFFF"/>
                </a:solidFill>
              </a:rPr>
            </a:br>
            <a:r>
              <a:rPr lang="en-US" sz="4000" dirty="0">
                <a:solidFill>
                  <a:srgbClr val="FFFFFF"/>
                </a:solidFill>
              </a:rPr>
              <a:t>Query Operation</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6CF753D-A9B5-F147-9CCC-C15924234744}"/>
              </a:ext>
            </a:extLst>
          </p:cNvPr>
          <p:cNvSpPr txBox="1"/>
          <p:nvPr/>
        </p:nvSpPr>
        <p:spPr>
          <a:xfrm>
            <a:off x="1143000" y="-857250"/>
            <a:ext cx="184731" cy="369332"/>
          </a:xfrm>
          <a:prstGeom prst="rect">
            <a:avLst/>
          </a:prstGeom>
          <a:noFill/>
        </p:spPr>
        <p:txBody>
          <a:bodyPr wrap="none" rtlCol="0">
            <a:spAutoFit/>
          </a:bodyPr>
          <a:lstStyle/>
          <a:p>
            <a:endParaRPr lang="en-US"/>
          </a:p>
        </p:txBody>
      </p:sp>
      <p:pic>
        <p:nvPicPr>
          <p:cNvPr id="8" name="Picture 7">
            <a:extLst>
              <a:ext uri="{FF2B5EF4-FFF2-40B4-BE49-F238E27FC236}">
                <a16:creationId xmlns:a16="http://schemas.microsoft.com/office/drawing/2014/main" id="{AA8EC558-878A-054A-B259-1588DA67E1A3}"/>
              </a:ext>
            </a:extLst>
          </p:cNvPr>
          <p:cNvPicPr>
            <a:picLocks noChangeAspect="1"/>
          </p:cNvPicPr>
          <p:nvPr/>
        </p:nvPicPr>
        <p:blipFill>
          <a:blip r:embed="rId2"/>
          <a:stretch>
            <a:fillRect/>
          </a:stretch>
        </p:blipFill>
        <p:spPr>
          <a:xfrm>
            <a:off x="4546620" y="1969882"/>
            <a:ext cx="6892753" cy="4327405"/>
          </a:xfrm>
          <a:prstGeom prst="rect">
            <a:avLst/>
          </a:prstGeom>
        </p:spPr>
      </p:pic>
      <p:sp>
        <p:nvSpPr>
          <p:cNvPr id="9" name="Rectangle 8">
            <a:extLst>
              <a:ext uri="{FF2B5EF4-FFF2-40B4-BE49-F238E27FC236}">
                <a16:creationId xmlns:a16="http://schemas.microsoft.com/office/drawing/2014/main" id="{05CE7391-2CC4-7B42-BCD8-A54A26E8E496}"/>
              </a:ext>
            </a:extLst>
          </p:cNvPr>
          <p:cNvSpPr/>
          <p:nvPr/>
        </p:nvSpPr>
        <p:spPr>
          <a:xfrm>
            <a:off x="4520885" y="802593"/>
            <a:ext cx="6944221" cy="923330"/>
          </a:xfrm>
          <a:prstGeom prst="rect">
            <a:avLst/>
          </a:prstGeom>
        </p:spPr>
        <p:txBody>
          <a:bodyPr wrap="square">
            <a:spAutoFit/>
          </a:bodyPr>
          <a:lstStyle/>
          <a:p>
            <a:r>
              <a:rPr lang="en-US" dirty="0"/>
              <a:t>Recommend new co-actors for Tom hanks. A basic approach is to </a:t>
            </a:r>
          </a:p>
          <a:p>
            <a:r>
              <a:rPr lang="en-US" dirty="0"/>
              <a:t>extend Tom hacks co actors, to find co-co-actors who haven’t worked with Tom Hanks</a:t>
            </a:r>
          </a:p>
        </p:txBody>
      </p:sp>
    </p:spTree>
    <p:extLst>
      <p:ext uri="{BB962C8B-B14F-4D97-AF65-F5344CB8AC3E}">
        <p14:creationId xmlns:p14="http://schemas.microsoft.com/office/powerpoint/2010/main" val="72851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839E5C-C68C-EA4E-A332-27EF682ED474}"/>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Neo4j</a:t>
            </a:r>
            <a:br>
              <a:rPr lang="en-US" sz="4000" dirty="0">
                <a:solidFill>
                  <a:srgbClr val="FFFFFF"/>
                </a:solidFill>
              </a:rPr>
            </a:br>
            <a:r>
              <a:rPr lang="en-US" sz="4000" dirty="0">
                <a:solidFill>
                  <a:srgbClr val="FFFFFF"/>
                </a:solidFill>
              </a:rPr>
              <a:t>CRUD Operations</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F9B92A09-D2BC-4CDD-AB1D-09932A7A9BA8}"/>
              </a:ext>
            </a:extLst>
          </p:cNvPr>
          <p:cNvSpPr>
            <a:spLocks noGrp="1"/>
          </p:cNvSpPr>
          <p:nvPr>
            <p:ph idx="1"/>
          </p:nvPr>
        </p:nvSpPr>
        <p:spPr>
          <a:xfrm>
            <a:off x="571752" y="2799654"/>
            <a:ext cx="3005462" cy="3189665"/>
          </a:xfrm>
        </p:spPr>
        <p:txBody>
          <a:bodyPr>
            <a:normAutofit/>
          </a:bodyPr>
          <a:lstStyle/>
          <a:p>
            <a:pPr>
              <a:lnSpc>
                <a:spcPct val="110000"/>
              </a:lnSpc>
            </a:pPr>
            <a:r>
              <a:rPr lang="en-US" sz="1300" dirty="0">
                <a:solidFill>
                  <a:srgbClr val="FFFFFF"/>
                </a:solidFill>
              </a:rPr>
              <a:t>1) We inserted a new node. (CREATE)</a:t>
            </a:r>
          </a:p>
          <a:p>
            <a:pPr>
              <a:lnSpc>
                <a:spcPct val="110000"/>
              </a:lnSpc>
            </a:pPr>
            <a:r>
              <a:rPr lang="en-US" sz="1300" dirty="0">
                <a:solidFill>
                  <a:srgbClr val="FFFFFF"/>
                </a:solidFill>
              </a:rPr>
              <a:t>2) Read the csv files (READ) </a:t>
            </a:r>
          </a:p>
          <a:p>
            <a:pPr>
              <a:lnSpc>
                <a:spcPct val="110000"/>
              </a:lnSpc>
            </a:pPr>
            <a:r>
              <a:rPr lang="en-US" sz="1300" dirty="0">
                <a:solidFill>
                  <a:srgbClr val="FFFFFF"/>
                </a:solidFill>
              </a:rPr>
              <a:t>3) Updating data with Cypher : We use SET to create the new property (UPDATE) </a:t>
            </a:r>
          </a:p>
          <a:p>
            <a:pPr>
              <a:lnSpc>
                <a:spcPct val="110000"/>
              </a:lnSpc>
            </a:pPr>
            <a:r>
              <a:rPr lang="en-US" sz="1300" dirty="0">
                <a:solidFill>
                  <a:srgbClr val="FFFFFF"/>
                </a:solidFill>
              </a:rPr>
              <a:t>4) Updating data with Cypher: We use SET to create the new relationship type (UPDATE)  </a:t>
            </a:r>
          </a:p>
          <a:p>
            <a:pPr>
              <a:lnSpc>
                <a:spcPct val="110000"/>
              </a:lnSpc>
            </a:pPr>
            <a:r>
              <a:rPr lang="en-US" sz="1300" dirty="0">
                <a:solidFill>
                  <a:srgbClr val="FFFFFF"/>
                </a:solidFill>
              </a:rPr>
              <a:t>5) Delete the Node with the DELETE (DELETE) </a:t>
            </a:r>
          </a:p>
        </p:txBody>
      </p:sp>
      <p:sp>
        <p:nvSpPr>
          <p:cNvPr id="4" name="TextBox 3">
            <a:extLst>
              <a:ext uri="{FF2B5EF4-FFF2-40B4-BE49-F238E27FC236}">
                <a16:creationId xmlns:a16="http://schemas.microsoft.com/office/drawing/2014/main" id="{66CF753D-A9B5-F147-9CCC-C15924234744}"/>
              </a:ext>
            </a:extLst>
          </p:cNvPr>
          <p:cNvSpPr txBox="1"/>
          <p:nvPr/>
        </p:nvSpPr>
        <p:spPr>
          <a:xfrm>
            <a:off x="1143000" y="-857250"/>
            <a:ext cx="184731" cy="369332"/>
          </a:xfrm>
          <a:prstGeom prst="rect">
            <a:avLst/>
          </a:prstGeom>
          <a:noFill/>
        </p:spPr>
        <p:txBody>
          <a:bodyPr wrap="none" rtlCol="0">
            <a:spAutoFit/>
          </a:bodyPr>
          <a:lstStyle/>
          <a:p>
            <a:endParaRPr lang="en-US"/>
          </a:p>
        </p:txBody>
      </p:sp>
      <p:pic>
        <p:nvPicPr>
          <p:cNvPr id="5" name="Picture 4">
            <a:extLst>
              <a:ext uri="{FF2B5EF4-FFF2-40B4-BE49-F238E27FC236}">
                <a16:creationId xmlns:a16="http://schemas.microsoft.com/office/drawing/2014/main" id="{9AA93ECB-B03C-554B-A5E6-6C41A10A3F3D}"/>
              </a:ext>
            </a:extLst>
          </p:cNvPr>
          <p:cNvPicPr>
            <a:picLocks noChangeAspect="1"/>
          </p:cNvPicPr>
          <p:nvPr/>
        </p:nvPicPr>
        <p:blipFill>
          <a:blip r:embed="rId2"/>
          <a:stretch>
            <a:fillRect/>
          </a:stretch>
        </p:blipFill>
        <p:spPr>
          <a:xfrm>
            <a:off x="4546620" y="730194"/>
            <a:ext cx="6067592" cy="390313"/>
          </a:xfrm>
          <a:prstGeom prst="rect">
            <a:avLst/>
          </a:prstGeom>
        </p:spPr>
      </p:pic>
      <p:pic>
        <p:nvPicPr>
          <p:cNvPr id="8" name="Picture 7">
            <a:extLst>
              <a:ext uri="{FF2B5EF4-FFF2-40B4-BE49-F238E27FC236}">
                <a16:creationId xmlns:a16="http://schemas.microsoft.com/office/drawing/2014/main" id="{6C927635-58FE-134E-97C3-235CADED5656}"/>
              </a:ext>
            </a:extLst>
          </p:cNvPr>
          <p:cNvPicPr>
            <a:picLocks noChangeAspect="1"/>
          </p:cNvPicPr>
          <p:nvPr/>
        </p:nvPicPr>
        <p:blipFill>
          <a:blip r:embed="rId3"/>
          <a:stretch>
            <a:fillRect/>
          </a:stretch>
        </p:blipFill>
        <p:spPr>
          <a:xfrm>
            <a:off x="4546620" y="1234497"/>
            <a:ext cx="6067592" cy="1404290"/>
          </a:xfrm>
          <a:prstGeom prst="rect">
            <a:avLst/>
          </a:prstGeom>
        </p:spPr>
      </p:pic>
      <p:pic>
        <p:nvPicPr>
          <p:cNvPr id="10" name="Picture 9">
            <a:extLst>
              <a:ext uri="{FF2B5EF4-FFF2-40B4-BE49-F238E27FC236}">
                <a16:creationId xmlns:a16="http://schemas.microsoft.com/office/drawing/2014/main" id="{81C29C31-E82F-1B49-B720-B989F5CCA7DD}"/>
              </a:ext>
            </a:extLst>
          </p:cNvPr>
          <p:cNvPicPr>
            <a:picLocks noChangeAspect="1"/>
          </p:cNvPicPr>
          <p:nvPr/>
        </p:nvPicPr>
        <p:blipFill>
          <a:blip r:embed="rId4"/>
          <a:stretch>
            <a:fillRect/>
          </a:stretch>
        </p:blipFill>
        <p:spPr>
          <a:xfrm>
            <a:off x="4546620" y="2763327"/>
            <a:ext cx="4292580" cy="755867"/>
          </a:xfrm>
          <a:prstGeom prst="rect">
            <a:avLst/>
          </a:prstGeom>
        </p:spPr>
      </p:pic>
      <p:pic>
        <p:nvPicPr>
          <p:cNvPr id="13" name="Picture 12">
            <a:extLst>
              <a:ext uri="{FF2B5EF4-FFF2-40B4-BE49-F238E27FC236}">
                <a16:creationId xmlns:a16="http://schemas.microsoft.com/office/drawing/2014/main" id="{06724B9C-4B7F-854D-8B27-02F567F5853F}"/>
              </a:ext>
            </a:extLst>
          </p:cNvPr>
          <p:cNvPicPr>
            <a:picLocks noChangeAspect="1"/>
          </p:cNvPicPr>
          <p:nvPr/>
        </p:nvPicPr>
        <p:blipFill>
          <a:blip r:embed="rId5"/>
          <a:stretch>
            <a:fillRect/>
          </a:stretch>
        </p:blipFill>
        <p:spPr>
          <a:xfrm>
            <a:off x="4546620" y="3672511"/>
            <a:ext cx="6067592" cy="889058"/>
          </a:xfrm>
          <a:prstGeom prst="rect">
            <a:avLst/>
          </a:prstGeom>
        </p:spPr>
      </p:pic>
      <p:pic>
        <p:nvPicPr>
          <p:cNvPr id="15" name="Picture 14">
            <a:extLst>
              <a:ext uri="{FF2B5EF4-FFF2-40B4-BE49-F238E27FC236}">
                <a16:creationId xmlns:a16="http://schemas.microsoft.com/office/drawing/2014/main" id="{5CE7C14C-CE2E-9F4D-BF4F-ED267AD92D08}"/>
              </a:ext>
            </a:extLst>
          </p:cNvPr>
          <p:cNvPicPr>
            <a:picLocks noChangeAspect="1"/>
          </p:cNvPicPr>
          <p:nvPr/>
        </p:nvPicPr>
        <p:blipFill>
          <a:blip r:embed="rId6"/>
          <a:stretch>
            <a:fillRect/>
          </a:stretch>
        </p:blipFill>
        <p:spPr>
          <a:xfrm>
            <a:off x="4546620" y="4780850"/>
            <a:ext cx="5493150" cy="537273"/>
          </a:xfrm>
          <a:prstGeom prst="rect">
            <a:avLst/>
          </a:prstGeom>
        </p:spPr>
      </p:pic>
    </p:spTree>
    <p:extLst>
      <p:ext uri="{BB962C8B-B14F-4D97-AF65-F5344CB8AC3E}">
        <p14:creationId xmlns:p14="http://schemas.microsoft.com/office/powerpoint/2010/main" val="3246991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FA7CCE5-DEB8-A940-B045-B4D710E27060}"/>
              </a:ext>
            </a:extLst>
          </p:cNvPr>
          <p:cNvSpPr>
            <a:spLocks noGrp="1"/>
          </p:cNvSpPr>
          <p:nvPr>
            <p:ph type="title"/>
          </p:nvPr>
        </p:nvSpPr>
        <p:spPr>
          <a:xfrm>
            <a:off x="1097280" y="286603"/>
            <a:ext cx="10058400" cy="1450757"/>
          </a:xfrm>
        </p:spPr>
        <p:txBody>
          <a:bodyPr>
            <a:normAutofit/>
          </a:bodyPr>
          <a:lstStyle/>
          <a:p>
            <a:pPr eaLnBrk="1" hangingPunct="1"/>
            <a:r>
              <a:rPr lang="en-US" altLang="en-US" dirty="0">
                <a:latin typeface="+mn-lt"/>
              </a:rPr>
              <a:t>Comparison with SQL</a:t>
            </a:r>
          </a:p>
        </p:txBody>
      </p:sp>
      <p:graphicFrame>
        <p:nvGraphicFramePr>
          <p:cNvPr id="6" name="Content Placeholder 5">
            <a:extLst>
              <a:ext uri="{FF2B5EF4-FFF2-40B4-BE49-F238E27FC236}">
                <a16:creationId xmlns:a16="http://schemas.microsoft.com/office/drawing/2014/main" id="{F4BD9097-1F8C-564F-A5D8-6A011F9672D6}"/>
              </a:ext>
            </a:extLst>
          </p:cNvPr>
          <p:cNvGraphicFramePr>
            <a:graphicFrameLocks noGrp="1"/>
          </p:cNvGraphicFramePr>
          <p:nvPr>
            <p:ph idx="1"/>
            <p:extLst>
              <p:ext uri="{D42A27DB-BD31-4B8C-83A1-F6EECF244321}">
                <p14:modId xmlns:p14="http://schemas.microsoft.com/office/powerpoint/2010/main" val="2143466354"/>
              </p:ext>
            </p:extLst>
          </p:nvPr>
        </p:nvGraphicFramePr>
        <p:xfrm>
          <a:off x="1214238" y="2138294"/>
          <a:ext cx="9078078" cy="3949196"/>
        </p:xfrm>
        <a:graphic>
          <a:graphicData uri="http://schemas.openxmlformats.org/drawingml/2006/table">
            <a:tbl>
              <a:tblPr firstRow="1" bandRow="1"/>
              <a:tblGrid>
                <a:gridCol w="4223288">
                  <a:extLst>
                    <a:ext uri="{9D8B030D-6E8A-4147-A177-3AD203B41FA5}">
                      <a16:colId xmlns:a16="http://schemas.microsoft.com/office/drawing/2014/main" val="98565669"/>
                    </a:ext>
                  </a:extLst>
                </a:gridCol>
                <a:gridCol w="4854790">
                  <a:extLst>
                    <a:ext uri="{9D8B030D-6E8A-4147-A177-3AD203B41FA5}">
                      <a16:colId xmlns:a16="http://schemas.microsoft.com/office/drawing/2014/main" val="535507557"/>
                    </a:ext>
                  </a:extLst>
                </a:gridCol>
              </a:tblGrid>
              <a:tr h="263932">
                <a:tc>
                  <a:txBody>
                    <a:bodyPr/>
                    <a:lstStyle/>
                    <a:p>
                      <a:pPr fontAlgn="t"/>
                      <a:r>
                        <a:rPr lang="en-US" sz="1200" dirty="0">
                          <a:effectLst/>
                          <a:latin typeface="Abril Fatface" panose="02000503000000020003" pitchFamily="2" charset="77"/>
                        </a:rPr>
                        <a:t>SQL</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sz="1200" dirty="0">
                          <a:effectLst/>
                          <a:latin typeface="Abril Fatface" panose="02000503000000020003" pitchFamily="2" charset="77"/>
                        </a:rPr>
                        <a:t>Cassandra</a:t>
                      </a:r>
                      <a:r>
                        <a:rPr lang="zh-TW" altLang="en-US" sz="1200" dirty="0">
                          <a:effectLst/>
                          <a:latin typeface="Abril Fatface" panose="02000503000000020003" pitchFamily="2" charset="77"/>
                        </a:rPr>
                        <a:t> </a:t>
                      </a:r>
                      <a:r>
                        <a:rPr lang="en-US" altLang="zh-TW" sz="1200" dirty="0">
                          <a:effectLst/>
                          <a:latin typeface="Abril Fatface" panose="02000503000000020003" pitchFamily="2" charset="77"/>
                        </a:rPr>
                        <a:t>and Neo4j</a:t>
                      </a:r>
                      <a:endParaRPr lang="en-US" sz="1200" dirty="0">
                        <a:effectLst/>
                        <a:latin typeface="Abril Fatface" panose="02000503000000020003" pitchFamily="2" charset="77"/>
                      </a:endParaRP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74729142"/>
                  </a:ext>
                </a:extLst>
              </a:tr>
              <a:tr h="378990">
                <a:tc>
                  <a:txBody>
                    <a:bodyPr/>
                    <a:lstStyle/>
                    <a:p>
                      <a:pPr fontAlgn="t"/>
                      <a:r>
                        <a:rPr lang="en-US" sz="1200" dirty="0">
                          <a:effectLst/>
                          <a:latin typeface="Microsoft Sans Serif" panose="020B0604020202020204" pitchFamily="34" charset="0"/>
                          <a:cs typeface="Microsoft Sans Serif" panose="020B0604020202020204" pitchFamily="34" charset="0"/>
                        </a:rPr>
                        <a:t>SQL deals with structured data.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Cassandra</a:t>
                      </a:r>
                      <a:r>
                        <a:rPr lang="zh-TW" altLang="en-US" sz="1200" dirty="0">
                          <a:effectLst/>
                          <a:latin typeface="Microsoft Sans Serif" panose="020B0604020202020204" pitchFamily="34" charset="0"/>
                          <a:cs typeface="Microsoft Sans Serif" panose="020B0604020202020204" pitchFamily="34" charset="0"/>
                        </a:rPr>
                        <a:t> </a:t>
                      </a:r>
                      <a:r>
                        <a:rPr lang="en-US" altLang="zh-TW" sz="1200" dirty="0">
                          <a:effectLst/>
                          <a:latin typeface="Microsoft Sans Serif" panose="020B0604020202020204" pitchFamily="34" charset="0"/>
                          <a:cs typeface="Microsoft Sans Serif" panose="020B0604020202020204" pitchFamily="34" charset="0"/>
                        </a:rPr>
                        <a:t>and Neo4j </a:t>
                      </a:r>
                      <a:r>
                        <a:rPr lang="en-US" sz="1200" dirty="0">
                          <a:effectLst/>
                          <a:latin typeface="Microsoft Sans Serif" panose="020B0604020202020204" pitchFamily="34" charset="0"/>
                          <a:cs typeface="Microsoft Sans Serif" panose="020B0604020202020204" pitchFamily="34" charset="0"/>
                        </a:rPr>
                        <a:t>deals with unstructured data.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3823637"/>
                  </a:ext>
                </a:extLst>
              </a:tr>
              <a:tr h="263932">
                <a:tc>
                  <a:txBody>
                    <a:bodyPr/>
                    <a:lstStyle/>
                    <a:p>
                      <a:pPr fontAlgn="t"/>
                      <a:r>
                        <a:rPr lang="en-US" sz="1200" dirty="0">
                          <a:effectLst/>
                          <a:latin typeface="Microsoft Sans Serif" panose="020B0604020202020204" pitchFamily="34" charset="0"/>
                          <a:cs typeface="Microsoft Sans Serif" panose="020B0604020202020204" pitchFamily="34" charset="0"/>
                        </a:rPr>
                        <a:t>It has a fixed schema.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Cassandra</a:t>
                      </a:r>
                      <a:r>
                        <a:rPr lang="zh-TW" altLang="en-US" sz="1200" dirty="0">
                          <a:effectLst/>
                          <a:latin typeface="Microsoft Sans Serif" panose="020B0604020202020204" pitchFamily="34" charset="0"/>
                          <a:cs typeface="Microsoft Sans Serif" panose="020B0604020202020204" pitchFamily="34" charset="0"/>
                        </a:rPr>
                        <a:t> </a:t>
                      </a:r>
                      <a:r>
                        <a:rPr lang="en-US" altLang="zh-TW" sz="1200" dirty="0">
                          <a:effectLst/>
                          <a:latin typeface="Microsoft Sans Serif" panose="020B0604020202020204" pitchFamily="34" charset="0"/>
                          <a:cs typeface="Microsoft Sans Serif" panose="020B0604020202020204" pitchFamily="34" charset="0"/>
                        </a:rPr>
                        <a:t>and Neo4j </a:t>
                      </a:r>
                      <a:r>
                        <a:rPr lang="en-US" sz="1200" dirty="0">
                          <a:effectLst/>
                          <a:latin typeface="Microsoft Sans Serif" panose="020B0604020202020204" pitchFamily="34" charset="0"/>
                          <a:cs typeface="Microsoft Sans Serif" panose="020B0604020202020204" pitchFamily="34" charset="0"/>
                        </a:rPr>
                        <a:t>has a flexible schema.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12833721"/>
                  </a:ext>
                </a:extLst>
              </a:tr>
              <a:tr h="530896">
                <a:tc>
                  <a:txBody>
                    <a:bodyPr/>
                    <a:lstStyle/>
                    <a:p>
                      <a:pPr fontAlgn="t"/>
                      <a:r>
                        <a:rPr lang="en-US" sz="1200" dirty="0">
                          <a:effectLst/>
                          <a:latin typeface="Microsoft Sans Serif" panose="020B0604020202020204" pitchFamily="34" charset="0"/>
                          <a:cs typeface="Microsoft Sans Serif" panose="020B0604020202020204" pitchFamily="34" charset="0"/>
                        </a:rPr>
                        <a:t>In SQL, a table is an array of arrays. (ROW x COLUMN)</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Cassandra, a table is a list of “nested key-value pairs”. (ROW x COLUMN key x COLUMN value). In Neo4j, a graph is a collection of nodes and edges where each node is used to represent an entity and each edge describes the relationship between entities.</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76423501"/>
                  </a:ext>
                </a:extLst>
              </a:tr>
              <a:tr h="530896">
                <a:tc>
                  <a:txBody>
                    <a:bodyPr/>
                    <a:lstStyle/>
                    <a:p>
                      <a:pPr fontAlgn="t"/>
                      <a:r>
                        <a:rPr lang="en-US" sz="1200">
                          <a:effectLst/>
                          <a:latin typeface="Microsoft Sans Serif" panose="020B0604020202020204" pitchFamily="34" charset="0"/>
                          <a:cs typeface="Microsoft Sans Serif" panose="020B0604020202020204" pitchFamily="34" charset="0"/>
                        </a:rPr>
                        <a:t>Database is the outermost container that contains data corresponding to an application.</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latin typeface="Microsoft Sans Serif" panose="020B0604020202020204" pitchFamily="34" charset="0"/>
                          <a:cs typeface="Microsoft Sans Serif" panose="020B0604020202020204" pitchFamily="34" charset="0"/>
                        </a:rPr>
                        <a:t>In Cassandra, </a:t>
                      </a:r>
                      <a:r>
                        <a:rPr lang="en-US" sz="1200" dirty="0" err="1">
                          <a:effectLst/>
                          <a:latin typeface="Microsoft Sans Serif" panose="020B0604020202020204" pitchFamily="34" charset="0"/>
                          <a:cs typeface="Microsoft Sans Serif" panose="020B0604020202020204" pitchFamily="34" charset="0"/>
                        </a:rPr>
                        <a:t>Keyspace</a:t>
                      </a:r>
                      <a:r>
                        <a:rPr lang="en-US" sz="1200" dirty="0">
                          <a:effectLst/>
                          <a:latin typeface="Microsoft Sans Serif" panose="020B0604020202020204" pitchFamily="34" charset="0"/>
                          <a:cs typeface="Microsoft Sans Serif" panose="020B0604020202020204" pitchFamily="34" charset="0"/>
                        </a:rPr>
                        <a:t> is the outermost container that contains data corresponding to an application.</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4567118"/>
                  </a:ext>
                </a:extLst>
              </a:tr>
              <a:tr h="378990">
                <a:tc>
                  <a:txBody>
                    <a:bodyPr/>
                    <a:lstStyle/>
                    <a:p>
                      <a:pPr fontAlgn="t"/>
                      <a:r>
                        <a:rPr lang="en-US" sz="1200">
                          <a:effectLst/>
                          <a:latin typeface="Microsoft Sans Serif" panose="020B0604020202020204" pitchFamily="34" charset="0"/>
                          <a:cs typeface="Microsoft Sans Serif" panose="020B0604020202020204" pitchFamily="34" charset="0"/>
                        </a:rPr>
                        <a:t>Tables are the entities of a database.</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latin typeface="Microsoft Sans Serif" panose="020B0604020202020204" pitchFamily="34" charset="0"/>
                          <a:cs typeface="Microsoft Sans Serif" panose="020B0604020202020204" pitchFamily="34" charset="0"/>
                        </a:rPr>
                        <a:t>Tables or column families are the entity of a </a:t>
                      </a:r>
                      <a:r>
                        <a:rPr lang="en-US" sz="1200" dirty="0" err="1">
                          <a:effectLst/>
                          <a:latin typeface="Microsoft Sans Serif" panose="020B0604020202020204" pitchFamily="34" charset="0"/>
                          <a:cs typeface="Microsoft Sans Serif" panose="020B0604020202020204" pitchFamily="34" charset="0"/>
                        </a:rPr>
                        <a:t>keyspace</a:t>
                      </a:r>
                      <a:r>
                        <a:rPr lang="en-US" sz="1200" dirty="0">
                          <a:effectLst/>
                          <a:latin typeface="Microsoft Sans Serif" panose="020B0604020202020204" pitchFamily="34" charset="0"/>
                          <a:cs typeface="Microsoft Sans Serif" panose="020B0604020202020204" pitchFamily="34" charset="0"/>
                        </a:rPr>
                        <a:t>. A node represents an entity in Neo4j.</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1717273"/>
                  </a:ext>
                </a:extLst>
              </a:tr>
              <a:tr h="378990">
                <a:tc>
                  <a:txBody>
                    <a:bodyPr/>
                    <a:lstStyle/>
                    <a:p>
                      <a:pPr fontAlgn="t"/>
                      <a:r>
                        <a:rPr lang="en-US" sz="1200" dirty="0">
                          <a:effectLst/>
                          <a:latin typeface="Microsoft Sans Serif" panose="020B0604020202020204" pitchFamily="34" charset="0"/>
                          <a:cs typeface="Microsoft Sans Serif" panose="020B0604020202020204" pitchFamily="34" charset="0"/>
                        </a:rPr>
                        <a:t>Row is an individual record in SQL.</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Row is a unit of replication in Cassandra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786370"/>
                  </a:ext>
                </a:extLst>
              </a:tr>
              <a:tr h="378990">
                <a:tc>
                  <a:txBody>
                    <a:bodyPr/>
                    <a:lstStyle/>
                    <a:p>
                      <a:pPr fontAlgn="t"/>
                      <a:r>
                        <a:rPr lang="en-US" sz="1200">
                          <a:effectLst/>
                          <a:latin typeface="Microsoft Sans Serif" panose="020B0604020202020204" pitchFamily="34" charset="0"/>
                          <a:cs typeface="Microsoft Sans Serif" panose="020B0604020202020204" pitchFamily="34" charset="0"/>
                        </a:rPr>
                        <a:t>Column represents the attributes of a relation.</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Column is a unit of storage in Cassandra</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74225267"/>
                  </a:ext>
                </a:extLst>
              </a:tr>
              <a:tr h="378990">
                <a:tc>
                  <a:txBody>
                    <a:bodyPr/>
                    <a:lstStyle/>
                    <a:p>
                      <a:pPr fontAlgn="t"/>
                      <a:r>
                        <a:rPr lang="en-US" sz="1200" dirty="0">
                          <a:effectLst/>
                          <a:latin typeface="Microsoft Sans Serif" panose="020B0604020202020204" pitchFamily="34" charset="0"/>
                          <a:cs typeface="Microsoft Sans Serif" panose="020B0604020202020204" pitchFamily="34" charset="0"/>
                        </a:rPr>
                        <a:t>SQL supports the concepts of foreign keys, joins.</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a:effectLst/>
                          <a:latin typeface="Microsoft Sans Serif" panose="020B0604020202020204" pitchFamily="34" charset="0"/>
                          <a:cs typeface="Microsoft Sans Serif" panose="020B0604020202020204" pitchFamily="34" charset="0"/>
                        </a:rPr>
                        <a:t>Relationships are represented using collections in Cassandra. Neo4j stores relationships and connections as edges.</a:t>
                      </a:r>
                    </a:p>
                  </a:txBody>
                  <a:tcPr marL="45253" marR="45253" marT="45253" marB="452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5068969"/>
                  </a:ext>
                </a:extLst>
              </a:tr>
            </a:tbl>
          </a:graphicData>
        </a:graphic>
      </p:graphicFrame>
    </p:spTree>
    <p:extLst>
      <p:ext uri="{BB962C8B-B14F-4D97-AF65-F5344CB8AC3E}">
        <p14:creationId xmlns:p14="http://schemas.microsoft.com/office/powerpoint/2010/main" val="63837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E1824-2C95-BB47-A46A-6AB74EB9439B}"/>
              </a:ext>
            </a:extLst>
          </p:cNvPr>
          <p:cNvPicPr>
            <a:picLocks noChangeAspect="1"/>
          </p:cNvPicPr>
          <p:nvPr/>
        </p:nvPicPr>
        <p:blipFill>
          <a:blip r:embed="rId2"/>
          <a:stretch>
            <a:fillRect/>
          </a:stretch>
        </p:blipFill>
        <p:spPr>
          <a:xfrm>
            <a:off x="4232382" y="1581570"/>
            <a:ext cx="5000630" cy="2517679"/>
          </a:xfrm>
          <a:prstGeom prst="rect">
            <a:avLst/>
          </a:prstGeom>
        </p:spPr>
      </p:pic>
      <p:pic>
        <p:nvPicPr>
          <p:cNvPr id="5" name="Picture 4">
            <a:extLst>
              <a:ext uri="{FF2B5EF4-FFF2-40B4-BE49-F238E27FC236}">
                <a16:creationId xmlns:a16="http://schemas.microsoft.com/office/drawing/2014/main" id="{39DEE055-7578-A241-9D2D-8BA871AC55B7}"/>
              </a:ext>
            </a:extLst>
          </p:cNvPr>
          <p:cNvPicPr>
            <a:picLocks noChangeAspect="1"/>
          </p:cNvPicPr>
          <p:nvPr/>
        </p:nvPicPr>
        <p:blipFill>
          <a:blip r:embed="rId3"/>
          <a:stretch>
            <a:fillRect/>
          </a:stretch>
        </p:blipFill>
        <p:spPr>
          <a:xfrm>
            <a:off x="3784208" y="4118845"/>
            <a:ext cx="6081645" cy="2238383"/>
          </a:xfrm>
          <a:prstGeom prst="rect">
            <a:avLst/>
          </a:prstGeom>
        </p:spPr>
      </p:pic>
      <p:sp>
        <p:nvSpPr>
          <p:cNvPr id="6" name="Rectangle 5">
            <a:extLst>
              <a:ext uri="{FF2B5EF4-FFF2-40B4-BE49-F238E27FC236}">
                <a16:creationId xmlns:a16="http://schemas.microsoft.com/office/drawing/2014/main" id="{592A6204-F2D5-CC4F-A09A-DBA68C386555}"/>
              </a:ext>
            </a:extLst>
          </p:cNvPr>
          <p:cNvSpPr/>
          <p:nvPr/>
        </p:nvSpPr>
        <p:spPr>
          <a:xfrm>
            <a:off x="1280224" y="4313479"/>
            <a:ext cx="853311" cy="369332"/>
          </a:xfrm>
          <a:prstGeom prst="rect">
            <a:avLst/>
          </a:prstGeom>
        </p:spPr>
        <p:txBody>
          <a:bodyPr wrap="none">
            <a:spAutoFit/>
          </a:bodyPr>
          <a:lstStyle/>
          <a:p>
            <a:r>
              <a:rPr lang="en-US" dirty="0">
                <a:solidFill>
                  <a:srgbClr val="30333A"/>
                </a:solidFill>
                <a:latin typeface="Open Sans" panose="020B0606030504020204" pitchFamily="34" charset="0"/>
              </a:rPr>
              <a:t>Graph</a:t>
            </a:r>
            <a:endParaRPr lang="en-US" dirty="0"/>
          </a:p>
        </p:txBody>
      </p:sp>
      <p:sp>
        <p:nvSpPr>
          <p:cNvPr id="7" name="Rectangle 6">
            <a:extLst>
              <a:ext uri="{FF2B5EF4-FFF2-40B4-BE49-F238E27FC236}">
                <a16:creationId xmlns:a16="http://schemas.microsoft.com/office/drawing/2014/main" id="{FE3FCE9F-F346-6149-9672-41F5B65F549E}"/>
              </a:ext>
            </a:extLst>
          </p:cNvPr>
          <p:cNvSpPr/>
          <p:nvPr/>
        </p:nvSpPr>
        <p:spPr>
          <a:xfrm>
            <a:off x="1172870" y="2741239"/>
            <a:ext cx="2044149" cy="369332"/>
          </a:xfrm>
          <a:prstGeom prst="rect">
            <a:avLst/>
          </a:prstGeom>
        </p:spPr>
        <p:txBody>
          <a:bodyPr wrap="none">
            <a:spAutoFit/>
          </a:bodyPr>
          <a:lstStyle/>
          <a:p>
            <a:r>
              <a:rPr lang="en-US" dirty="0">
                <a:solidFill>
                  <a:srgbClr val="30333A"/>
                </a:solidFill>
                <a:latin typeface="Open Sans" panose="020B0606030504020204" pitchFamily="34" charset="0"/>
              </a:rPr>
              <a:t>Relational Model </a:t>
            </a:r>
            <a:endParaRPr lang="en-US" dirty="0"/>
          </a:p>
        </p:txBody>
      </p:sp>
      <p:sp>
        <p:nvSpPr>
          <p:cNvPr id="9" name="Title 1">
            <a:extLst>
              <a:ext uri="{FF2B5EF4-FFF2-40B4-BE49-F238E27FC236}">
                <a16:creationId xmlns:a16="http://schemas.microsoft.com/office/drawing/2014/main" id="{CDEDF610-F82A-434D-BF4E-9F8CC0956DD6}"/>
              </a:ext>
            </a:extLst>
          </p:cNvPr>
          <p:cNvSpPr txBox="1">
            <a:spLocks/>
          </p:cNvSpPr>
          <p:nvPr/>
        </p:nvSpPr>
        <p:spPr>
          <a:xfrm>
            <a:off x="943531" y="689028"/>
            <a:ext cx="10058400" cy="1450757"/>
          </a:xfrm>
          <a:prstGeom prst="rect">
            <a:avLst/>
          </a:prstGeom>
        </p:spPr>
        <p:txBody>
          <a:bodyPr>
            <a:normAutofit/>
          </a:bodyPr>
          <a:lst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a:lstStyle>
          <a:p>
            <a:r>
              <a:rPr lang="en-US" altLang="en-US">
                <a:latin typeface="+mn-lt"/>
              </a:rPr>
              <a:t>Comparison with SQL</a:t>
            </a:r>
            <a:endParaRPr lang="en-US" altLang="en-US" dirty="0">
              <a:latin typeface="+mn-lt"/>
            </a:endParaRPr>
          </a:p>
        </p:txBody>
      </p:sp>
    </p:spTree>
    <p:extLst>
      <p:ext uri="{BB962C8B-B14F-4D97-AF65-F5344CB8AC3E}">
        <p14:creationId xmlns:p14="http://schemas.microsoft.com/office/powerpoint/2010/main" val="3959724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BD87-05A8-7B4D-A9A8-683A736EC4F8}"/>
              </a:ext>
            </a:extLst>
          </p:cNvPr>
          <p:cNvSpPr>
            <a:spLocks noGrp="1"/>
          </p:cNvSpPr>
          <p:nvPr>
            <p:ph type="title"/>
          </p:nvPr>
        </p:nvSpPr>
        <p:spPr>
          <a:xfrm>
            <a:off x="1097280" y="261836"/>
            <a:ext cx="3617595" cy="1552575"/>
          </a:xfrm>
        </p:spPr>
        <p:txBody>
          <a:bodyPr>
            <a:normAutofit fontScale="90000"/>
          </a:bodyPr>
          <a:lstStyle/>
          <a:p>
            <a:r>
              <a:rPr lang="en-US" dirty="0"/>
              <a:t>Who uses Cassandra?</a:t>
            </a:r>
          </a:p>
        </p:txBody>
      </p:sp>
      <p:sp>
        <p:nvSpPr>
          <p:cNvPr id="3" name="Content Placeholder 2">
            <a:extLst>
              <a:ext uri="{FF2B5EF4-FFF2-40B4-BE49-F238E27FC236}">
                <a16:creationId xmlns:a16="http://schemas.microsoft.com/office/drawing/2014/main" id="{03F3D9F6-9B4A-5A4B-88C0-82DE48616E5A}"/>
              </a:ext>
            </a:extLst>
          </p:cNvPr>
          <p:cNvSpPr>
            <a:spLocks noGrp="1"/>
          </p:cNvSpPr>
          <p:nvPr>
            <p:ph idx="1"/>
          </p:nvPr>
        </p:nvSpPr>
        <p:spPr>
          <a:xfrm>
            <a:off x="1097280" y="2108201"/>
            <a:ext cx="4792614" cy="3760891"/>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b="1" dirty="0"/>
              <a:t>… and more!</a:t>
            </a:r>
          </a:p>
        </p:txBody>
      </p:sp>
      <p:pic>
        <p:nvPicPr>
          <p:cNvPr id="4" name="Picture 2">
            <a:extLst>
              <a:ext uri="{FF2B5EF4-FFF2-40B4-BE49-F238E27FC236}">
                <a16:creationId xmlns:a16="http://schemas.microsoft.com/office/drawing/2014/main" id="{CFCFED7F-634E-E44E-8C64-17E7766AF02E}"/>
              </a:ext>
            </a:extLst>
          </p:cNvPr>
          <p:cNvPicPr>
            <a:picLocks noChangeAspect="1" noChangeArrowheads="1"/>
          </p:cNvPicPr>
          <p:nvPr/>
        </p:nvPicPr>
        <p:blipFill>
          <a:blip r:embed="rId2"/>
          <a:srcRect/>
          <a:stretch>
            <a:fillRect/>
          </a:stretch>
        </p:blipFill>
        <p:spPr bwMode="auto">
          <a:xfrm>
            <a:off x="4069599" y="2513757"/>
            <a:ext cx="1428750"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3">
            <a:extLst>
              <a:ext uri="{FF2B5EF4-FFF2-40B4-BE49-F238E27FC236}">
                <a16:creationId xmlns:a16="http://schemas.microsoft.com/office/drawing/2014/main" id="{74BDB25E-4F90-A64D-9331-C0DA048BE8D9}"/>
              </a:ext>
            </a:extLst>
          </p:cNvPr>
          <p:cNvPicPr>
            <a:picLocks noChangeAspect="1" noChangeArrowheads="1"/>
          </p:cNvPicPr>
          <p:nvPr/>
        </p:nvPicPr>
        <p:blipFill>
          <a:blip r:embed="rId3"/>
          <a:srcRect/>
          <a:stretch>
            <a:fillRect/>
          </a:stretch>
        </p:blipFill>
        <p:spPr bwMode="auto">
          <a:xfrm>
            <a:off x="2821824" y="3017839"/>
            <a:ext cx="142875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5">
            <a:extLst>
              <a:ext uri="{FF2B5EF4-FFF2-40B4-BE49-F238E27FC236}">
                <a16:creationId xmlns:a16="http://schemas.microsoft.com/office/drawing/2014/main" id="{88CC8F18-BFDD-E240-8CD7-99A2C6FF5758}"/>
              </a:ext>
            </a:extLst>
          </p:cNvPr>
          <p:cNvPicPr>
            <a:picLocks noChangeAspect="1" noChangeArrowheads="1"/>
          </p:cNvPicPr>
          <p:nvPr/>
        </p:nvPicPr>
        <p:blipFill>
          <a:blip r:embed="rId4"/>
          <a:srcRect/>
          <a:stretch>
            <a:fillRect/>
          </a:stretch>
        </p:blipFill>
        <p:spPr bwMode="auto">
          <a:xfrm>
            <a:off x="3402849" y="5075393"/>
            <a:ext cx="666750" cy="666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6">
            <a:extLst>
              <a:ext uri="{FF2B5EF4-FFF2-40B4-BE49-F238E27FC236}">
                <a16:creationId xmlns:a16="http://schemas.microsoft.com/office/drawing/2014/main" id="{695EFC6F-1683-9A45-A972-73A83DEE165B}"/>
              </a:ext>
            </a:extLst>
          </p:cNvPr>
          <p:cNvPicPr>
            <a:picLocks noChangeAspect="1" noChangeArrowheads="1"/>
          </p:cNvPicPr>
          <p:nvPr/>
        </p:nvPicPr>
        <p:blipFill>
          <a:blip r:embed="rId5"/>
          <a:srcRect/>
          <a:stretch>
            <a:fillRect/>
          </a:stretch>
        </p:blipFill>
        <p:spPr bwMode="auto">
          <a:xfrm>
            <a:off x="1350462" y="4401500"/>
            <a:ext cx="14287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7">
            <a:extLst>
              <a:ext uri="{FF2B5EF4-FFF2-40B4-BE49-F238E27FC236}">
                <a16:creationId xmlns:a16="http://schemas.microsoft.com/office/drawing/2014/main" id="{7D5779C2-7F5D-CD41-A358-899B37FFEDDA}"/>
              </a:ext>
            </a:extLst>
          </p:cNvPr>
          <p:cNvPicPr>
            <a:picLocks noChangeAspect="1" noChangeArrowheads="1"/>
          </p:cNvPicPr>
          <p:nvPr/>
        </p:nvPicPr>
        <p:blipFill>
          <a:blip r:embed="rId6"/>
          <a:srcRect/>
          <a:stretch>
            <a:fillRect/>
          </a:stretch>
        </p:blipFill>
        <p:spPr bwMode="auto">
          <a:xfrm>
            <a:off x="1097280" y="2346326"/>
            <a:ext cx="1428750"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8">
            <a:extLst>
              <a:ext uri="{FF2B5EF4-FFF2-40B4-BE49-F238E27FC236}">
                <a16:creationId xmlns:a16="http://schemas.microsoft.com/office/drawing/2014/main" id="{B3EA1822-7703-664F-826B-3B9B03C51D6B}"/>
              </a:ext>
            </a:extLst>
          </p:cNvPr>
          <p:cNvPicPr>
            <a:picLocks noChangeAspect="1" noChangeArrowheads="1"/>
          </p:cNvPicPr>
          <p:nvPr/>
        </p:nvPicPr>
        <p:blipFill>
          <a:blip r:embed="rId7"/>
          <a:srcRect/>
          <a:stretch>
            <a:fillRect/>
          </a:stretch>
        </p:blipFill>
        <p:spPr bwMode="auto">
          <a:xfrm>
            <a:off x="1128462" y="3264746"/>
            <a:ext cx="1190625"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9">
            <a:extLst>
              <a:ext uri="{FF2B5EF4-FFF2-40B4-BE49-F238E27FC236}">
                <a16:creationId xmlns:a16="http://schemas.microsoft.com/office/drawing/2014/main" id="{288C12F9-281A-A543-983C-38F6AD821DC3}"/>
              </a:ext>
            </a:extLst>
          </p:cNvPr>
          <p:cNvPicPr>
            <a:picLocks noChangeAspect="1" noChangeArrowheads="1"/>
          </p:cNvPicPr>
          <p:nvPr/>
        </p:nvPicPr>
        <p:blipFill>
          <a:blip r:embed="rId8"/>
          <a:srcRect/>
          <a:stretch>
            <a:fillRect/>
          </a:stretch>
        </p:blipFill>
        <p:spPr bwMode="auto">
          <a:xfrm>
            <a:off x="3825393" y="4505825"/>
            <a:ext cx="1428750" cy="295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1" name="Picture 10">
            <a:extLst>
              <a:ext uri="{FF2B5EF4-FFF2-40B4-BE49-F238E27FC236}">
                <a16:creationId xmlns:a16="http://schemas.microsoft.com/office/drawing/2014/main" id="{F43E7AD7-A27B-B04A-8F49-49C281DEED2B}"/>
              </a:ext>
            </a:extLst>
          </p:cNvPr>
          <p:cNvPicPr>
            <a:picLocks noChangeAspect="1" noChangeArrowheads="1"/>
          </p:cNvPicPr>
          <p:nvPr/>
        </p:nvPicPr>
        <p:blipFill>
          <a:blip r:embed="rId9"/>
          <a:srcRect/>
          <a:stretch>
            <a:fillRect/>
          </a:stretch>
        </p:blipFill>
        <p:spPr bwMode="auto">
          <a:xfrm>
            <a:off x="2906077" y="3640983"/>
            <a:ext cx="1428750" cy="590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2" name="Picture 14">
            <a:extLst>
              <a:ext uri="{FF2B5EF4-FFF2-40B4-BE49-F238E27FC236}">
                <a16:creationId xmlns:a16="http://schemas.microsoft.com/office/drawing/2014/main" id="{455517F2-034B-7A4D-A424-37EB7B28657A}"/>
              </a:ext>
            </a:extLst>
          </p:cNvPr>
          <p:cNvPicPr>
            <a:picLocks noChangeAspect="1" noChangeArrowheads="1"/>
          </p:cNvPicPr>
          <p:nvPr/>
        </p:nvPicPr>
        <p:blipFill>
          <a:blip r:embed="rId10"/>
          <a:srcRect/>
          <a:stretch>
            <a:fillRect/>
          </a:stretch>
        </p:blipFill>
        <p:spPr bwMode="auto">
          <a:xfrm>
            <a:off x="2779212" y="2155826"/>
            <a:ext cx="1428750"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 name="Title 1">
            <a:extLst>
              <a:ext uri="{FF2B5EF4-FFF2-40B4-BE49-F238E27FC236}">
                <a16:creationId xmlns:a16="http://schemas.microsoft.com/office/drawing/2014/main" id="{50D2438D-0DB2-044E-8D99-085852139AEF}"/>
              </a:ext>
            </a:extLst>
          </p:cNvPr>
          <p:cNvSpPr txBox="1">
            <a:spLocks/>
          </p:cNvSpPr>
          <p:nvPr/>
        </p:nvSpPr>
        <p:spPr>
          <a:xfrm>
            <a:off x="6407854" y="261835"/>
            <a:ext cx="3617595" cy="15525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500" i="0" kern="1200" spc="-50" baseline="0">
                <a:solidFill>
                  <a:schemeClr val="tx1">
                    <a:lumMod val="75000"/>
                    <a:lumOff val="25000"/>
                  </a:schemeClr>
                </a:solidFill>
                <a:latin typeface="+mj-lt"/>
                <a:ea typeface="+mj-ea"/>
                <a:cs typeface="+mj-cs"/>
              </a:defRPr>
            </a:lvl1pPr>
          </a:lstStyle>
          <a:p>
            <a:r>
              <a:rPr lang="en-US" sz="5000" dirty="0"/>
              <a:t>Who uses Neo4j?</a:t>
            </a:r>
          </a:p>
        </p:txBody>
      </p:sp>
      <p:pic>
        <p:nvPicPr>
          <p:cNvPr id="15" name="Picture 14">
            <a:extLst>
              <a:ext uri="{FF2B5EF4-FFF2-40B4-BE49-F238E27FC236}">
                <a16:creationId xmlns:a16="http://schemas.microsoft.com/office/drawing/2014/main" id="{F3015391-A4DB-5442-97D3-B39F76596540}"/>
              </a:ext>
            </a:extLst>
          </p:cNvPr>
          <p:cNvPicPr>
            <a:picLocks noChangeAspect="1"/>
          </p:cNvPicPr>
          <p:nvPr/>
        </p:nvPicPr>
        <p:blipFill>
          <a:blip r:embed="rId11"/>
          <a:stretch>
            <a:fillRect/>
          </a:stretch>
        </p:blipFill>
        <p:spPr>
          <a:xfrm>
            <a:off x="7442742" y="4106558"/>
            <a:ext cx="2804322" cy="694542"/>
          </a:xfrm>
          <a:prstGeom prst="rect">
            <a:avLst/>
          </a:prstGeom>
        </p:spPr>
      </p:pic>
      <p:pic>
        <p:nvPicPr>
          <p:cNvPr id="17" name="Picture 16">
            <a:extLst>
              <a:ext uri="{FF2B5EF4-FFF2-40B4-BE49-F238E27FC236}">
                <a16:creationId xmlns:a16="http://schemas.microsoft.com/office/drawing/2014/main" id="{67F74188-04AF-7F4A-A17E-D052FBBF6E68}"/>
              </a:ext>
            </a:extLst>
          </p:cNvPr>
          <p:cNvPicPr>
            <a:picLocks noChangeAspect="1"/>
          </p:cNvPicPr>
          <p:nvPr/>
        </p:nvPicPr>
        <p:blipFill>
          <a:blip r:embed="rId12"/>
          <a:stretch>
            <a:fillRect/>
          </a:stretch>
        </p:blipFill>
        <p:spPr>
          <a:xfrm>
            <a:off x="6261003" y="2198263"/>
            <a:ext cx="2583900" cy="643104"/>
          </a:xfrm>
          <a:prstGeom prst="rect">
            <a:avLst/>
          </a:prstGeom>
        </p:spPr>
      </p:pic>
      <p:pic>
        <p:nvPicPr>
          <p:cNvPr id="19" name="Picture 18">
            <a:extLst>
              <a:ext uri="{FF2B5EF4-FFF2-40B4-BE49-F238E27FC236}">
                <a16:creationId xmlns:a16="http://schemas.microsoft.com/office/drawing/2014/main" id="{12DA405E-546F-E541-BDE2-ED650195DB36}"/>
              </a:ext>
            </a:extLst>
          </p:cNvPr>
          <p:cNvPicPr>
            <a:picLocks noChangeAspect="1"/>
          </p:cNvPicPr>
          <p:nvPr/>
        </p:nvPicPr>
        <p:blipFill>
          <a:blip r:embed="rId13"/>
          <a:stretch>
            <a:fillRect/>
          </a:stretch>
        </p:blipFill>
        <p:spPr>
          <a:xfrm>
            <a:off x="6762017" y="3092099"/>
            <a:ext cx="2082886" cy="906668"/>
          </a:xfrm>
          <a:prstGeom prst="rect">
            <a:avLst/>
          </a:prstGeom>
        </p:spPr>
      </p:pic>
      <p:pic>
        <p:nvPicPr>
          <p:cNvPr id="23" name="Picture 22">
            <a:extLst>
              <a:ext uri="{FF2B5EF4-FFF2-40B4-BE49-F238E27FC236}">
                <a16:creationId xmlns:a16="http://schemas.microsoft.com/office/drawing/2014/main" id="{3BC4804B-361F-4048-AA82-BB77520E85D1}"/>
              </a:ext>
            </a:extLst>
          </p:cNvPr>
          <p:cNvPicPr>
            <a:picLocks noChangeAspect="1"/>
          </p:cNvPicPr>
          <p:nvPr/>
        </p:nvPicPr>
        <p:blipFill>
          <a:blip r:embed="rId14"/>
          <a:stretch>
            <a:fillRect/>
          </a:stretch>
        </p:blipFill>
        <p:spPr>
          <a:xfrm>
            <a:off x="9216012" y="2220738"/>
            <a:ext cx="1504248" cy="1527139"/>
          </a:xfrm>
          <a:prstGeom prst="rect">
            <a:avLst/>
          </a:prstGeom>
        </p:spPr>
      </p:pic>
      <p:pic>
        <p:nvPicPr>
          <p:cNvPr id="25" name="Picture 24">
            <a:extLst>
              <a:ext uri="{FF2B5EF4-FFF2-40B4-BE49-F238E27FC236}">
                <a16:creationId xmlns:a16="http://schemas.microsoft.com/office/drawing/2014/main" id="{AF8967DA-E963-D245-A275-2C4BE4E1E123}"/>
              </a:ext>
            </a:extLst>
          </p:cNvPr>
          <p:cNvPicPr>
            <a:picLocks noChangeAspect="1"/>
          </p:cNvPicPr>
          <p:nvPr/>
        </p:nvPicPr>
        <p:blipFill>
          <a:blip r:embed="rId15"/>
          <a:stretch>
            <a:fillRect/>
          </a:stretch>
        </p:blipFill>
        <p:spPr>
          <a:xfrm>
            <a:off x="6741581" y="5016683"/>
            <a:ext cx="1934460" cy="885656"/>
          </a:xfrm>
          <a:prstGeom prst="rect">
            <a:avLst/>
          </a:prstGeom>
        </p:spPr>
      </p:pic>
    </p:spTree>
    <p:extLst>
      <p:ext uri="{BB962C8B-B14F-4D97-AF65-F5344CB8AC3E}">
        <p14:creationId xmlns:p14="http://schemas.microsoft.com/office/powerpoint/2010/main" val="1430762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1CF8-EE9E-BA49-958C-C059F03AD9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53D03E5-6AA4-CB4B-A9D5-50114A320681}"/>
              </a:ext>
            </a:extLst>
          </p:cNvPr>
          <p:cNvSpPr>
            <a:spLocks noGrp="1"/>
          </p:cNvSpPr>
          <p:nvPr>
            <p:ph idx="1"/>
          </p:nvPr>
        </p:nvSpPr>
        <p:spPr/>
        <p:txBody>
          <a:bodyPr/>
          <a:lstStyle/>
          <a:p>
            <a:r>
              <a:rPr lang="en-US" dirty="0">
                <a:hlinkClick r:id="rId2"/>
              </a:rPr>
              <a:t>http://www.andrew.cmu.edu/course/14-736/applications/ln/Cassandra.pdf</a:t>
            </a:r>
            <a:endParaRPr lang="en-US" dirty="0"/>
          </a:p>
          <a:p>
            <a:r>
              <a:rPr lang="en-US" dirty="0">
                <a:hlinkClick r:id="rId3"/>
              </a:rPr>
              <a:t>https://www.javatpoint.com/rdbms-vs-cassandra</a:t>
            </a:r>
            <a:endParaRPr lang="en-US" dirty="0"/>
          </a:p>
          <a:p>
            <a:r>
              <a:rPr lang="en-US" dirty="0">
                <a:hlinkClick r:id="rId4"/>
              </a:rPr>
              <a:t>https://www.tutorialspoint.com/cassandra/</a:t>
            </a:r>
            <a:endParaRPr lang="en-US" dirty="0"/>
          </a:p>
          <a:p>
            <a:r>
              <a:rPr lang="en-US" dirty="0">
                <a:hlinkClick r:id="rId5"/>
              </a:rPr>
              <a:t>https://www.slideshare.net/gokhanatil/introduction-to-cassandra-88223524</a:t>
            </a:r>
            <a:endParaRPr lang="en-US" dirty="0"/>
          </a:p>
          <a:p>
            <a:r>
              <a:rPr lang="en-US" u="sng" dirty="0">
                <a:hlinkClick r:id="rId6"/>
              </a:rPr>
              <a:t>https://neo4j.com/docs/getting-started/current/graphdb-concepts/</a:t>
            </a:r>
            <a:endParaRPr lang="en-US" u="sng" dirty="0"/>
          </a:p>
          <a:p>
            <a:r>
              <a:rPr lang="en-US" dirty="0">
                <a:hlinkClick r:id="rId7"/>
              </a:rPr>
              <a:t>https://neo4j.com/graphgist/how-to-compose-large-statements</a:t>
            </a:r>
            <a:endParaRPr lang="en-US" dirty="0"/>
          </a:p>
          <a:p>
            <a:endParaRPr lang="en-US" dirty="0"/>
          </a:p>
        </p:txBody>
      </p:sp>
    </p:spTree>
    <p:extLst>
      <p:ext uri="{BB962C8B-B14F-4D97-AF65-F5344CB8AC3E}">
        <p14:creationId xmlns:p14="http://schemas.microsoft.com/office/powerpoint/2010/main" val="292020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E3C6-865F-254E-A84C-2018C7D61FF7}"/>
              </a:ext>
            </a:extLst>
          </p:cNvPr>
          <p:cNvSpPr>
            <a:spLocks noGrp="1"/>
          </p:cNvSpPr>
          <p:nvPr>
            <p:ph type="title"/>
          </p:nvPr>
        </p:nvSpPr>
        <p:spPr/>
        <p:txBody>
          <a:bodyPr/>
          <a:lstStyle/>
          <a:p>
            <a:r>
              <a:rPr lang="en-US" dirty="0"/>
              <a:t>Cassandra Architecture</a:t>
            </a:r>
          </a:p>
        </p:txBody>
      </p:sp>
      <p:sp>
        <p:nvSpPr>
          <p:cNvPr id="3" name="Content Placeholder 2">
            <a:extLst>
              <a:ext uri="{FF2B5EF4-FFF2-40B4-BE49-F238E27FC236}">
                <a16:creationId xmlns:a16="http://schemas.microsoft.com/office/drawing/2014/main" id="{93CB9EE4-AA39-4B4C-B05A-52CC32C295E4}"/>
              </a:ext>
            </a:extLst>
          </p:cNvPr>
          <p:cNvSpPr>
            <a:spLocks noGrp="1"/>
          </p:cNvSpPr>
          <p:nvPr>
            <p:ph idx="1"/>
          </p:nvPr>
        </p:nvSpPr>
        <p:spPr/>
        <p:txBody>
          <a:bodyPr/>
          <a:lstStyle/>
          <a:p>
            <a:r>
              <a:rPr lang="en-US" dirty="0"/>
              <a:t>The design goal of Cassandra is to handle big data workloads across multiple nodes without any single point of failure. Cassandra has peer-to-peer distributed system across its nodes, and data is distributed among all the nodes in a cluster.</a:t>
            </a:r>
          </a:p>
          <a:p>
            <a:pPr lvl="1"/>
            <a:r>
              <a:rPr lang="en-US" dirty="0"/>
              <a:t>All the nodes in a cluster play the same role. Each node is independent and at the same time interconnected to other nodes.</a:t>
            </a:r>
          </a:p>
          <a:p>
            <a:pPr lvl="1"/>
            <a:r>
              <a:rPr lang="en-US" dirty="0"/>
              <a:t>Each node in a cluster can accept read and write requests, regardless of where the data is actually located in the cluster.</a:t>
            </a:r>
          </a:p>
          <a:p>
            <a:pPr lvl="1"/>
            <a:r>
              <a:rPr lang="en-US" dirty="0"/>
              <a:t>When a node goes down, read/write requests can be served from other nodes in the network.</a:t>
            </a:r>
          </a:p>
          <a:p>
            <a:endParaRPr lang="en-US" dirty="0"/>
          </a:p>
        </p:txBody>
      </p:sp>
    </p:spTree>
    <p:extLst>
      <p:ext uri="{BB962C8B-B14F-4D97-AF65-F5344CB8AC3E}">
        <p14:creationId xmlns:p14="http://schemas.microsoft.com/office/powerpoint/2010/main" val="126365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A1B452-9D38-4047-9791-4A89AB42896C}"/>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Partitioning</a:t>
            </a:r>
          </a:p>
        </p:txBody>
      </p:sp>
      <p:graphicFrame>
        <p:nvGraphicFramePr>
          <p:cNvPr id="5" name="Content Placeholder 2">
            <a:extLst>
              <a:ext uri="{FF2B5EF4-FFF2-40B4-BE49-F238E27FC236}">
                <a16:creationId xmlns:a16="http://schemas.microsoft.com/office/drawing/2014/main" id="{6271328F-E5DE-4DEE-97A5-99165856EFAD}"/>
              </a:ext>
            </a:extLst>
          </p:cNvPr>
          <p:cNvGraphicFramePr>
            <a:graphicFrameLocks noGrp="1"/>
          </p:cNvGraphicFramePr>
          <p:nvPr>
            <p:ph idx="1"/>
            <p:extLst>
              <p:ext uri="{D42A27DB-BD31-4B8C-83A1-F6EECF244321}">
                <p14:modId xmlns:p14="http://schemas.microsoft.com/office/powerpoint/2010/main" val="19941196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150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305A64-F60F-B049-B4C6-D4F61BE9422A}"/>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Replication</a:t>
            </a:r>
          </a:p>
        </p:txBody>
      </p:sp>
      <p:sp>
        <p:nvSpPr>
          <p:cNvPr id="3" name="Content Placeholder 2">
            <a:extLst>
              <a:ext uri="{FF2B5EF4-FFF2-40B4-BE49-F238E27FC236}">
                <a16:creationId xmlns:a16="http://schemas.microsoft.com/office/drawing/2014/main" id="{145D5A6E-D63A-F346-9E67-66FE1FDBCE8E}"/>
              </a:ext>
            </a:extLst>
          </p:cNvPr>
          <p:cNvSpPr>
            <a:spLocks noGrp="1"/>
          </p:cNvSpPr>
          <p:nvPr>
            <p:ph idx="1"/>
          </p:nvPr>
        </p:nvSpPr>
        <p:spPr>
          <a:xfrm>
            <a:off x="5231958" y="605896"/>
            <a:ext cx="5923721" cy="5646208"/>
          </a:xfrm>
        </p:spPr>
        <p:txBody>
          <a:bodyPr anchor="ctr">
            <a:normAutofit/>
          </a:bodyPr>
          <a:lstStyle/>
          <a:p>
            <a:pPr>
              <a:lnSpc>
                <a:spcPct val="110000"/>
              </a:lnSpc>
            </a:pPr>
            <a:r>
              <a:rPr lang="en-US" sz="2400" dirty="0"/>
              <a:t>Each data item is replicated at N (replication factor) nodes.</a:t>
            </a:r>
          </a:p>
          <a:p>
            <a:pPr>
              <a:lnSpc>
                <a:spcPct val="110000"/>
              </a:lnSpc>
            </a:pPr>
            <a:r>
              <a:rPr lang="en-US" sz="2400" dirty="0"/>
              <a:t>Different Replication Policies</a:t>
            </a:r>
          </a:p>
          <a:p>
            <a:pPr lvl="1">
              <a:lnSpc>
                <a:spcPct val="110000"/>
              </a:lnSpc>
            </a:pPr>
            <a:r>
              <a:rPr lang="en-US" sz="2200" dirty="0"/>
              <a:t>Rack Unaware – replicate data at N-1 successive nodes after its coordinator</a:t>
            </a:r>
          </a:p>
          <a:p>
            <a:pPr lvl="1">
              <a:lnSpc>
                <a:spcPct val="110000"/>
              </a:lnSpc>
            </a:pPr>
            <a:r>
              <a:rPr lang="en-US" sz="2200" dirty="0"/>
              <a:t>Rack Aware – uses ‘Zookeeper’ to choose a leader which tells nodes the range they are replicas for</a:t>
            </a:r>
          </a:p>
          <a:p>
            <a:pPr lvl="1">
              <a:lnSpc>
                <a:spcPct val="110000"/>
              </a:lnSpc>
            </a:pPr>
            <a:r>
              <a:rPr lang="en-US" sz="2200" dirty="0"/>
              <a:t>Datacenter Aware – like Rack Aware but leader is chosen at Datacenter level instead of Rack level.</a:t>
            </a:r>
          </a:p>
          <a:p>
            <a:pPr>
              <a:lnSpc>
                <a:spcPct val="110000"/>
              </a:lnSpc>
            </a:pPr>
            <a:endParaRPr lang="en-US" sz="2400" dirty="0"/>
          </a:p>
        </p:txBody>
      </p:sp>
    </p:spTree>
    <p:extLst>
      <p:ext uri="{BB962C8B-B14F-4D97-AF65-F5344CB8AC3E}">
        <p14:creationId xmlns:p14="http://schemas.microsoft.com/office/powerpoint/2010/main" val="223899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66" name="Title 1">
            <a:extLst>
              <a:ext uri="{FF2B5EF4-FFF2-40B4-BE49-F238E27FC236}">
                <a16:creationId xmlns:a16="http://schemas.microsoft.com/office/drawing/2014/main" id="{06306007-94B1-2F45-AFFB-2112E69968BE}"/>
              </a:ext>
            </a:extLst>
          </p:cNvPr>
          <p:cNvSpPr>
            <a:spLocks noGrp="1"/>
          </p:cNvSpPr>
          <p:nvPr>
            <p:ph type="title"/>
          </p:nvPr>
        </p:nvSpPr>
        <p:spPr>
          <a:xfrm>
            <a:off x="492369" y="605896"/>
            <a:ext cx="3642309" cy="5646208"/>
          </a:xfrm>
        </p:spPr>
        <p:txBody>
          <a:bodyPr anchor="ctr">
            <a:normAutofit/>
          </a:bodyPr>
          <a:lstStyle/>
          <a:p>
            <a:pPr eaLnBrk="1" hangingPunct="1"/>
            <a:r>
              <a:rPr lang="en-US" altLang="en-US" sz="4400" dirty="0">
                <a:solidFill>
                  <a:srgbClr val="FFFFFF"/>
                </a:solidFill>
              </a:rPr>
              <a:t>Gossip Protocols</a:t>
            </a:r>
          </a:p>
        </p:txBody>
      </p:sp>
      <p:sp>
        <p:nvSpPr>
          <p:cNvPr id="3" name="Content Placeholder 2">
            <a:extLst>
              <a:ext uri="{FF2B5EF4-FFF2-40B4-BE49-F238E27FC236}">
                <a16:creationId xmlns:a16="http://schemas.microsoft.com/office/drawing/2014/main" id="{F07D7DB9-828C-D749-AEEC-902869914C2B}"/>
              </a:ext>
            </a:extLst>
          </p:cNvPr>
          <p:cNvSpPr>
            <a:spLocks noGrp="1"/>
          </p:cNvSpPr>
          <p:nvPr>
            <p:ph idx="1"/>
          </p:nvPr>
        </p:nvSpPr>
        <p:spPr>
          <a:xfrm>
            <a:off x="5231958" y="605896"/>
            <a:ext cx="5923721" cy="5646208"/>
          </a:xfrm>
        </p:spPr>
        <p:txBody>
          <a:bodyPr rtlCol="0" anchor="ctr">
            <a:normAutofit/>
          </a:bodyPr>
          <a:lstStyle/>
          <a:p>
            <a:pPr>
              <a:lnSpc>
                <a:spcPct val="90000"/>
              </a:lnSpc>
              <a:spcAft>
                <a:spcPts val="0"/>
              </a:spcAft>
              <a:defRPr/>
            </a:pPr>
            <a:r>
              <a:rPr lang="en-US" sz="2000" dirty="0"/>
              <a:t>Network Communication protocols inspired by real life rumor spreading.</a:t>
            </a:r>
          </a:p>
          <a:p>
            <a:pPr>
              <a:lnSpc>
                <a:spcPct val="90000"/>
              </a:lnSpc>
              <a:spcAft>
                <a:spcPts val="0"/>
              </a:spcAft>
              <a:defRPr/>
            </a:pPr>
            <a:r>
              <a:rPr lang="en-US" sz="2000" dirty="0"/>
              <a:t>Periodic, Pairwise, inter-node communication.</a:t>
            </a:r>
          </a:p>
          <a:p>
            <a:pPr>
              <a:lnSpc>
                <a:spcPct val="90000"/>
              </a:lnSpc>
              <a:spcAft>
                <a:spcPts val="0"/>
              </a:spcAft>
              <a:defRPr/>
            </a:pPr>
            <a:r>
              <a:rPr lang="en-US" sz="2000" dirty="0"/>
              <a:t>Low frequency communication ensures low cost.</a:t>
            </a:r>
          </a:p>
          <a:p>
            <a:pPr>
              <a:lnSpc>
                <a:spcPct val="90000"/>
              </a:lnSpc>
              <a:spcAft>
                <a:spcPts val="0"/>
              </a:spcAft>
              <a:defRPr/>
            </a:pPr>
            <a:r>
              <a:rPr lang="en-US" sz="2000" dirty="0"/>
              <a:t>Random selection of peers.</a:t>
            </a:r>
          </a:p>
          <a:p>
            <a:pPr>
              <a:lnSpc>
                <a:spcPct val="90000"/>
              </a:lnSpc>
              <a:spcAft>
                <a:spcPts val="0"/>
              </a:spcAft>
              <a:defRPr/>
            </a:pPr>
            <a:r>
              <a:rPr lang="en-US" sz="2000" dirty="0"/>
              <a:t>Example – Node A wish to search for pattern in data</a:t>
            </a:r>
          </a:p>
          <a:p>
            <a:pPr lvl="1">
              <a:lnSpc>
                <a:spcPct val="90000"/>
              </a:lnSpc>
              <a:spcAft>
                <a:spcPts val="0"/>
              </a:spcAft>
              <a:defRPr/>
            </a:pPr>
            <a:r>
              <a:rPr lang="en-US" sz="2000" dirty="0"/>
              <a:t>Round 1 – Node A searches locally and then gossips with node B.</a:t>
            </a:r>
          </a:p>
          <a:p>
            <a:pPr lvl="1">
              <a:lnSpc>
                <a:spcPct val="90000"/>
              </a:lnSpc>
              <a:spcAft>
                <a:spcPts val="0"/>
              </a:spcAft>
              <a:defRPr/>
            </a:pPr>
            <a:r>
              <a:rPr lang="en-US" sz="2000" dirty="0"/>
              <a:t>Round 2 – Node A,B gossips with C and D.</a:t>
            </a:r>
          </a:p>
          <a:p>
            <a:pPr lvl="1">
              <a:lnSpc>
                <a:spcPct val="90000"/>
              </a:lnSpc>
              <a:spcAft>
                <a:spcPts val="0"/>
              </a:spcAft>
              <a:defRPr/>
            </a:pPr>
            <a:r>
              <a:rPr lang="en-US" sz="2000" dirty="0"/>
              <a:t>Round 3 – Nodes A,B,C and D gossips with 4 other nodes ……</a:t>
            </a:r>
          </a:p>
          <a:p>
            <a:pPr>
              <a:lnSpc>
                <a:spcPct val="90000"/>
              </a:lnSpc>
              <a:spcAft>
                <a:spcPts val="0"/>
              </a:spcAft>
              <a:defRPr/>
            </a:pPr>
            <a:r>
              <a:rPr lang="en-US" sz="2000" dirty="0"/>
              <a:t>Round by round doubling makes protocol very robust.</a:t>
            </a:r>
          </a:p>
          <a:p>
            <a:pPr marL="457200" lvl="1" indent="0">
              <a:lnSpc>
                <a:spcPct val="90000"/>
              </a:lnSpc>
              <a:spcAft>
                <a:spcPts val="0"/>
              </a:spcAft>
              <a:buNone/>
              <a:defRPr/>
            </a:pPr>
            <a:endParaRPr lang="en-US" sz="2000" dirty="0"/>
          </a:p>
        </p:txBody>
      </p:sp>
    </p:spTree>
    <p:extLst>
      <p:ext uri="{BB962C8B-B14F-4D97-AF65-F5344CB8AC3E}">
        <p14:creationId xmlns:p14="http://schemas.microsoft.com/office/powerpoint/2010/main" val="107084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2F346A-DDEC-7C47-AA70-C04B9F5BB2E3}"/>
              </a:ext>
            </a:extLst>
          </p:cNvPr>
          <p:cNvSpPr>
            <a:spLocks noGrp="1"/>
          </p:cNvSpPr>
          <p:nvPr>
            <p:ph type="title"/>
          </p:nvPr>
        </p:nvSpPr>
        <p:spPr>
          <a:xfrm>
            <a:off x="642259" y="634946"/>
            <a:ext cx="3372529" cy="5055904"/>
          </a:xfrm>
        </p:spPr>
        <p:txBody>
          <a:bodyPr anchor="ctr">
            <a:normAutofit/>
          </a:bodyPr>
          <a:lstStyle/>
          <a:p>
            <a:r>
              <a:rPr lang="en-US" sz="4700" dirty="0"/>
              <a:t>Components of Cassandra</a:t>
            </a:r>
          </a:p>
        </p:txBody>
      </p:sp>
      <p:cxnSp>
        <p:nvCxnSpPr>
          <p:cNvPr id="12" name="Straight Connector 11">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32BF4BC8-4BEF-49B5-B223-67E7F056225C}"/>
              </a:ext>
            </a:extLst>
          </p:cNvPr>
          <p:cNvGraphicFramePr>
            <a:graphicFrameLocks noGrp="1"/>
          </p:cNvGraphicFramePr>
          <p:nvPr>
            <p:ph idx="1"/>
            <p:extLst>
              <p:ext uri="{D42A27DB-BD31-4B8C-83A1-F6EECF244321}">
                <p14:modId xmlns:p14="http://schemas.microsoft.com/office/powerpoint/2010/main" val="133817865"/>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9085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DBA06-1061-4845-87D8-773A827A3471}"/>
              </a:ext>
            </a:extLst>
          </p:cNvPr>
          <p:cNvSpPr>
            <a:spLocks noGrp="1"/>
          </p:cNvSpPr>
          <p:nvPr>
            <p:ph type="title"/>
          </p:nvPr>
        </p:nvSpPr>
        <p:spPr>
          <a:xfrm>
            <a:off x="878911" y="643468"/>
            <a:ext cx="3177847" cy="1674180"/>
          </a:xfrm>
        </p:spPr>
        <p:txBody>
          <a:bodyPr>
            <a:normAutofit/>
          </a:bodyPr>
          <a:lstStyle/>
          <a:p>
            <a:r>
              <a:rPr lang="en-US" sz="3700" dirty="0"/>
              <a:t>Data replication in Cassandra</a:t>
            </a:r>
          </a:p>
        </p:txBody>
      </p:sp>
      <p:cxnSp>
        <p:nvCxnSpPr>
          <p:cNvPr id="21"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5BC316-E7C0-7A43-8979-03DCEFD33B34}"/>
              </a:ext>
            </a:extLst>
          </p:cNvPr>
          <p:cNvSpPr>
            <a:spLocks noGrp="1"/>
          </p:cNvSpPr>
          <p:nvPr>
            <p:ph idx="1"/>
          </p:nvPr>
        </p:nvSpPr>
        <p:spPr>
          <a:xfrm>
            <a:off x="858064" y="2639380"/>
            <a:ext cx="3205049" cy="3229714"/>
          </a:xfrm>
        </p:spPr>
        <p:txBody>
          <a:bodyPr>
            <a:normAutofit/>
          </a:bodyPr>
          <a:lstStyle/>
          <a:p>
            <a:r>
              <a:rPr lang="en-US" dirty="0"/>
              <a:t>In Cassandra, one or more of the nodes in a cluster act as replicas for a given piece of data.</a:t>
            </a:r>
          </a:p>
        </p:txBody>
      </p:sp>
      <p:pic>
        <p:nvPicPr>
          <p:cNvPr id="6" name="Picture 5">
            <a:extLst>
              <a:ext uri="{FF2B5EF4-FFF2-40B4-BE49-F238E27FC236}">
                <a16:creationId xmlns:a16="http://schemas.microsoft.com/office/drawing/2014/main" id="{9B216924-4137-CF4E-AD69-2768154228BB}"/>
              </a:ext>
            </a:extLst>
          </p:cNvPr>
          <p:cNvPicPr>
            <a:picLocks noChangeAspect="1"/>
          </p:cNvPicPr>
          <p:nvPr/>
        </p:nvPicPr>
        <p:blipFill>
          <a:blip r:embed="rId2"/>
          <a:stretch>
            <a:fillRect/>
          </a:stretch>
        </p:blipFill>
        <p:spPr>
          <a:xfrm>
            <a:off x="4970612" y="643466"/>
            <a:ext cx="6258229" cy="5225621"/>
          </a:xfrm>
          <a:prstGeom prst="rect">
            <a:avLst/>
          </a:prstGeom>
        </p:spPr>
      </p:pic>
      <p:sp>
        <p:nvSpPr>
          <p:cNvPr id="23" name="Rectangle 22">
            <a:extLst>
              <a:ext uri="{FF2B5EF4-FFF2-40B4-BE49-F238E27FC236}">
                <a16:creationId xmlns:a16="http://schemas.microsoft.com/office/drawing/2014/main" id="{75CF30C0-9394-4459-976E-2AA223FB1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417101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4092</TotalTime>
  <Words>2338</Words>
  <Application>Microsoft Macintosh PowerPoint</Application>
  <PresentationFormat>Widescreen</PresentationFormat>
  <Paragraphs>259</Paragraphs>
  <Slides>37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Abril Fatface</vt:lpstr>
      <vt:lpstr>Arial Nova Light</vt:lpstr>
      <vt:lpstr>Bembo</vt:lpstr>
      <vt:lpstr>Calibri</vt:lpstr>
      <vt:lpstr>georgia</vt:lpstr>
      <vt:lpstr>Microsoft Sans Serif</vt:lpstr>
      <vt:lpstr>Open Sans</vt:lpstr>
      <vt:lpstr>RetrospectVTI</vt:lpstr>
      <vt:lpstr>Cassandra and Neo4j DB</vt:lpstr>
      <vt:lpstr>What is Cassandra?</vt:lpstr>
      <vt:lpstr>What is Cassandra?</vt:lpstr>
      <vt:lpstr>Cassandra Architecture</vt:lpstr>
      <vt:lpstr>Partitioning</vt:lpstr>
      <vt:lpstr>Replication</vt:lpstr>
      <vt:lpstr>Gossip Protocols</vt:lpstr>
      <vt:lpstr>Components of Cassandra</vt:lpstr>
      <vt:lpstr>Data replication in Cassandra</vt:lpstr>
      <vt:lpstr>Data Model</vt:lpstr>
      <vt:lpstr>Data Model</vt:lpstr>
      <vt:lpstr> Keyspace</vt:lpstr>
      <vt:lpstr>Column family</vt:lpstr>
      <vt:lpstr>When should you use Cassandra?</vt:lpstr>
      <vt:lpstr>Cassandra Query Language</vt:lpstr>
      <vt:lpstr>CQL Basics</vt:lpstr>
      <vt:lpstr>CQL Basics</vt:lpstr>
      <vt:lpstr>CQL Basics</vt:lpstr>
      <vt:lpstr>Example dataset with Cassandra</vt:lpstr>
      <vt:lpstr>Example CQL Query</vt:lpstr>
      <vt:lpstr>Cassandra CRUD Operations</vt:lpstr>
      <vt:lpstr>What is Neo4j?</vt:lpstr>
      <vt:lpstr>Concepts behind the Neo4j?</vt:lpstr>
      <vt:lpstr>A scenario where you need these databases: Movie</vt:lpstr>
      <vt:lpstr>Creating Table with Neo4j</vt:lpstr>
      <vt:lpstr>Creating Table with Neo4j</vt:lpstr>
      <vt:lpstr>Example dataset with Neo4j</vt:lpstr>
      <vt:lpstr>PowerPoint Presentation</vt:lpstr>
      <vt:lpstr>PowerPoint Presentation</vt:lpstr>
      <vt:lpstr> Neo4j  Query Operation</vt:lpstr>
      <vt:lpstr> Neo4j  Query Operation</vt:lpstr>
      <vt:lpstr> Neo4j  Query Operation</vt:lpstr>
      <vt:lpstr>Neo4j CRUD Operations</vt:lpstr>
      <vt:lpstr>Comparison with SQL</vt:lpstr>
      <vt:lpstr>PowerPoint Presentation</vt:lpstr>
      <vt:lpstr>Who uses Cassandra?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Cassandra DB</dc:title>
  <dc:creator>[Est - MAT] Dominguez Melo, Karla Victoria</dc:creator>
  <cp:lastModifiedBy>[Est - MAT] Dominguez Melo, Karla Victoria</cp:lastModifiedBy>
  <cp:revision>38</cp:revision>
  <dcterms:created xsi:type="dcterms:W3CDTF">2019-12-05T23:44:31Z</dcterms:created>
  <dcterms:modified xsi:type="dcterms:W3CDTF">2019-12-08T23:15:26Z</dcterms:modified>
</cp:coreProperties>
</file>