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2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3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6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48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29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47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8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0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A868-46C5-4133-82EC-09BCA41D962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5383-CA5E-4E2C-AE66-B9A2B254C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33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Emploi du temps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final</a:t>
            </a:r>
          </a:p>
        </p:txBody>
      </p:sp>
    </p:spTree>
    <p:extLst>
      <p:ext uri="{BB962C8B-B14F-4D97-AF65-F5344CB8AC3E}">
        <p14:creationId xmlns:p14="http://schemas.microsoft.com/office/powerpoint/2010/main" val="234512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OTLSHAPE_T_639eb425594949de89152d34c2f53fa5_HorizontalConnector1"/>
          <p:cNvCxnSpPr/>
          <p:nvPr>
            <p:custDataLst>
              <p:tags r:id="rId2"/>
            </p:custDataLst>
          </p:nvPr>
        </p:nvCxnSpPr>
        <p:spPr>
          <a:xfrm>
            <a:off x="2304881" y="4846955"/>
            <a:ext cx="545053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OTLSHAPE_T_fbac9a43b55f469785cde806223acaa7_HorizontalConnector1"/>
          <p:cNvCxnSpPr/>
          <p:nvPr>
            <p:custDataLst>
              <p:tags r:id="rId3"/>
            </p:custDataLst>
          </p:nvPr>
        </p:nvCxnSpPr>
        <p:spPr>
          <a:xfrm>
            <a:off x="3168438" y="4580255"/>
            <a:ext cx="274318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_db597cc912f24b6eabbfea838f8807b7_HorizontalConnector1"/>
          <p:cNvCxnSpPr/>
          <p:nvPr>
            <p:custDataLst>
              <p:tags r:id="rId4"/>
            </p:custDataLst>
          </p:nvPr>
        </p:nvCxnSpPr>
        <p:spPr>
          <a:xfrm>
            <a:off x="2175838" y="4046855"/>
            <a:ext cx="138524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M_a19c5bf51c9e4549a3efa4cff3afbcae_Connector1"/>
          <p:cNvCxnSpPr/>
          <p:nvPr>
            <p:custDataLst>
              <p:tags r:id="rId5"/>
            </p:custDataLst>
          </p:nvPr>
        </p:nvCxnSpPr>
        <p:spPr>
          <a:xfrm>
            <a:off x="10896227" y="2520569"/>
            <a:ext cx="0" cy="527431"/>
          </a:xfrm>
          <a:prstGeom prst="line">
            <a:avLst/>
          </a:prstGeom>
          <a:ln w="7620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TLSHAPE_TB_00000000000000000000000000000000_LeftEndCaps"/>
          <p:cNvSpPr txBox="1"/>
          <p:nvPr>
            <p:custDataLst>
              <p:tags r:id="rId6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fr-FR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B_00000000000000000000000000000000_RightEndCaps"/>
          <p:cNvSpPr txBox="1"/>
          <p:nvPr>
            <p:custDataLst>
              <p:tags r:id="rId7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fr-FR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B_00000000000000000000000000000000_ElapsedTime"/>
          <p:cNvSpPr/>
          <p:nvPr>
            <p:custDataLst>
              <p:tags r:id="rId9"/>
            </p:custDataLst>
          </p:nvPr>
        </p:nvSpPr>
        <p:spPr>
          <a:xfrm>
            <a:off x="933365" y="3352800"/>
            <a:ext cx="889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TLSHAPE_TB_00000000000000000000000000000000_TodayMarkerShape"/>
          <p:cNvSpPr/>
          <p:nvPr>
            <p:custDataLst>
              <p:tags r:id="rId10"/>
            </p:custDataLst>
          </p:nvPr>
        </p:nvSpPr>
        <p:spPr>
          <a:xfrm>
            <a:off x="1758951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TLSHAPE_TB_00000000000000000000000000000000_TodayMarkerText"/>
          <p:cNvSpPr txBox="1"/>
          <p:nvPr>
            <p:custDataLst>
              <p:tags r:id="rId11"/>
            </p:custDataLst>
          </p:nvPr>
        </p:nvSpPr>
        <p:spPr>
          <a:xfrm>
            <a:off x="1450922" y="3556000"/>
            <a:ext cx="736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6">
                <a:solidFill>
                  <a:schemeClr val="dk1"/>
                </a:solidFill>
                <a:latin typeface="Calibri" panose="020F0502020204030204" pitchFamily="34" charset="0"/>
              </a:rPr>
              <a:t>Aujourd'hui</a:t>
            </a:r>
            <a:endParaRPr lang="fr-FR" sz="12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996865" y="3145473"/>
            <a:ext cx="647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0">
                <a:solidFill>
                  <a:schemeClr val="lt1"/>
                </a:solidFill>
                <a:latin typeface="Calibri" panose="020F0502020204030204" pitchFamily="34" charset="0"/>
              </a:rPr>
              <a:t>Semaine 1</a:t>
            </a:r>
            <a:endParaRPr lang="fr-FR" sz="1200" spc="-1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9" name="OTLSHAPE_TB_00000000000000000000000000000000_Separator1"/>
          <p:cNvCxnSpPr/>
          <p:nvPr>
            <p:custDataLst>
              <p:tags r:id="rId13"/>
            </p:custDataLst>
          </p:nvPr>
        </p:nvCxnSpPr>
        <p:spPr>
          <a:xfrm>
            <a:off x="2224022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228752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1" name="OTLSHAPE_TB_00000000000000000000000000000000_Separator2"/>
          <p:cNvCxnSpPr/>
          <p:nvPr>
            <p:custDataLst>
              <p:tags r:id="rId15"/>
            </p:custDataLst>
          </p:nvPr>
        </p:nvCxnSpPr>
        <p:spPr>
          <a:xfrm>
            <a:off x="3514681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357818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3" name="OTLSHAPE_TB_00000000000000000000000000000000_Separator3"/>
          <p:cNvCxnSpPr/>
          <p:nvPr>
            <p:custDataLst>
              <p:tags r:id="rId17"/>
            </p:custDataLst>
          </p:nvPr>
        </p:nvCxnSpPr>
        <p:spPr>
          <a:xfrm>
            <a:off x="480534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TB_00000000000000000000000000000000_TimescaleInterval4"/>
          <p:cNvSpPr txBox="1"/>
          <p:nvPr>
            <p:custDataLst>
              <p:tags r:id="rId18"/>
            </p:custDataLst>
          </p:nvPr>
        </p:nvSpPr>
        <p:spPr>
          <a:xfrm>
            <a:off x="486884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5" name="OTLSHAPE_TB_00000000000000000000000000000000_Separator4"/>
          <p:cNvCxnSpPr/>
          <p:nvPr>
            <p:custDataLst>
              <p:tags r:id="rId19"/>
            </p:custDataLst>
          </p:nvPr>
        </p:nvCxnSpPr>
        <p:spPr>
          <a:xfrm>
            <a:off x="609599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TLSHAPE_TB_00000000000000000000000000000000_TimescaleInterval5"/>
          <p:cNvSpPr txBox="1"/>
          <p:nvPr>
            <p:custDataLst>
              <p:tags r:id="rId20"/>
            </p:custDataLst>
          </p:nvPr>
        </p:nvSpPr>
        <p:spPr>
          <a:xfrm>
            <a:off x="615950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7" name="OTLSHAPE_TB_00000000000000000000000000000000_Separator5"/>
          <p:cNvCxnSpPr/>
          <p:nvPr>
            <p:custDataLst>
              <p:tags r:id="rId21"/>
            </p:custDataLst>
          </p:nvPr>
        </p:nvCxnSpPr>
        <p:spPr>
          <a:xfrm>
            <a:off x="738665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745016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9" name="OTLSHAPE_TB_00000000000000000000000000000000_Separator6"/>
          <p:cNvCxnSpPr/>
          <p:nvPr>
            <p:custDataLst>
              <p:tags r:id="rId23"/>
            </p:custDataLst>
          </p:nvPr>
        </p:nvCxnSpPr>
        <p:spPr>
          <a:xfrm>
            <a:off x="867731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874081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1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996797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TimescaleInterval8"/>
          <p:cNvSpPr txBox="1"/>
          <p:nvPr>
            <p:custDataLst>
              <p:tags r:id="rId26"/>
            </p:custDataLst>
          </p:nvPr>
        </p:nvSpPr>
        <p:spPr>
          <a:xfrm>
            <a:off x="10031478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fr-FR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a19c5bf51c9e4549a3efa4cff3afbcae_Title"/>
          <p:cNvSpPr txBox="1"/>
          <p:nvPr>
            <p:custDataLst>
              <p:tags r:id="rId27"/>
            </p:custDataLst>
          </p:nvPr>
        </p:nvSpPr>
        <p:spPr>
          <a:xfrm>
            <a:off x="11118477" y="2323338"/>
            <a:ext cx="774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Présentation orale</a:t>
            </a:r>
            <a:endParaRPr lang="fr-FR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M_a19c5bf51c9e4549a3efa4cff3afbcae_Date"/>
          <p:cNvSpPr txBox="1"/>
          <p:nvPr>
            <p:custDataLst>
              <p:tags r:id="rId28"/>
            </p:custDataLst>
          </p:nvPr>
        </p:nvSpPr>
        <p:spPr>
          <a:xfrm>
            <a:off x="11118477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3/9/2017</a:t>
            </a:r>
            <a:endParaRPr lang="fr-FR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a19c5bf51c9e4549a3efa4cff3afbcae_Shape"/>
          <p:cNvSpPr/>
          <p:nvPr>
            <p:custDataLst>
              <p:tags r:id="rId29"/>
            </p:custDataLst>
          </p:nvPr>
        </p:nvSpPr>
        <p:spPr>
          <a:xfrm rot="16200000">
            <a:off x="10921627" y="2520569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TLSHAPE_T_db597cc912f24b6eabbfea838f8807b7_Shape"/>
          <p:cNvSpPr/>
          <p:nvPr>
            <p:custDataLst>
              <p:tags r:id="rId30"/>
            </p:custDataLst>
          </p:nvPr>
        </p:nvSpPr>
        <p:spPr>
          <a:xfrm>
            <a:off x="1855265" y="3945255"/>
            <a:ext cx="20320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TLSHAPE_T_db597cc912f24b6eabbfea838f8807b7_ShapePercentage" hidden="1"/>
          <p:cNvSpPr/>
          <p:nvPr>
            <p:custDataLst>
              <p:tags r:id="rId31"/>
            </p:custDataLst>
          </p:nvPr>
        </p:nvSpPr>
        <p:spPr>
          <a:xfrm>
            <a:off x="185526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db597cc912f24b6eabbfea838f8807b7_Duration" hidden="1"/>
          <p:cNvSpPr txBox="1"/>
          <p:nvPr>
            <p:custDataLst>
              <p:tags r:id="rId32"/>
            </p:custDataLst>
          </p:nvPr>
        </p:nvSpPr>
        <p:spPr>
          <a:xfrm>
            <a:off x="0" y="39452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11 jours</a:t>
            </a:r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db597cc912f24b6eabbfea838f8807b7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db597cc912f24b6eabbfea838f8807b7_StartDate" hidden="1"/>
          <p:cNvSpPr txBox="1"/>
          <p:nvPr>
            <p:custDataLst>
              <p:tags r:id="rId34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db597cc912f24b6eabbfea838f8807b7_EndDate" hidden="1"/>
          <p:cNvSpPr txBox="1"/>
          <p:nvPr>
            <p:custDataLst>
              <p:tags r:id="rId35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db597cc912f24b6eabbfea838f8807b7_JoinedDate"/>
          <p:cNvSpPr txBox="1"/>
          <p:nvPr>
            <p:custDataLst>
              <p:tags r:id="rId36"/>
            </p:custDataLst>
          </p:nvPr>
        </p:nvSpPr>
        <p:spPr>
          <a:xfrm>
            <a:off x="3934243" y="39693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1/20/2017 - 1/30/2017</a:t>
            </a:r>
            <a:endParaRPr lang="fr-FR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db597cc912f24b6eabbfea838f8807b7_Title"/>
          <p:cNvSpPr txBox="1"/>
          <p:nvPr>
            <p:custDataLst>
              <p:tags r:id="rId37"/>
            </p:custDataLst>
          </p:nvPr>
        </p:nvSpPr>
        <p:spPr>
          <a:xfrm>
            <a:off x="127000" y="3961596"/>
            <a:ext cx="344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Création du iPython Notebook et 1ère analyse des données</a:t>
            </a:r>
            <a:endParaRPr lang="fr-FR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95165ce96d724c39a18b4303569a4811_Shape"/>
          <p:cNvSpPr/>
          <p:nvPr>
            <p:custDataLst>
              <p:tags r:id="rId38"/>
            </p:custDataLst>
          </p:nvPr>
        </p:nvSpPr>
        <p:spPr>
          <a:xfrm>
            <a:off x="3883443" y="4211955"/>
            <a:ext cx="2032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95165ce96d724c39a18b4303569a4811_ShapePercentage" hidden="1"/>
          <p:cNvSpPr/>
          <p:nvPr>
            <p:custDataLst>
              <p:tags r:id="rId39"/>
            </p:custDataLst>
          </p:nvPr>
        </p:nvSpPr>
        <p:spPr>
          <a:xfrm>
            <a:off x="3883443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OTLSHAPE_T_95165ce96d724c39a18b4303569a4811_Duration" hidden="1"/>
          <p:cNvSpPr txBox="1"/>
          <p:nvPr>
            <p:custDataLst>
              <p:tags r:id="rId40"/>
            </p:custDataLst>
          </p:nvPr>
        </p:nvSpPr>
        <p:spPr>
          <a:xfrm>
            <a:off x="0" y="42119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11 jours</a:t>
            </a:r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95165ce96d724c39a18b4303569a4811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95165ce96d724c39a18b4303569a4811_StartDate" hidden="1"/>
          <p:cNvSpPr txBox="1"/>
          <p:nvPr>
            <p:custDataLst>
              <p:tags r:id="rId42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95165ce96d724c39a18b4303569a4811_EndDate" hidden="1"/>
          <p:cNvSpPr txBox="1"/>
          <p:nvPr>
            <p:custDataLst>
              <p:tags r:id="rId43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95165ce96d724c39a18b4303569a4811_JoinedDate"/>
          <p:cNvSpPr txBox="1"/>
          <p:nvPr>
            <p:custDataLst>
              <p:tags r:id="rId44"/>
            </p:custDataLst>
          </p:nvPr>
        </p:nvSpPr>
        <p:spPr>
          <a:xfrm>
            <a:off x="5962421" y="42360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1/31/2017 - 2/10/2017</a:t>
            </a:r>
            <a:endParaRPr lang="fr-FR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95165ce96d724c39a18b4303569a4811_Title"/>
          <p:cNvSpPr txBox="1"/>
          <p:nvPr>
            <p:custDataLst>
              <p:tags r:id="rId45"/>
            </p:custDataLst>
          </p:nvPr>
        </p:nvSpPr>
        <p:spPr>
          <a:xfrm>
            <a:off x="127000" y="4228296"/>
            <a:ext cx="370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Finalisation de la 1ère partie avec calcul de la régression linéaire</a:t>
            </a:r>
            <a:endParaRPr lang="fr-FR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fbac9a43b55f469785cde806223acaa7_Shape"/>
          <p:cNvSpPr/>
          <p:nvPr>
            <p:custDataLst>
              <p:tags r:id="rId46"/>
            </p:custDataLst>
          </p:nvPr>
        </p:nvSpPr>
        <p:spPr>
          <a:xfrm>
            <a:off x="5911621" y="4478655"/>
            <a:ext cx="18542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TLSHAPE_T_fbac9a43b55f469785cde806223acaa7_ShapePercentage" hidden="1"/>
          <p:cNvSpPr/>
          <p:nvPr>
            <p:custDataLst>
              <p:tags r:id="rId47"/>
            </p:custDataLst>
          </p:nvPr>
        </p:nvSpPr>
        <p:spPr>
          <a:xfrm>
            <a:off x="5911621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TLSHAPE_T_fbac9a43b55f469785cde806223acaa7_Duration" hidden="1"/>
          <p:cNvSpPr txBox="1"/>
          <p:nvPr>
            <p:custDataLst>
              <p:tags r:id="rId48"/>
            </p:custDataLst>
          </p:nvPr>
        </p:nvSpPr>
        <p:spPr>
          <a:xfrm>
            <a:off x="0" y="44786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10 jours</a:t>
            </a:r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_fbac9a43b55f469785cde806223acaa7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fbac9a43b55f469785cde806223acaa7_StartDate" hidden="1"/>
          <p:cNvSpPr txBox="1"/>
          <p:nvPr>
            <p:custDataLst>
              <p:tags r:id="rId50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fbac9a43b55f469785cde806223acaa7_EndDate" hidden="1"/>
          <p:cNvSpPr txBox="1"/>
          <p:nvPr>
            <p:custDataLst>
              <p:tags r:id="rId51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fbac9a43b55f469785cde806223acaa7_JoinedDate"/>
          <p:cNvSpPr txBox="1"/>
          <p:nvPr>
            <p:custDataLst>
              <p:tags r:id="rId52"/>
            </p:custDataLst>
          </p:nvPr>
        </p:nvSpPr>
        <p:spPr>
          <a:xfrm>
            <a:off x="7806220" y="45027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2/11/2017 - 2/20/2017</a:t>
            </a:r>
            <a:endParaRPr lang="fr-FR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T_fbac9a43b55f469785cde806223acaa7_Title"/>
          <p:cNvSpPr txBox="1"/>
          <p:nvPr>
            <p:custDataLst>
              <p:tags r:id="rId53"/>
            </p:custDataLst>
          </p:nvPr>
        </p:nvSpPr>
        <p:spPr>
          <a:xfrm>
            <a:off x="127000" y="4494996"/>
            <a:ext cx="304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Ajout des données Interventions Travailleurs sociaux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T_639eb425594949de89152d34c2f53fa5_Shape"/>
          <p:cNvSpPr/>
          <p:nvPr>
            <p:custDataLst>
              <p:tags r:id="rId54"/>
            </p:custDataLst>
          </p:nvPr>
        </p:nvSpPr>
        <p:spPr>
          <a:xfrm>
            <a:off x="7755420" y="4745355"/>
            <a:ext cx="16637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TLSHAPE_T_639eb425594949de89152d34c2f53fa5_ShapePercentage" hidden="1"/>
          <p:cNvSpPr/>
          <p:nvPr>
            <p:custDataLst>
              <p:tags r:id="rId55"/>
            </p:custDataLst>
          </p:nvPr>
        </p:nvSpPr>
        <p:spPr>
          <a:xfrm>
            <a:off x="7755420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TLSHAPE_T_639eb425594949de89152d34c2f53fa5_Duration" hidden="1"/>
          <p:cNvSpPr txBox="1"/>
          <p:nvPr>
            <p:custDataLst>
              <p:tags r:id="rId56"/>
            </p:custDataLst>
          </p:nvPr>
        </p:nvSpPr>
        <p:spPr>
          <a:xfrm>
            <a:off x="0" y="474535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9 jours</a:t>
            </a:r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639eb425594949de89152d34c2f53fa5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639eb425594949de89152d34c2f53fa5_StartDate" hidden="1"/>
          <p:cNvSpPr txBox="1"/>
          <p:nvPr>
            <p:custDataLst>
              <p:tags r:id="rId58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639eb425594949de89152d34c2f53fa5_EndDate" hidden="1"/>
          <p:cNvSpPr txBox="1"/>
          <p:nvPr>
            <p:custDataLst>
              <p:tags r:id="rId59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639eb425594949de89152d34c2f53fa5_JoinedDate"/>
          <p:cNvSpPr txBox="1"/>
          <p:nvPr>
            <p:custDataLst>
              <p:tags r:id="rId60"/>
            </p:custDataLst>
          </p:nvPr>
        </p:nvSpPr>
        <p:spPr>
          <a:xfrm>
            <a:off x="9465639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2/21/2017 - 3/1/2017</a:t>
            </a:r>
            <a:endParaRPr lang="fr-FR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639eb425594949de89152d34c2f53fa5_Title"/>
          <p:cNvSpPr txBox="1"/>
          <p:nvPr>
            <p:custDataLst>
              <p:tags r:id="rId61"/>
            </p:custDataLst>
          </p:nvPr>
        </p:nvSpPr>
        <p:spPr>
          <a:xfrm>
            <a:off x="127000" y="4761696"/>
            <a:ext cx="218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Ajout des données de l'enseignement</a:t>
            </a:r>
            <a:endParaRPr lang="fr-FR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275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nItRlIiLCJTdHlsZU5hbWUiOiJTdGFuZGFyZCIsIklzVGVtcGxhdGUiOmZhbHNlLCJWZXJzaW9uIjp7IiRpZCI6IjIiLCJWZXJzaW9uIjoiMy4wLjEiLCJPcmlnaW5hbEFzc2VtYmx5VmVyc2lvbiI6IjMuMDk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y0wMS0yMFQwMDowMDowMFoiLCJFbmREYXRlIjoiMjAxNy0wMy0wOVQyMzo1OTo1OS45OTlaIiwiRm9ybWF0IjoidyIsIlR5cGUiOjEsIkF1dG9EYXRlUmFuZ2UiOnRydWUsIldvcmtpbmdEYXlzIjozMSwiVG9kYXlNYXJrZXJUZXh0IjoiQXVqb3VyZCdodWkiLCJBdXRvU2NhbGVUeXBlIjp0cnVlfSwiTWlsZXN0b25lcyI6W3siJGlkIjoiMTIzIiwiRGF0ZSI6IjIwMTctMDMtMDl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x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E5YzViZjUtMWM5ZS00NTQ5LWEzZWYtYTRjZmYzYWZiY2FlIiwiSW1wb3J0SWQiOm51bGwsIlRpdGxlIjoiUHLDqXNlbnRhdGlvbiBvcmFsZSIsIk5vdGUiOm51bGwsIkh5cGVybGluayI6bnVsbCwiSXNDaGFuZ2VkIjpmYWxzZSwiSXNOZXciOmZhbHNlfV0sIlRhc2tzIjpbeyIkaWQiOiIxMzgiLCJHcm91cE5hbWUiOm51bGwsIlN0YXJ0RGF0ZSI6IjIwMTctMDEtMjBUMDA6MDA6MDBaIiwiRW5kRGF0ZSI6IjIwMTctMDEtMzBUMjM6NTk6NTkuOTk5WiIsIlBlcmNlbnRhZ2VDb21wbGV0ZSI6bnVsbCwiU3R5bGUiOnsiJGlkIjoiMTM5IiwiU2hhcGUiOjAsIlNoYXBlVGhpY2tuZXNzIjoxLCJEdXJhdGlvbkZvcm1hdCI6MCwiSW5jbHVkZU5vbldvcmtpbmdEYXlzSW5EdXJhdGlvbiI6dHJ1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AsIkciOjExNCwiQiI6MTg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cmVmIjoiMTIxIn0sIklzVmlzaWJsZSI6dHJ1ZSwiUGFyZW50U3R5bGUiOnsiJHJlZiI6IjgwIn19LCJJbmRleCI6MSwiSWQiOiJkYjU5N2NjOS0xMmYyLTRiNmUtYWJiZi1lYTgzOGY4ODA3YjciLCJJbXBvcnRJZCI6bnVsbCwiVGl0bGUiOiJDcsOpYXRpb24gZHUgaVB5dGhvbiBOb3RlYm9vayBldCAxw6hyZSBhbmFseXNlIGRlcyBkb25uw6llcyIsIk5vdGUiOm51bGwsIkh5cGVybGluayI6bnVsbCwiSXNDaGFuZ2VkIjpmYWxzZSwiSXNOZXciOmZhbHNlfSx7IiRpZCI6IjE1OCIsIkdyb3VwTmFtZSI6bnVsbCwiU3RhcnREYXRlIjoiMjAxNy0wMS0zMVQwMDowMDowMFoiLCJFbmREYXRlIjoiMjAxNy0wMi0xMFQyMzo1OTo1OS45OTlaIiwiUGVyY2VudGFnZUNvbXBsZXRlIjpudWxsLCJTdHlsZSI6eyIkaWQiOiIxNTkiLCJTaGFwZSI6MCwiU2hhcGVUaGlja25lc3MiOjEsIkR1cmF0aW9uRm9ybWF0IjowLCJJbmNsdWRlTm9uV29ya2luZ0RheXNJbkR1cmF0aW9uIjp0cnVlLCJQZXJjZW50YWdlQ29tcGxldGVTdHlsZSI6eyIkaWQiOiIxNjAiLCJGb250U2V0dGluZ3MiOnsiJGlkIjoiMTY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yIiwiTGluZUNvbG9yIjpudWxsLCJMaW5lV2VpZ2h0IjowLjAsIkxpbmVUeXBlIjowLCJQYXJlbnRTdHlsZSI6bnVsbH0sIlBhcmVudFN0eWxlIjp7IiRyZWYiOiI4MSJ9fSwiRHVyYXRpb25TdHlsZSI6eyIkaWQiOiIxNjMiLCJGb250U2V0dGluZ3MiOnsiJGlkIjoiMTY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Y1IiwiTGluZUNvbG9yIjpudWxsLCJMaW5lV2VpZ2h0IjowLjAsIkxpbmVUeXBlIjowLCJQYXJlbnRTdHlsZSI6bnVsbH0sIlBhcmVudFN0eWxlIjp7IiRyZWYiOiI4OCJ9fSwiSG9yaXpvbnRhbENvbm5lY3RvclN0eWxlIjp7IiRpZCI6IjE2NiIsIkxpbmVDb2xvciI6eyIkcmVmIjoiOTYifSwiTGluZVdlaWdodCI6MS4wLCJMaW5lVHlwZSI6MCwiUGFyZW50U3R5bGUiOnsiJHJlZiI6Ijk1In19LCJWZXJ0aWNhbENvbm5lY3RvclN0eWxlIjp7IiRpZCI6IjE2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2OCIsIk1hcmdpbiI6eyIkcmVmIjoiMTAyIn0sIlBhZGRpbmciOnsiJHJlZiI6IjEwMyJ9LCJCYWNrZ3JvdW5kIjp7IiRpZCI6IjE2OSIsIkNvbG9yIjp7IiRpZCI6IjE3MCIsIkEiOjI1NSwiUiI6OTEsIkciOjE1NSwiQiI6MjEzfX0sIklzVmlzaWJsZSI6dHJ1ZSwiV2lkdGgiOjAuMCwiSGVpZ2h0IjoxNi4wLCJCb3JkZXJTdHlsZSI6eyIkaWQiOiIxNzEiLCJMaW5lQ29sb3IiOnsiJHJlZiI6IjEwNSJ9LCJMaW5lV2VpZ2h0IjowLjAsIkxpbmVUeXBlIjowLCJQYXJlbnRTdHlsZSI6eyIkcmVmIjoiMTA0In19LCJQYXJlbnRTdHlsZSI6eyIkcmVmIjoiMTAxIn19LCJUaXRsZVN0eWxlIjp7IiRpZCI6IjE3MiIsIkZvbnRTZXR0aW5ncyI6eyIkaWQiOiIxNzM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c0IiwiTGluZUNvbG9yIjpudWxsLCJMaW5lV2VpZ2h0IjowLjAsIkxpbmVUeXBlIjowLCJQYXJlbnRTdHlsZSI6bnVsbH0sIlBhcmVudFN0eWxlIjp7IiRyZWYiOiIxMDcifX0sIkRhdGVTdHlsZSI6eyIkaWQiOiIxNzUiLCJGb250U2V0dGluZ3MiOnsiJGlkIjoiMTc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zciLCJMaW5lQ29sb3IiOm51bGwsIkxpbmVXZWlnaHQiOjAuMCwiTGluZVR5cGUiOjAsIlBhcmVudFN0eWxlIjpudWxsfSwiUGFyZW50U3R5bGUiOnsiJHJlZiI6IjExNCJ9fSwiRGF0ZUZvcm1hdCI6eyIkcmVmIjoiMTIxIn0sIklzVmlzaWJsZSI6dHJ1ZSwiUGFyZW50U3R5bGUiOnsiJHJlZiI6IjgwIn19LCJJbmRleCI6MiwiSWQiOiI5NTE2NWNlOS02ZDcyLTRjMzktYTE4Yi00MzAzNTY5YTQ4MTEiLCJJbXBvcnRJZCI6bnVsbCwiVGl0bGUiOiJGaW5hbGlzYXRpb24gZGUgbGEgMcOocmUgcGFydGllIGF2ZWMgY2FsY3VsIGRlIGxhIHLDqWdyZXNzaW9uIGxpbsOpYWlyZSIsIk5vdGUiOm51bGwsIkh5cGVybGluayI6bnVsbCwiSXNDaGFuZ2VkIjpmYWxzZSwiSXNOZXciOmZhbHNlfSx7IiRpZCI6IjE3OCIsIkdyb3VwTmFtZSI6bnVsbCwiU3RhcnREYXRlIjoiMjAxNy0wMi0xMVQwMDowMDowMFoiLCJFbmREYXRlIjoiMjAxNy0wMi0yMFQyMzo1OTo1OS45OTlaIiwiUGVyY2VudGFnZUNvbXBsZXRlIjpudWxsLCJTdHlsZSI6eyIkaWQiOiIxNzkiLCJTaGFwZSI6MCwiU2hhcGVUaGlja25lc3MiOjEsIkR1cmF0aW9uRm9ybWF0IjowLCJJbmNsdWRlTm9uV29ya2luZ0RheXNJbkR1cmF0aW9uIjp0cnVlLCJQZXJjZW50YWdlQ29tcGxldGVTdHlsZSI6eyIkaWQiOiIxODAiLCJGb250U2V0dGluZ3MiOnsiJGlkIjoiMTg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yIiwiTGluZUNvbG9yIjpudWxsLCJMaW5lV2VpZ2h0IjowLjAsIkxpbmVUeXBlIjowLCJQYXJlbnRTdHlsZSI6bnVsbH0sIlBhcmVudFN0eWxlIjp7IiRyZWYiOiI4MSJ9fSwiRHVyYXRpb25TdHlsZSI6eyIkaWQiOiIxODMiLCJGb250U2V0dGluZ3MiOnsiJGlkIjoiMTg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1IiwiTGluZUNvbG9yIjpudWxsLCJMaW5lV2VpZ2h0IjowLjAsIkxpbmVUeXBlIjowLCJQYXJlbnRTdHlsZSI6bnVsbH0sIlBhcmVudFN0eWxlIjp7IiRyZWYiOiI4OCJ9fSwiSG9yaXpvbnRhbENvbm5lY3RvclN0eWxlIjp7IiRpZCI6IjE4NiIsIkxpbmVDb2xvciI6eyIkcmVmIjoiOTYifSwiTGluZVdlaWdodCI6MS4wLCJMaW5lVHlwZSI6MCwiUGFyZW50U3R5bGUiOnsiJHJlZiI6Ijk1In19LCJWZXJ0aWNhbENvbm5lY3RvclN0eWxlIjp7IiRpZCI6IjE4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4OCIsIk1hcmdpbiI6eyIkcmVmIjoiMTAyIn0sIlBhZGRpbmciOnsiJHJlZiI6IjEwMyJ9LCJCYWNrZ3JvdW5kIjp7IiRpZCI6IjE4OSIsIkNvbG9yIjp7IiRpZCI6IjE5MCIsIkEiOjI1NSwiUiI6MjM3LCJHIjoxMjUsIkIiOjQ5fX0sIklzVmlzaWJsZSI6dHJ1ZSwiV2lkdGgiOjAuMCwiSGVpZ2h0IjoxNi4wLCJCb3JkZXJTdHlsZSI6eyIkaWQiOiIxOTEiLCJMaW5lQ29sb3IiOnsiJHJlZiI6IjEwNSJ9LCJMaW5lV2VpZ2h0IjowLjAsIkxpbmVUeXBlIjowLCJQYXJlbnRTdHlsZSI6eyIkcmVmIjoiMTA0In19LCJQYXJlbnRTdHlsZSI6eyIkcmVmIjoiMTAxIn19LCJUaXRsZVN0eWxlIjp7IiRpZCI6IjE5MiIsIkZvbnRTZXR0aW5ncyI6eyIkaWQiOiIxOTM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k0IiwiTGluZUNvbG9yIjpudWxsLCJMaW5lV2VpZ2h0IjowLjAsIkxpbmVUeXBlIjowLCJQYXJlbnRTdHlsZSI6bnVsbH0sIlBhcmVudFN0eWxlIjp7IiRyZWYiOiIxMDcifX0sIkRhdGVTdHlsZSI6eyIkaWQiOiIxOTUiLCJGb250U2V0dGluZ3MiOnsiJGlkIjoiMTk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TciLCJMaW5lQ29sb3IiOm51bGwsIkxpbmVXZWlnaHQiOjAuMCwiTGluZVR5cGUiOjAsIlBhcmVudFN0eWxlIjpudWxsfSwiUGFyZW50U3R5bGUiOnsiJHJlZiI6IjExNCJ9fSwiRGF0ZUZvcm1hdCI6eyIkcmVmIjoiMTIxIn0sIklzVmlzaWJsZSI6dHJ1ZSwiUGFyZW50U3R5bGUiOnsiJHJlZiI6IjgwIn19LCJJbmRleCI6MywiSWQiOiJmYmFjOWE0My1iNTVmLTQ2OTctODVjZC1lODA2MjIzYWNhYTciLCJJbXBvcnRJZCI6bnVsbCwiVGl0bGUiOiJBam91dCBkZXMgZG9ubsOpZXMgSW50ZXJ2ZW50aW9ucyBUcmF2YWlsbGV1cnMgc29jaWF1eCIsIk5vdGUiOm51bGwsIkh5cGVybGluayI6bnVsbCwiSXNDaGFuZ2VkIjpmYWxzZSwiSXNOZXciOmZhbHNlfSx7IiRpZCI6IjE5OCIsIkdyb3VwTmFtZSI6bnVsbCwiU3RhcnREYXRlIjoiMjAxNy0wMi0yMVQwMDowMDowMFoiLCJFbmREYXRlIjoiMjAxNy0wMy0wMVQyMzo1OTo1OS45OTlaIiwiUGVyY2VudGFnZUNvbXBsZXRlIjpudWxsLCJTdHlsZSI6eyIkaWQiOiIxOTkiLCJTaGFwZSI6MCwiU2hhcGVUaGlja25lc3MiOjEsIkR1cmF0aW9uRm9ybWF0IjowLCJJbmNsdWRlTm9uV29ya2luZ0RheXNJbkR1cmF0aW9uIjp0cnVlLCJQZXJjZW50YWdlQ29tcGxldGVTdHlsZSI6eyIkaWQiOiIyMDAiLCJGb250U2V0dGluZ3MiOnsiJGlkIjoiMjA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yIiwiTGluZUNvbG9yIjpudWxsLCJMaW5lV2VpZ2h0IjowLjAsIkxpbmVUeXBlIjowLCJQYXJlbnRTdHlsZSI6bnVsbH0sIlBhcmVudFN0eWxlIjp7IiRyZWYiOiI4MSJ9fSwiRHVyYXRpb25TdHlsZSI6eyIkaWQiOiIyMDMiLCJGb250U2V0dGluZ3MiOnsiJGlkIjoiMjA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A1IiwiTGluZUNvbG9yIjpudWxsLCJMaW5lV2VpZ2h0IjowLjAsIkxpbmVUeXBlIjowLCJQYXJlbnRTdHlsZSI6bnVsbH0sIlBhcmVudFN0eWxlIjp7IiRyZWYiOiI4OCJ9fSwiSG9yaXpvbnRhbENvbm5lY3RvclN0eWxlIjp7IiRpZCI6IjIwNiIsIkxpbmVDb2xvciI6eyIkcmVmIjoiOTYifSwiTGluZVdlaWdodCI6MS4wLCJMaW5lVHlwZSI6MCwiUGFyZW50U3R5bGUiOnsiJHJlZiI6Ijk1In19LCJWZXJ0aWNhbENvbm5lY3RvclN0eWxlIjp7IiRpZCI6IjIw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wOCIsIk1hcmdpbiI6eyIkcmVmIjoiMTAyIn0sIlBhZGRpbmciOnsiJHJlZiI6IjEwMyJ9LCJCYWNrZ3JvdW5kIjp7IiRpZCI6IjIwOSIsIkNvbG9yIjp7IiRpZCI6IjIxMCIsIkEiOjI1NSwiUiI6MTY1LCJHIjoxNjUsIkIiOjE2NX19LCJJc1Zpc2libGUiOnRydWUsIldpZHRoIjowLjAsIkhlaWdodCI6MTYuMCwiQm9yZGVyU3R5bGUiOnsiJGlkIjoiMjExIiwiTGluZUNvbG9yIjp7IiRyZWYiOiIxMDUifSwiTGluZVdlaWdodCI6MC4wLCJMaW5lVHlwZSI6MCwiUGFyZW50U3R5bGUiOnsiJHJlZiI6IjEwNCJ9fSwiUGFyZW50U3R5bGUiOnsiJHJlZiI6IjEwMSJ9fSwiVGl0bGVTdHlsZSI6eyIkaWQiOiIyMTIiLCJGb250U2V0dGluZ3MiOnsiJGlkIjoiMjE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CIsIkxpbmVDb2xvciI6bnVsbCwiTGluZVdlaWdodCI6MC4wLCJMaW5lVHlwZSI6MCwiUGFyZW50U3R5bGUiOm51bGx9LCJQYXJlbnRTdHlsZSI6eyIkcmVmIjoiMTA3In19LCJEYXRlU3R5bGUiOnsiJGlkIjoiMjE1IiwiRm9udFNldHRpbmdzIjp7IiRpZCI6IjIx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E3IiwiTGluZUNvbG9yIjpudWxsLCJMaW5lV2VpZ2h0IjowLjAsIkxpbmVUeXBlIjowLCJQYXJlbnRTdHlsZSI6bnVsbH0sIlBhcmVudFN0eWxlIjp7IiRyZWYiOiIxMTQifX0sIkRhdGVGb3JtYXQiOnsiJHJlZiI6IjEyMSJ9LCJJc1Zpc2libGUiOnRydWUsIlBhcmVudFN0eWxlIjp7IiRyZWYiOiI4MCJ9fSwiSW5kZXgiOjQsIklkIjoiNjM5ZWI0MjUtNTk0OS00OWRlLTg5MTUtMmQzNGMyZjUzZmE1IiwiSW1wb3J0SWQiOm51bGwsIlRpdGxlIjoiQWpvdXQgZGVzIGRvbm7DqWVzIGRlIGwnZW5zZWlnbmVtZW50IiwiTm90ZSI6bnVsbCwiSHlwZXJsaW5rIjpudWxsLCJJc0NoYW5nZWQiOmZhbHNlLCJJc05ldyI6ZmFsc2V9XSwiTXNQcm9qZWN0SXRlbXNUcmVlIjp7IiRpZCI6IjIxOCIsIlJvb3QiOnsiSW1wb3J0SWQiOm51bGwsIklzSW1wb3J0ZWQiOmZhbHNlLCJDaGlsZHJlbiI6W119fSwiTWV0YWRhdGEiOnsiJGlkIjoiMjE5In0sIlNldHRpbmdzIjp7IiRpZCI6IjIyMCIsIkltcGFPcHRpb25zIjp7IiRpZCI6IjIyMS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LCJUaW1lbGluZUltcG9ydGVkRnJvbUV4Y2Vs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71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Emploi du temps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Hellebois Annette</dc:creator>
  <cp:lastModifiedBy>Hellebois Annette</cp:lastModifiedBy>
  <cp:revision>5</cp:revision>
  <dcterms:created xsi:type="dcterms:W3CDTF">2017-01-19T16:35:48Z</dcterms:created>
  <dcterms:modified xsi:type="dcterms:W3CDTF">2017-01-19T17:33:01Z</dcterms:modified>
</cp:coreProperties>
</file>