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075B0E-78DB-4FEF-8ACE-40BF0FCC27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C0EC5C-EBF4-4B73-BBE0-ED067BAC926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14:20:32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76D649E7-01AC-4E97-812B-7F96A8A62A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62" y="261937"/>
            <a:ext cx="9048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1" name="slide11">
            <a:extLst>
              <a:ext uri="{FF2B5EF4-FFF2-40B4-BE49-F238E27FC236}">
                <a16:creationId xmlns:a16="http://schemas.microsoft.com/office/drawing/2014/main" id="{B777C01F-161D-40CB-B896-222BB43719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504825"/>
            <a:ext cx="819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2" name="slide12">
            <a:extLst>
              <a:ext uri="{FF2B5EF4-FFF2-40B4-BE49-F238E27FC236}">
                <a16:creationId xmlns:a16="http://schemas.microsoft.com/office/drawing/2014/main" id="{1482D4B8-1471-41F7-BFBB-57B1892C26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12" y="557212"/>
            <a:ext cx="942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3" name="slide13">
            <a:extLst>
              <a:ext uri="{FF2B5EF4-FFF2-40B4-BE49-F238E27FC236}">
                <a16:creationId xmlns:a16="http://schemas.microsoft.com/office/drawing/2014/main" id="{D3A1A9D1-C742-4FC0-9755-4226E3EE15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100012"/>
            <a:ext cx="771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4" name="slide14">
            <a:extLst>
              <a:ext uri="{FF2B5EF4-FFF2-40B4-BE49-F238E27FC236}">
                <a16:creationId xmlns:a16="http://schemas.microsoft.com/office/drawing/2014/main" id="{EF4B2AC0-546A-4787-BBDC-D70EB37AFE5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885825"/>
            <a:ext cx="1152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5" name="slide15">
            <a:extLst>
              <a:ext uri="{FF2B5EF4-FFF2-40B4-BE49-F238E27FC236}">
                <a16:creationId xmlns:a16="http://schemas.microsoft.com/office/drawing/2014/main" id="{02F741BD-F1BB-4C82-8326-703156196D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66"/>
            <a:ext cx="12192000" cy="31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16" name="slide16">
            <a:extLst>
              <a:ext uri="{FF2B5EF4-FFF2-40B4-BE49-F238E27FC236}">
                <a16:creationId xmlns:a16="http://schemas.microsoft.com/office/drawing/2014/main" id="{F016363E-22AD-4A3C-B482-2C54BD3F0B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7" y="638175"/>
            <a:ext cx="9620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7" id="17" name="slide17">
            <a:extLst>
              <a:ext uri="{FF2B5EF4-FFF2-40B4-BE49-F238E27FC236}">
                <a16:creationId xmlns:a16="http://schemas.microsoft.com/office/drawing/2014/main" id="{E2EF9625-4CFE-405B-B2F5-8C5FB54802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7" y="557212"/>
            <a:ext cx="9620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" id="18" name="slide18">
            <a:extLst>
              <a:ext uri="{FF2B5EF4-FFF2-40B4-BE49-F238E27FC236}">
                <a16:creationId xmlns:a16="http://schemas.microsoft.com/office/drawing/2014/main" id="{84DBC9F0-375F-48A7-B92F-1C36906F5B6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842"/>
            <a:ext cx="12192000" cy="3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8(2)" id="19" name="slide19">
            <a:extLst>
              <a:ext uri="{FF2B5EF4-FFF2-40B4-BE49-F238E27FC236}">
                <a16:creationId xmlns:a16="http://schemas.microsoft.com/office/drawing/2014/main" id="{0EC19DB8-58A8-4996-8A07-169BDAE00A4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666750"/>
            <a:ext cx="12001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4D5F8D3-5A5B-4662-92A9-5C0D06937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09" y="0"/>
            <a:ext cx="2388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9" id="20" name="slide20">
            <a:extLst>
              <a:ext uri="{FF2B5EF4-FFF2-40B4-BE49-F238E27FC236}">
                <a16:creationId xmlns:a16="http://schemas.microsoft.com/office/drawing/2014/main" id="{062FF97F-8740-4D44-B500-66BAD2DBDA2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885825"/>
            <a:ext cx="1152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0" id="21" name="slide21">
            <a:extLst>
              <a:ext uri="{FF2B5EF4-FFF2-40B4-BE49-F238E27FC236}">
                <a16:creationId xmlns:a16="http://schemas.microsoft.com/office/drawing/2014/main" id="{7C8BFCC5-0439-43B8-A533-BF08B75136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85737"/>
            <a:ext cx="23622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4E65534-633F-4329-8F73-90D3735A3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171700"/>
            <a:ext cx="65341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DF0AD7F-3698-4845-83B5-007CFCAC73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416E529E-B628-4B23-9C50-79BE812109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A6EF29D8-024D-4A4A-AC77-5C2C839D57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566987"/>
            <a:ext cx="6534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4B5AAFDE-DDF3-49E2-ABE0-7A1865662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48B461DA-D856-4CFB-B2C3-9E2FF89284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419" y="0"/>
            <a:ext cx="70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9A34CB15-0736-4E0F-A577-AAC93D061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67" y="0"/>
            <a:ext cx="89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2022-07-04T08:50:33Z</dcterms:created>
  <dcterms:modified xsi:type="dcterms:W3CDTF">2022-07-04T08:50:33Z</dcterms:modified>
</cp:coreProperties>
</file>