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309" r:id="rId6"/>
    <p:sldId id="262" r:id="rId7"/>
    <p:sldId id="261" r:id="rId8"/>
    <p:sldId id="264" r:id="rId9"/>
    <p:sldId id="310" r:id="rId10"/>
    <p:sldId id="265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1" r:id="rId21"/>
    <p:sldId id="320" r:id="rId22"/>
    <p:sldId id="266" r:id="rId23"/>
    <p:sldId id="268" r:id="rId24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Light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F6BCF3-4D44-4CC2-B078-37D7BCDD7F55}">
  <a:tblStyle styleId="{15F6BCF3-4D44-4CC2-B078-37D7BCDD7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996625ea0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996625ea0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44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632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32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50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48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2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135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1db40db26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1db40db26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147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996625ea0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996625ea0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10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88c2138cf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88c2138cf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996625ea0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996625ea0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825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996625ea0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996625ea0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522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88c2138cf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88c2138cf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81db40db2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81db40db2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88c2138c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88c2138c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8996625ea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8996625ea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8996625ea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8996625ea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80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8996625ea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8996625ea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88c2138cf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88c2138cf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996625ea0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996625ea0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996625ea0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996625ea0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0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7856036">
            <a:off x="8399053" y="4179160"/>
            <a:ext cx="885547" cy="840931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2656800" y="-37550"/>
            <a:ext cx="6805050" cy="1155075"/>
          </a:xfrm>
          <a:custGeom>
            <a:avLst/>
            <a:gdLst/>
            <a:ahLst/>
            <a:cxnLst/>
            <a:rect l="l" t="t" r="r" b="b"/>
            <a:pathLst>
              <a:path w="272202" h="46203" extrusionOk="0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4250" y="4502651"/>
            <a:ext cx="6805050" cy="674448"/>
          </a:xfrm>
          <a:custGeom>
            <a:avLst/>
            <a:gdLst/>
            <a:ahLst/>
            <a:cxnLst/>
            <a:rect l="l" t="t" r="r" b="b"/>
            <a:pathLst>
              <a:path w="272202" h="46203" extrusionOk="0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044280">
            <a:off x="7593510" y="-121036"/>
            <a:ext cx="2004485" cy="1904276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-186875" y="646625"/>
            <a:ext cx="624000" cy="5928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382000" y="1507650"/>
            <a:ext cx="3708000" cy="15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jalla One"/>
              <a:buNone/>
              <a:defRPr sz="8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682100" y="2943825"/>
            <a:ext cx="31077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None/>
              <a:defRPr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29500" y="218725"/>
            <a:ext cx="230100" cy="23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434125" y="183000"/>
            <a:ext cx="108300" cy="108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-1107106">
            <a:off x="8528671" y="1301364"/>
            <a:ext cx="1281741" cy="739430"/>
            <a:chOff x="2047425" y="139025"/>
            <a:chExt cx="1082100" cy="30197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7;p2"/>
          <p:cNvSpPr/>
          <p:nvPr/>
        </p:nvSpPr>
        <p:spPr>
          <a:xfrm rot="-7856088">
            <a:off x="8481249" y="4257205"/>
            <a:ext cx="721154" cy="684836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484">
            <a:off x="-188301" y="4288385"/>
            <a:ext cx="768507" cy="483855"/>
            <a:chOff x="2047425" y="139025"/>
            <a:chExt cx="1082100" cy="301975"/>
          </a:xfrm>
        </p:grpSpPr>
        <p:cxnSp>
          <p:nvCxnSpPr>
            <p:cNvPr id="29" name="Google Shape;29;p2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7;p2"/>
          <p:cNvGrpSpPr/>
          <p:nvPr/>
        </p:nvGrpSpPr>
        <p:grpSpPr>
          <a:xfrm rot="-2700000" flipH="1">
            <a:off x="3230340" y="-212215"/>
            <a:ext cx="969135" cy="969885"/>
            <a:chOff x="3368407" y="4173748"/>
            <a:chExt cx="969007" cy="969757"/>
          </a:xfrm>
        </p:grpSpPr>
        <p:sp>
          <p:nvSpPr>
            <p:cNvPr id="38" name="Google Shape;38;p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rot="5128316">
            <a:off x="194387" y="353780"/>
            <a:ext cx="224200" cy="213087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9668962">
            <a:off x="7488386" y="4146536"/>
            <a:ext cx="313833" cy="3138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9666835">
            <a:off x="7270737" y="4379733"/>
            <a:ext cx="108438" cy="108438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 rot="8101428" flipH="1">
            <a:off x="5246706" y="4201602"/>
            <a:ext cx="1154753" cy="1155647"/>
            <a:chOff x="3368407" y="4173748"/>
            <a:chExt cx="969007" cy="969757"/>
          </a:xfrm>
        </p:grpSpPr>
        <p:sp>
          <p:nvSpPr>
            <p:cNvPr id="46" name="Google Shape;46;p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1807889">
            <a:off x="5207399" y="720559"/>
            <a:ext cx="310209" cy="310209"/>
            <a:chOff x="5207300" y="720450"/>
            <a:chExt cx="310200" cy="310200"/>
          </a:xfrm>
        </p:grpSpPr>
        <p:sp>
          <p:nvSpPr>
            <p:cNvPr id="51" name="Google Shape;51;p2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TITLE_AND_DESCRIPTION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/>
          <p:nvPr/>
        </p:nvSpPr>
        <p:spPr>
          <a:xfrm>
            <a:off x="-52479" y="-25340"/>
            <a:ext cx="9407104" cy="2482853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 txBox="1">
            <a:spLocks noGrp="1"/>
          </p:cNvSpPr>
          <p:nvPr>
            <p:ph type="title" hasCustomPrompt="1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2"/>
          </p:nvPr>
        </p:nvSpPr>
        <p:spPr>
          <a:xfrm>
            <a:off x="2060100" y="3102600"/>
            <a:ext cx="50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1"/>
          </p:nvPr>
        </p:nvSpPr>
        <p:spPr>
          <a:xfrm>
            <a:off x="1736250" y="3625213"/>
            <a:ext cx="56715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APTION_ONLY_2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38" name="Google Shape;438;p22"/>
          <p:cNvSpPr/>
          <p:nvPr/>
        </p:nvSpPr>
        <p:spPr>
          <a:xfrm rot="-340">
            <a:off x="1156755" y="-312984"/>
            <a:ext cx="7215968" cy="793510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2"/>
          <p:cNvSpPr/>
          <p:nvPr/>
        </p:nvSpPr>
        <p:spPr>
          <a:xfrm rot="10791678">
            <a:off x="517" y="4648462"/>
            <a:ext cx="9142967" cy="803123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2"/>
          <p:cNvSpPr/>
          <p:nvPr/>
        </p:nvSpPr>
        <p:spPr>
          <a:xfrm rot="-8136570">
            <a:off x="2230434" y="4723145"/>
            <a:ext cx="199415" cy="1994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 rot="5671217" flipH="1">
            <a:off x="8922212" y="118814"/>
            <a:ext cx="357813" cy="340097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2"/>
          <p:cNvSpPr/>
          <p:nvPr/>
        </p:nvSpPr>
        <p:spPr>
          <a:xfrm rot="5671566" flipH="1">
            <a:off x="8646650" y="200238"/>
            <a:ext cx="186281" cy="17726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530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chemeClr val="dk2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/>
          <p:nvPr/>
        </p:nvSpPr>
        <p:spPr>
          <a:xfrm rot="-5400000">
            <a:off x="958991" y="1479790"/>
            <a:ext cx="2704718" cy="4622701"/>
          </a:xfrm>
          <a:custGeom>
            <a:avLst/>
            <a:gdLst/>
            <a:ahLst/>
            <a:cxnLst/>
            <a:rect l="l" t="t" r="r" b="b"/>
            <a:pathLst>
              <a:path w="155914" h="209172" extrusionOk="0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 rot="5400000">
            <a:off x="6207736" y="-808427"/>
            <a:ext cx="2203065" cy="3765619"/>
          </a:xfrm>
          <a:custGeom>
            <a:avLst/>
            <a:gdLst/>
            <a:ahLst/>
            <a:cxnLst/>
            <a:rect l="l" t="t" r="r" b="b"/>
            <a:pathLst>
              <a:path w="155914" h="209172" extrusionOk="0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31"/>
          <p:cNvGrpSpPr/>
          <p:nvPr/>
        </p:nvGrpSpPr>
        <p:grpSpPr>
          <a:xfrm rot="-431">
            <a:off x="8382464" y="160676"/>
            <a:ext cx="862217" cy="497323"/>
            <a:chOff x="2047425" y="139025"/>
            <a:chExt cx="1082100" cy="301975"/>
          </a:xfrm>
        </p:grpSpPr>
        <p:cxnSp>
          <p:nvCxnSpPr>
            <p:cNvPr id="603" name="Google Shape;603;p31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31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31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31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 rot="-8504032">
            <a:off x="3267858" y="3638107"/>
            <a:ext cx="265939" cy="276857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 rot="-8497673">
            <a:off x="3019570" y="3807366"/>
            <a:ext cx="121302" cy="1264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 rot="6194169">
            <a:off x="-321010" y="914517"/>
            <a:ext cx="1125499" cy="1101485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1"/>
          <p:cNvSpPr/>
          <p:nvPr/>
        </p:nvSpPr>
        <p:spPr>
          <a:xfrm rot="796517">
            <a:off x="427214" y="1842640"/>
            <a:ext cx="509515" cy="49737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5_1">
    <p:bg>
      <p:bgPr>
        <a:solidFill>
          <a:schemeClr val="lt2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/>
          <p:nvPr/>
        </p:nvSpPr>
        <p:spPr>
          <a:xfrm flipH="1">
            <a:off x="346" y="0"/>
            <a:ext cx="9143654" cy="1337906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2"/>
          <p:cNvSpPr/>
          <p:nvPr/>
        </p:nvSpPr>
        <p:spPr>
          <a:xfrm rot="5400000" flipH="1">
            <a:off x="6224575" y="1999750"/>
            <a:ext cx="1470269" cy="4817231"/>
          </a:xfrm>
          <a:custGeom>
            <a:avLst/>
            <a:gdLst/>
            <a:ahLst/>
            <a:cxnLst/>
            <a:rect l="l" t="t" r="r" b="b"/>
            <a:pathLst>
              <a:path w="155914" h="209172" extrusionOk="0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2"/>
          <p:cNvGrpSpPr/>
          <p:nvPr/>
        </p:nvGrpSpPr>
        <p:grpSpPr>
          <a:xfrm rot="-2700000" flipH="1">
            <a:off x="7051915" y="108260"/>
            <a:ext cx="969135" cy="969885"/>
            <a:chOff x="3368407" y="4173748"/>
            <a:chExt cx="969007" cy="969757"/>
          </a:xfrm>
        </p:grpSpPr>
        <p:sp>
          <p:nvSpPr>
            <p:cNvPr id="619" name="Google Shape;619;p3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2"/>
          <p:cNvSpPr/>
          <p:nvPr/>
        </p:nvSpPr>
        <p:spPr>
          <a:xfrm rot="9668962">
            <a:off x="7488386" y="4146536"/>
            <a:ext cx="313833" cy="3138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2"/>
          <p:cNvSpPr/>
          <p:nvPr/>
        </p:nvSpPr>
        <p:spPr>
          <a:xfrm rot="9667284">
            <a:off x="7202582" y="4322748"/>
            <a:ext cx="171527" cy="171243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 rot="8101428" flipH="1">
            <a:off x="663431" y="4097452"/>
            <a:ext cx="1154753" cy="1155647"/>
            <a:chOff x="3368407" y="4173748"/>
            <a:chExt cx="969007" cy="969757"/>
          </a:xfrm>
        </p:grpSpPr>
        <p:sp>
          <p:nvSpPr>
            <p:cNvPr id="626" name="Google Shape;626;p3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2"/>
          <p:cNvGrpSpPr/>
          <p:nvPr/>
        </p:nvGrpSpPr>
        <p:grpSpPr>
          <a:xfrm rot="1807889">
            <a:off x="480524" y="970784"/>
            <a:ext cx="310209" cy="310209"/>
            <a:chOff x="5207300" y="720450"/>
            <a:chExt cx="310200" cy="310200"/>
          </a:xfrm>
        </p:grpSpPr>
        <p:sp>
          <p:nvSpPr>
            <p:cNvPr id="631" name="Google Shape;631;p32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4"/>
          <p:cNvSpPr/>
          <p:nvPr/>
        </p:nvSpPr>
        <p:spPr>
          <a:xfrm rot="10531989">
            <a:off x="1567854" y="4120538"/>
            <a:ext cx="8378753" cy="1354070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4"/>
          <p:cNvSpPr/>
          <p:nvPr/>
        </p:nvSpPr>
        <p:spPr>
          <a:xfrm rot="-340912">
            <a:off x="-156307" y="-226202"/>
            <a:ext cx="3684990" cy="793435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 txBox="1">
            <a:spLocks noGrp="1"/>
          </p:cNvSpPr>
          <p:nvPr>
            <p:ph type="title"/>
          </p:nvPr>
        </p:nvSpPr>
        <p:spPr>
          <a:xfrm>
            <a:off x="4366800" y="540000"/>
            <a:ext cx="40572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title" idx="2"/>
          </p:nvPr>
        </p:nvSpPr>
        <p:spPr>
          <a:xfrm>
            <a:off x="720000" y="28241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5" name="Google Shape;655;p34"/>
          <p:cNvSpPr txBox="1">
            <a:spLocks noGrp="1"/>
          </p:cNvSpPr>
          <p:nvPr>
            <p:ph type="title" idx="3"/>
          </p:nvPr>
        </p:nvSpPr>
        <p:spPr>
          <a:xfrm>
            <a:off x="720000" y="3205000"/>
            <a:ext cx="2292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6" name="Google Shape;656;p34"/>
          <p:cNvSpPr txBox="1">
            <a:spLocks noGrp="1"/>
          </p:cNvSpPr>
          <p:nvPr>
            <p:ph type="title" idx="4"/>
          </p:nvPr>
        </p:nvSpPr>
        <p:spPr>
          <a:xfrm>
            <a:off x="3425550" y="28241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7" name="Google Shape;657;p34"/>
          <p:cNvSpPr txBox="1">
            <a:spLocks noGrp="1"/>
          </p:cNvSpPr>
          <p:nvPr>
            <p:ph type="title" idx="5"/>
          </p:nvPr>
        </p:nvSpPr>
        <p:spPr>
          <a:xfrm>
            <a:off x="3425550" y="3205000"/>
            <a:ext cx="2292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8" name="Google Shape;658;p34"/>
          <p:cNvSpPr txBox="1">
            <a:spLocks noGrp="1"/>
          </p:cNvSpPr>
          <p:nvPr>
            <p:ph type="title" idx="6"/>
          </p:nvPr>
        </p:nvSpPr>
        <p:spPr>
          <a:xfrm>
            <a:off x="6131100" y="28241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7"/>
          </p:nvPr>
        </p:nvSpPr>
        <p:spPr>
          <a:xfrm>
            <a:off x="6131100" y="3205000"/>
            <a:ext cx="2292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60" name="Google Shape;660;p34"/>
          <p:cNvSpPr/>
          <p:nvPr/>
        </p:nvSpPr>
        <p:spPr>
          <a:xfrm>
            <a:off x="904775" y="693125"/>
            <a:ext cx="230100" cy="23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1209400" y="657400"/>
            <a:ext cx="108300" cy="108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4"/>
          <p:cNvSpPr/>
          <p:nvPr/>
        </p:nvSpPr>
        <p:spPr>
          <a:xfrm rot="-7121598">
            <a:off x="8695502" y="168897"/>
            <a:ext cx="198700" cy="188908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4"/>
          <p:cNvSpPr/>
          <p:nvPr/>
        </p:nvSpPr>
        <p:spPr>
          <a:xfrm rot="-5671217">
            <a:off x="8890534" y="332014"/>
            <a:ext cx="357813" cy="340097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34"/>
          <p:cNvGrpSpPr/>
          <p:nvPr/>
        </p:nvGrpSpPr>
        <p:grpSpPr>
          <a:xfrm rot="-2967999">
            <a:off x="1727930" y="4784480"/>
            <a:ext cx="405773" cy="489277"/>
            <a:chOff x="2047425" y="139025"/>
            <a:chExt cx="1082100" cy="301975"/>
          </a:xfrm>
        </p:grpSpPr>
        <p:cxnSp>
          <p:nvCxnSpPr>
            <p:cNvPr id="665" name="Google Shape;665;p3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3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3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3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3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3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3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3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2">
    <p:bg>
      <p:bgPr>
        <a:solidFill>
          <a:schemeClr val="dk2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/>
          <p:nvPr/>
        </p:nvSpPr>
        <p:spPr>
          <a:xfrm rot="5400000" flipH="1">
            <a:off x="1821816" y="-2487267"/>
            <a:ext cx="5426977" cy="10033458"/>
          </a:xfrm>
          <a:custGeom>
            <a:avLst/>
            <a:gdLst/>
            <a:ahLst/>
            <a:cxnLst/>
            <a:rect l="l" t="t" r="r" b="b"/>
            <a:pathLst>
              <a:path w="155914" h="209172" extrusionOk="0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869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6" name="Google Shape;676;p35"/>
          <p:cNvSpPr txBox="1">
            <a:spLocks noGrp="1"/>
          </p:cNvSpPr>
          <p:nvPr>
            <p:ph type="title" idx="2"/>
          </p:nvPr>
        </p:nvSpPr>
        <p:spPr>
          <a:xfrm>
            <a:off x="720000" y="34606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7" name="Google Shape;677;p35"/>
          <p:cNvSpPr txBox="1">
            <a:spLocks noGrp="1"/>
          </p:cNvSpPr>
          <p:nvPr>
            <p:ph type="title" idx="3"/>
          </p:nvPr>
        </p:nvSpPr>
        <p:spPr>
          <a:xfrm>
            <a:off x="720000" y="38415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8" name="Google Shape;678;p35"/>
          <p:cNvSpPr txBox="1">
            <a:spLocks noGrp="1"/>
          </p:cNvSpPr>
          <p:nvPr>
            <p:ph type="title" idx="4"/>
          </p:nvPr>
        </p:nvSpPr>
        <p:spPr>
          <a:xfrm>
            <a:off x="3425550" y="34606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9" name="Google Shape;679;p35"/>
          <p:cNvSpPr txBox="1">
            <a:spLocks noGrp="1"/>
          </p:cNvSpPr>
          <p:nvPr>
            <p:ph type="title" idx="5"/>
          </p:nvPr>
        </p:nvSpPr>
        <p:spPr>
          <a:xfrm>
            <a:off x="3425550" y="38415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0" name="Google Shape;680;p35"/>
          <p:cNvSpPr txBox="1">
            <a:spLocks noGrp="1"/>
          </p:cNvSpPr>
          <p:nvPr>
            <p:ph type="title" idx="6"/>
          </p:nvPr>
        </p:nvSpPr>
        <p:spPr>
          <a:xfrm>
            <a:off x="6131100" y="34606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1" name="Google Shape;681;p35"/>
          <p:cNvSpPr txBox="1">
            <a:spLocks noGrp="1"/>
          </p:cNvSpPr>
          <p:nvPr>
            <p:ph type="title" idx="7"/>
          </p:nvPr>
        </p:nvSpPr>
        <p:spPr>
          <a:xfrm>
            <a:off x="6131100" y="38415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2" name="Google Shape;682;p35"/>
          <p:cNvSpPr txBox="1">
            <a:spLocks noGrp="1"/>
          </p:cNvSpPr>
          <p:nvPr>
            <p:ph type="title" idx="8"/>
          </p:nvPr>
        </p:nvSpPr>
        <p:spPr>
          <a:xfrm>
            <a:off x="720000" y="20621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 idx="9"/>
          </p:nvPr>
        </p:nvSpPr>
        <p:spPr>
          <a:xfrm>
            <a:off x="720000" y="24430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4" name="Google Shape;684;p35"/>
          <p:cNvSpPr txBox="1">
            <a:spLocks noGrp="1"/>
          </p:cNvSpPr>
          <p:nvPr>
            <p:ph type="title" idx="13"/>
          </p:nvPr>
        </p:nvSpPr>
        <p:spPr>
          <a:xfrm>
            <a:off x="3425550" y="20621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 idx="14"/>
          </p:nvPr>
        </p:nvSpPr>
        <p:spPr>
          <a:xfrm>
            <a:off x="3425550" y="24430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6" name="Google Shape;686;p35"/>
          <p:cNvSpPr txBox="1">
            <a:spLocks noGrp="1"/>
          </p:cNvSpPr>
          <p:nvPr>
            <p:ph type="title" idx="15"/>
          </p:nvPr>
        </p:nvSpPr>
        <p:spPr>
          <a:xfrm>
            <a:off x="6131100" y="20621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7" name="Google Shape;687;p35"/>
          <p:cNvSpPr txBox="1">
            <a:spLocks noGrp="1"/>
          </p:cNvSpPr>
          <p:nvPr>
            <p:ph type="title" idx="16"/>
          </p:nvPr>
        </p:nvSpPr>
        <p:spPr>
          <a:xfrm>
            <a:off x="6131100" y="24430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grpSp>
        <p:nvGrpSpPr>
          <p:cNvPr id="688" name="Google Shape;688;p35"/>
          <p:cNvGrpSpPr/>
          <p:nvPr/>
        </p:nvGrpSpPr>
        <p:grpSpPr>
          <a:xfrm rot="-1273763" flipH="1">
            <a:off x="-50066" y="334076"/>
            <a:ext cx="607836" cy="450615"/>
            <a:chOff x="2047425" y="139025"/>
            <a:chExt cx="1082100" cy="301975"/>
          </a:xfrm>
        </p:grpSpPr>
        <p:cxnSp>
          <p:nvCxnSpPr>
            <p:cNvPr id="689" name="Google Shape;689;p35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35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35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5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35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35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35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35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7" name="Google Shape;697;p35"/>
          <p:cNvSpPr/>
          <p:nvPr/>
        </p:nvSpPr>
        <p:spPr>
          <a:xfrm>
            <a:off x="7026925" y="561900"/>
            <a:ext cx="228000" cy="22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7164425" y="328875"/>
            <a:ext cx="135900" cy="135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8919550" y="4533302"/>
            <a:ext cx="228000" cy="2226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/>
          <p:cNvSpPr/>
          <p:nvPr/>
        </p:nvSpPr>
        <p:spPr>
          <a:xfrm rot="-5183904">
            <a:off x="8688322" y="4676391"/>
            <a:ext cx="382055" cy="373016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 rot="10800000">
            <a:off x="-408750" y="3332804"/>
            <a:ext cx="9974700" cy="1810696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title" hasCustomPrompt="1"/>
          </p:nvPr>
        </p:nvSpPr>
        <p:spPr>
          <a:xfrm>
            <a:off x="3688650" y="1058598"/>
            <a:ext cx="1766700" cy="17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ubTitle" idx="1"/>
          </p:nvPr>
        </p:nvSpPr>
        <p:spPr>
          <a:xfrm>
            <a:off x="2060100" y="3842411"/>
            <a:ext cx="50238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 idx="2"/>
          </p:nvPr>
        </p:nvSpPr>
        <p:spPr>
          <a:xfrm>
            <a:off x="2060100" y="3102928"/>
            <a:ext cx="50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/>
          <p:nvPr/>
        </p:nvSpPr>
        <p:spPr>
          <a:xfrm flipH="1">
            <a:off x="84" y="3892475"/>
            <a:ext cx="6359617" cy="1250921"/>
          </a:xfrm>
          <a:custGeom>
            <a:avLst/>
            <a:gdLst/>
            <a:ahLst/>
            <a:cxnLst/>
            <a:rect l="l" t="t" r="r" b="b"/>
            <a:pathLst>
              <a:path w="285665" h="92558" extrusionOk="0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521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720000" y="1762125"/>
            <a:ext cx="3852000" cy="22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"/>
          <p:cNvSpPr/>
          <p:nvPr/>
        </p:nvSpPr>
        <p:spPr>
          <a:xfrm rot="-5400000">
            <a:off x="8290387" y="15599"/>
            <a:ext cx="624000" cy="5928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 rot="-5671684">
            <a:off x="8737550" y="739756"/>
            <a:ext cx="224200" cy="213087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6"/>
          <p:cNvGrpSpPr/>
          <p:nvPr/>
        </p:nvGrpSpPr>
        <p:grpSpPr>
          <a:xfrm rot="1273715">
            <a:off x="-532341" y="2744048"/>
            <a:ext cx="980822" cy="565755"/>
            <a:chOff x="2047425" y="139025"/>
            <a:chExt cx="1082100" cy="301975"/>
          </a:xfrm>
        </p:grpSpPr>
        <p:cxnSp>
          <p:nvCxnSpPr>
            <p:cNvPr id="112" name="Google Shape;112;p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6"/>
          <p:cNvSpPr/>
          <p:nvPr/>
        </p:nvSpPr>
        <p:spPr>
          <a:xfrm>
            <a:off x="152224" y="-38280"/>
            <a:ext cx="367200" cy="3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676095" y="225752"/>
            <a:ext cx="172500" cy="1725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6"/>
          <p:cNvGrpSpPr/>
          <p:nvPr/>
        </p:nvGrpSpPr>
        <p:grpSpPr>
          <a:xfrm rot="-567">
            <a:off x="8734588" y="4331976"/>
            <a:ext cx="655644" cy="565750"/>
            <a:chOff x="2047425" y="139025"/>
            <a:chExt cx="1082100" cy="301975"/>
          </a:xfrm>
        </p:grpSpPr>
        <p:cxnSp>
          <p:nvCxnSpPr>
            <p:cNvPr id="123" name="Google Shape;123;p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 hasCustomPrompt="1"/>
          </p:nvPr>
        </p:nvSpPr>
        <p:spPr>
          <a:xfrm>
            <a:off x="786025" y="2229600"/>
            <a:ext cx="471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1313660" y="1949663"/>
            <a:ext cx="23430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1313660" y="2323816"/>
            <a:ext cx="22287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 idx="3" hasCustomPrompt="1"/>
          </p:nvPr>
        </p:nvSpPr>
        <p:spPr>
          <a:xfrm>
            <a:off x="782878" y="3601375"/>
            <a:ext cx="474300" cy="5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6" name="Google Shape;166;p8"/>
          <p:cNvSpPr txBox="1">
            <a:spLocks noGrp="1"/>
          </p:cNvSpPr>
          <p:nvPr>
            <p:ph type="subTitle" idx="4"/>
          </p:nvPr>
        </p:nvSpPr>
        <p:spPr>
          <a:xfrm>
            <a:off x="1313660" y="3339126"/>
            <a:ext cx="23430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subTitle" idx="5"/>
          </p:nvPr>
        </p:nvSpPr>
        <p:spPr>
          <a:xfrm>
            <a:off x="1313660" y="3713278"/>
            <a:ext cx="22287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8"/>
          <p:cNvSpPr/>
          <p:nvPr/>
        </p:nvSpPr>
        <p:spPr>
          <a:xfrm rot="5400000">
            <a:off x="4230065" y="-1097567"/>
            <a:ext cx="4246318" cy="6441452"/>
          </a:xfrm>
          <a:custGeom>
            <a:avLst/>
            <a:gdLst/>
            <a:ahLst/>
            <a:cxnLst/>
            <a:rect l="l" t="t" r="r" b="b"/>
            <a:pathLst>
              <a:path w="155914" h="209172" extrusionOk="0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 idx="6" hasCustomPrompt="1"/>
          </p:nvPr>
        </p:nvSpPr>
        <p:spPr>
          <a:xfrm>
            <a:off x="3807495" y="2177375"/>
            <a:ext cx="471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0" name="Google Shape;170;p8"/>
          <p:cNvSpPr txBox="1">
            <a:spLocks noGrp="1"/>
          </p:cNvSpPr>
          <p:nvPr>
            <p:ph type="subTitle" idx="7"/>
          </p:nvPr>
        </p:nvSpPr>
        <p:spPr>
          <a:xfrm>
            <a:off x="4333085" y="1949663"/>
            <a:ext cx="23430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ubTitle" idx="8"/>
          </p:nvPr>
        </p:nvSpPr>
        <p:spPr>
          <a:xfrm>
            <a:off x="4333085" y="2342941"/>
            <a:ext cx="22287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title" idx="9" hasCustomPrompt="1"/>
          </p:nvPr>
        </p:nvSpPr>
        <p:spPr>
          <a:xfrm>
            <a:off x="3807495" y="3505525"/>
            <a:ext cx="471300" cy="6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3"/>
          </p:nvPr>
        </p:nvSpPr>
        <p:spPr>
          <a:xfrm>
            <a:off x="4333085" y="3339126"/>
            <a:ext cx="23430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subTitle" idx="14"/>
          </p:nvPr>
        </p:nvSpPr>
        <p:spPr>
          <a:xfrm>
            <a:off x="4333085" y="3713278"/>
            <a:ext cx="22287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 rot="-2700000" flipH="1">
            <a:off x="1321315" y="539860"/>
            <a:ext cx="969135" cy="969885"/>
            <a:chOff x="3368407" y="4173748"/>
            <a:chExt cx="969007" cy="969757"/>
          </a:xfrm>
        </p:grpSpPr>
        <p:sp>
          <p:nvSpPr>
            <p:cNvPr id="176" name="Google Shape;176;p8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8"/>
          <p:cNvSpPr txBox="1">
            <a:spLocks noGrp="1"/>
          </p:cNvSpPr>
          <p:nvPr>
            <p:ph type="title" idx="15"/>
          </p:nvPr>
        </p:nvSpPr>
        <p:spPr>
          <a:xfrm>
            <a:off x="4569225" y="540000"/>
            <a:ext cx="3854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1" name="Google Shape;181;p8"/>
          <p:cNvSpPr/>
          <p:nvPr/>
        </p:nvSpPr>
        <p:spPr>
          <a:xfrm rot="-9922943">
            <a:off x="134384" y="1350805"/>
            <a:ext cx="444591" cy="422037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9921513">
            <a:off x="181091" y="1394830"/>
            <a:ext cx="351308" cy="33370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 rot="-2967876">
            <a:off x="9015671" y="2404812"/>
            <a:ext cx="479681" cy="578419"/>
            <a:chOff x="2047425" y="139025"/>
            <a:chExt cx="1082100" cy="301975"/>
          </a:xfrm>
        </p:grpSpPr>
        <p:cxnSp>
          <p:nvCxnSpPr>
            <p:cNvPr id="184" name="Google Shape;184;p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8"/>
          <p:cNvSpPr/>
          <p:nvPr/>
        </p:nvSpPr>
        <p:spPr>
          <a:xfrm rot="559857">
            <a:off x="8502603" y="4186498"/>
            <a:ext cx="344154" cy="335622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2331571">
            <a:off x="7997812" y="4346035"/>
            <a:ext cx="604865" cy="590808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4">
          <p15:clr>
            <a:srgbClr val="FA7B17"/>
          </p15:clr>
        </p15:guide>
        <p15:guide id="2" orient="horz" pos="233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/>
          <p:nvPr/>
        </p:nvSpPr>
        <p:spPr>
          <a:xfrm rot="268011" flipH="1">
            <a:off x="1275484" y="-309012"/>
            <a:ext cx="8378753" cy="1167517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title" idx="2"/>
          </p:nvPr>
        </p:nvSpPr>
        <p:spPr>
          <a:xfrm>
            <a:off x="4919475" y="1454298"/>
            <a:ext cx="31053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title" idx="3"/>
          </p:nvPr>
        </p:nvSpPr>
        <p:spPr>
          <a:xfrm>
            <a:off x="4919475" y="1819175"/>
            <a:ext cx="31053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title" idx="4"/>
          </p:nvPr>
        </p:nvSpPr>
        <p:spPr>
          <a:xfrm>
            <a:off x="4919475" y="3498612"/>
            <a:ext cx="31053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title" idx="5"/>
          </p:nvPr>
        </p:nvSpPr>
        <p:spPr>
          <a:xfrm>
            <a:off x="4919475" y="3864073"/>
            <a:ext cx="31053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8024786" y="273170"/>
            <a:ext cx="367200" cy="36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8455683" y="187652"/>
            <a:ext cx="172500" cy="17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9"/>
          <p:cNvGrpSpPr/>
          <p:nvPr/>
        </p:nvGrpSpPr>
        <p:grpSpPr>
          <a:xfrm rot="-1335966">
            <a:off x="601694" y="-47916"/>
            <a:ext cx="550034" cy="424779"/>
            <a:chOff x="2047425" y="139025"/>
            <a:chExt cx="1082100" cy="301975"/>
          </a:xfrm>
        </p:grpSpPr>
        <p:cxnSp>
          <p:nvCxnSpPr>
            <p:cNvPr id="204" name="Google Shape;204;p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12" name="Google Shape;212;p9"/>
          <p:cNvPicPr preferRelativeResize="0"/>
          <p:nvPr/>
        </p:nvPicPr>
        <p:blipFill rotWithShape="1">
          <a:blip r:embed="rId2">
            <a:alphaModFix/>
          </a:blip>
          <a:srcRect b="8223"/>
          <a:stretch/>
        </p:blipFill>
        <p:spPr>
          <a:xfrm rot="1229114">
            <a:off x="455572" y="2189205"/>
            <a:ext cx="3942754" cy="308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/>
          <p:nvPr/>
        </p:nvSpPr>
        <p:spPr>
          <a:xfrm rot="4095368">
            <a:off x="-75855" y="3101403"/>
            <a:ext cx="443775" cy="42154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 rot="2180917">
            <a:off x="267353" y="2929897"/>
            <a:ext cx="224229" cy="213310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9"/>
          <p:cNvGrpSpPr/>
          <p:nvPr/>
        </p:nvGrpSpPr>
        <p:grpSpPr>
          <a:xfrm rot="-327970">
            <a:off x="8166012" y="2591520"/>
            <a:ext cx="227971" cy="227939"/>
            <a:chOff x="4069645" y="4173748"/>
            <a:chExt cx="267769" cy="267769"/>
          </a:xfrm>
        </p:grpSpPr>
        <p:sp>
          <p:nvSpPr>
            <p:cNvPr id="216" name="Google Shape;216;p9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/>
          <p:nvPr/>
        </p:nvSpPr>
        <p:spPr>
          <a:xfrm rot="10800000">
            <a:off x="2321249" y="2"/>
            <a:ext cx="6822743" cy="1992273"/>
          </a:xfrm>
          <a:custGeom>
            <a:avLst/>
            <a:gdLst/>
            <a:ahLst/>
            <a:cxnLst/>
            <a:rect l="l" t="t" r="r" b="b"/>
            <a:pathLst>
              <a:path w="272202" h="46203" extrusionOk="0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"/>
          <p:cNvSpPr/>
          <p:nvPr/>
        </p:nvSpPr>
        <p:spPr>
          <a:xfrm rot="10800000" flipH="1">
            <a:off x="0" y="2"/>
            <a:ext cx="4591367" cy="733473"/>
          </a:xfrm>
          <a:custGeom>
            <a:avLst/>
            <a:gdLst/>
            <a:ahLst/>
            <a:cxnLst/>
            <a:rect l="l" t="t" r="r" b="b"/>
            <a:pathLst>
              <a:path w="272202" h="46203" extrusionOk="0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"/>
          <p:cNvSpPr txBox="1">
            <a:spLocks noGrp="1"/>
          </p:cNvSpPr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12"/>
          <p:cNvGrpSpPr/>
          <p:nvPr/>
        </p:nvGrpSpPr>
        <p:grpSpPr>
          <a:xfrm rot="2695972">
            <a:off x="7534217" y="589842"/>
            <a:ext cx="935561" cy="936285"/>
            <a:chOff x="3368407" y="4173748"/>
            <a:chExt cx="969007" cy="969757"/>
          </a:xfrm>
        </p:grpSpPr>
        <p:sp>
          <p:nvSpPr>
            <p:cNvPr id="259" name="Google Shape;259;p1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2"/>
          <p:cNvSpPr/>
          <p:nvPr/>
        </p:nvSpPr>
        <p:spPr>
          <a:xfrm rot="2727600">
            <a:off x="653691" y="4361786"/>
            <a:ext cx="237808" cy="226143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2"/>
          <p:cNvSpPr/>
          <p:nvPr/>
        </p:nvSpPr>
        <p:spPr>
          <a:xfrm rot="-3246491">
            <a:off x="260757" y="4532006"/>
            <a:ext cx="428822" cy="407407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/>
          <p:nvPr/>
        </p:nvSpPr>
        <p:spPr>
          <a:xfrm flipH="1">
            <a:off x="396" y="4329873"/>
            <a:ext cx="3396557" cy="828625"/>
          </a:xfrm>
          <a:custGeom>
            <a:avLst/>
            <a:gdLst/>
            <a:ahLst/>
            <a:cxnLst/>
            <a:rect l="l" t="t" r="r" b="b"/>
            <a:pathLst>
              <a:path w="285665" h="92558" extrusionOk="0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4569175" y="3792173"/>
            <a:ext cx="4620631" cy="1351347"/>
          </a:xfrm>
          <a:custGeom>
            <a:avLst/>
            <a:gdLst/>
            <a:ahLst/>
            <a:cxnLst/>
            <a:rect l="l" t="t" r="r" b="b"/>
            <a:pathLst>
              <a:path w="285665" h="92558" extrusionOk="0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title"/>
          </p:nvPr>
        </p:nvSpPr>
        <p:spPr>
          <a:xfrm>
            <a:off x="4572000" y="1638550"/>
            <a:ext cx="38520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1"/>
          </p:nvPr>
        </p:nvSpPr>
        <p:spPr>
          <a:xfrm>
            <a:off x="4572000" y="2675950"/>
            <a:ext cx="38520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6"/>
          <p:cNvSpPr/>
          <p:nvPr/>
        </p:nvSpPr>
        <p:spPr>
          <a:xfrm rot="-554321">
            <a:off x="8411030" y="146168"/>
            <a:ext cx="265342" cy="25286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-8371639">
            <a:off x="8568445" y="399459"/>
            <a:ext cx="478365" cy="454775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4348636" y="159673"/>
            <a:ext cx="282000" cy="2754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771543">
            <a:off x="4047299" y="377712"/>
            <a:ext cx="496130" cy="484707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/>
          <p:nvPr/>
        </p:nvSpPr>
        <p:spPr>
          <a:xfrm rot="10800000">
            <a:off x="8123772" y="-23842"/>
            <a:ext cx="1074853" cy="5167342"/>
          </a:xfrm>
          <a:custGeom>
            <a:avLst/>
            <a:gdLst/>
            <a:ahLst/>
            <a:cxnLst/>
            <a:rect l="l" t="t" r="r" b="b"/>
            <a:pathLst>
              <a:path w="95734" h="209056" extrusionOk="0">
                <a:moveTo>
                  <a:pt x="0" y="0"/>
                </a:moveTo>
                <a:lnTo>
                  <a:pt x="0" y="14745"/>
                </a:lnTo>
                <a:cubicBezTo>
                  <a:pt x="31" y="14915"/>
                  <a:pt x="46" y="15069"/>
                  <a:pt x="62" y="15239"/>
                </a:cubicBezTo>
                <a:cubicBezTo>
                  <a:pt x="77" y="19026"/>
                  <a:pt x="93" y="22813"/>
                  <a:pt x="93" y="26599"/>
                </a:cubicBezTo>
                <a:cubicBezTo>
                  <a:pt x="108" y="28779"/>
                  <a:pt x="108" y="30958"/>
                  <a:pt x="124" y="33137"/>
                </a:cubicBezTo>
                <a:cubicBezTo>
                  <a:pt x="139" y="37079"/>
                  <a:pt x="155" y="41020"/>
                  <a:pt x="170" y="44961"/>
                </a:cubicBezTo>
                <a:cubicBezTo>
                  <a:pt x="170" y="51499"/>
                  <a:pt x="185" y="58037"/>
                  <a:pt x="201" y="64574"/>
                </a:cubicBezTo>
                <a:cubicBezTo>
                  <a:pt x="201" y="68701"/>
                  <a:pt x="216" y="72828"/>
                  <a:pt x="216" y="76955"/>
                </a:cubicBezTo>
                <a:cubicBezTo>
                  <a:pt x="216" y="79103"/>
                  <a:pt x="232" y="81251"/>
                  <a:pt x="232" y="83400"/>
                </a:cubicBezTo>
                <a:cubicBezTo>
                  <a:pt x="247" y="87557"/>
                  <a:pt x="247" y="91715"/>
                  <a:pt x="263" y="95872"/>
                </a:cubicBezTo>
                <a:cubicBezTo>
                  <a:pt x="263" y="102163"/>
                  <a:pt x="278" y="108469"/>
                  <a:pt x="294" y="114790"/>
                </a:cubicBezTo>
                <a:cubicBezTo>
                  <a:pt x="294" y="118933"/>
                  <a:pt x="294" y="123075"/>
                  <a:pt x="309" y="127217"/>
                </a:cubicBezTo>
                <a:cubicBezTo>
                  <a:pt x="294" y="129350"/>
                  <a:pt x="309" y="131483"/>
                  <a:pt x="325" y="133616"/>
                </a:cubicBezTo>
                <a:cubicBezTo>
                  <a:pt x="340" y="137789"/>
                  <a:pt x="340" y="141946"/>
                  <a:pt x="355" y="146135"/>
                </a:cubicBezTo>
                <a:cubicBezTo>
                  <a:pt x="371" y="152425"/>
                  <a:pt x="386" y="158700"/>
                  <a:pt x="386" y="164991"/>
                </a:cubicBezTo>
                <a:cubicBezTo>
                  <a:pt x="402" y="169148"/>
                  <a:pt x="402" y="173306"/>
                  <a:pt x="402" y="177464"/>
                </a:cubicBezTo>
                <a:cubicBezTo>
                  <a:pt x="417" y="179581"/>
                  <a:pt x="417" y="181699"/>
                  <a:pt x="417" y="183816"/>
                </a:cubicBezTo>
                <a:cubicBezTo>
                  <a:pt x="433" y="188005"/>
                  <a:pt x="448" y="192193"/>
                  <a:pt x="448" y="196382"/>
                </a:cubicBezTo>
                <a:cubicBezTo>
                  <a:pt x="464" y="200277"/>
                  <a:pt x="479" y="204171"/>
                  <a:pt x="479" y="208066"/>
                </a:cubicBezTo>
                <a:lnTo>
                  <a:pt x="479" y="208638"/>
                </a:lnTo>
                <a:cubicBezTo>
                  <a:pt x="850" y="208654"/>
                  <a:pt x="1190" y="208684"/>
                  <a:pt x="1530" y="208684"/>
                </a:cubicBezTo>
                <a:lnTo>
                  <a:pt x="15703" y="208746"/>
                </a:lnTo>
                <a:lnTo>
                  <a:pt x="32720" y="208839"/>
                </a:lnTo>
                <a:lnTo>
                  <a:pt x="49690" y="208932"/>
                </a:lnTo>
                <a:lnTo>
                  <a:pt x="66661" y="209025"/>
                </a:lnTo>
                <a:lnTo>
                  <a:pt x="70509" y="209055"/>
                </a:lnTo>
                <a:cubicBezTo>
                  <a:pt x="70664" y="209055"/>
                  <a:pt x="70803" y="209040"/>
                  <a:pt x="71066" y="209025"/>
                </a:cubicBezTo>
                <a:cubicBezTo>
                  <a:pt x="70911" y="208916"/>
                  <a:pt x="70849" y="208854"/>
                  <a:pt x="70788" y="208808"/>
                </a:cubicBezTo>
                <a:cubicBezTo>
                  <a:pt x="66924" y="206258"/>
                  <a:pt x="64265" y="202765"/>
                  <a:pt x="62534" y="198515"/>
                </a:cubicBezTo>
                <a:cubicBezTo>
                  <a:pt x="61576" y="196103"/>
                  <a:pt x="60927" y="193569"/>
                  <a:pt x="60633" y="190988"/>
                </a:cubicBezTo>
                <a:cubicBezTo>
                  <a:pt x="60324" y="188345"/>
                  <a:pt x="60309" y="185671"/>
                  <a:pt x="60587" y="183028"/>
                </a:cubicBezTo>
                <a:cubicBezTo>
                  <a:pt x="61035" y="178731"/>
                  <a:pt x="62287" y="174666"/>
                  <a:pt x="64126" y="170756"/>
                </a:cubicBezTo>
                <a:cubicBezTo>
                  <a:pt x="65935" y="166938"/>
                  <a:pt x="68176" y="163368"/>
                  <a:pt x="70633" y="159937"/>
                </a:cubicBezTo>
                <a:cubicBezTo>
                  <a:pt x="72967" y="156676"/>
                  <a:pt x="75471" y="153554"/>
                  <a:pt x="77975" y="150431"/>
                </a:cubicBezTo>
                <a:cubicBezTo>
                  <a:pt x="80664" y="147078"/>
                  <a:pt x="83353" y="143739"/>
                  <a:pt x="85826" y="140215"/>
                </a:cubicBezTo>
                <a:cubicBezTo>
                  <a:pt x="88191" y="136846"/>
                  <a:pt x="90339" y="133353"/>
                  <a:pt x="92039" y="129597"/>
                </a:cubicBezTo>
                <a:cubicBezTo>
                  <a:pt x="93585" y="126181"/>
                  <a:pt x="94682" y="122596"/>
                  <a:pt x="95301" y="118902"/>
                </a:cubicBezTo>
                <a:cubicBezTo>
                  <a:pt x="95671" y="116645"/>
                  <a:pt x="95733" y="114389"/>
                  <a:pt x="95718" y="112117"/>
                </a:cubicBezTo>
                <a:cubicBezTo>
                  <a:pt x="95702" y="107943"/>
                  <a:pt x="94961" y="103879"/>
                  <a:pt x="93894" y="99860"/>
                </a:cubicBezTo>
                <a:cubicBezTo>
                  <a:pt x="92580" y="94976"/>
                  <a:pt x="90679" y="90324"/>
                  <a:pt x="88531" y="85764"/>
                </a:cubicBezTo>
                <a:cubicBezTo>
                  <a:pt x="86429" y="81329"/>
                  <a:pt x="84111" y="77047"/>
                  <a:pt x="81746" y="72735"/>
                </a:cubicBezTo>
                <a:cubicBezTo>
                  <a:pt x="79366" y="68423"/>
                  <a:pt x="76970" y="64111"/>
                  <a:pt x="74791" y="59690"/>
                </a:cubicBezTo>
                <a:cubicBezTo>
                  <a:pt x="73245" y="56568"/>
                  <a:pt x="71761" y="53400"/>
                  <a:pt x="70633" y="50092"/>
                </a:cubicBezTo>
                <a:cubicBezTo>
                  <a:pt x="69845" y="47867"/>
                  <a:pt x="69304" y="45579"/>
                  <a:pt x="69010" y="43245"/>
                </a:cubicBezTo>
                <a:cubicBezTo>
                  <a:pt x="68639" y="40324"/>
                  <a:pt x="68871" y="37357"/>
                  <a:pt x="69690" y="34528"/>
                </a:cubicBezTo>
                <a:cubicBezTo>
                  <a:pt x="70355" y="32349"/>
                  <a:pt x="71097" y="30185"/>
                  <a:pt x="71823" y="28021"/>
                </a:cubicBezTo>
                <a:cubicBezTo>
                  <a:pt x="72457" y="26213"/>
                  <a:pt x="72967" y="24358"/>
                  <a:pt x="73369" y="22488"/>
                </a:cubicBezTo>
                <a:cubicBezTo>
                  <a:pt x="73972" y="19459"/>
                  <a:pt x="73740" y="16321"/>
                  <a:pt x="72720" y="13416"/>
                </a:cubicBezTo>
                <a:cubicBezTo>
                  <a:pt x="71545" y="9954"/>
                  <a:pt x="69752" y="6862"/>
                  <a:pt x="67140" y="4281"/>
                </a:cubicBezTo>
                <a:cubicBezTo>
                  <a:pt x="65517" y="2689"/>
                  <a:pt x="63678" y="1453"/>
                  <a:pt x="61468" y="804"/>
                </a:cubicBezTo>
                <a:cubicBezTo>
                  <a:pt x="60463" y="525"/>
                  <a:pt x="59428" y="402"/>
                  <a:pt x="58392" y="402"/>
                </a:cubicBezTo>
                <a:lnTo>
                  <a:pt x="52550" y="402"/>
                </a:lnTo>
                <a:lnTo>
                  <a:pt x="30943" y="386"/>
                </a:lnTo>
                <a:cubicBezTo>
                  <a:pt x="28006" y="371"/>
                  <a:pt x="25069" y="371"/>
                  <a:pt x="22133" y="355"/>
                </a:cubicBezTo>
                <a:cubicBezTo>
                  <a:pt x="17759" y="325"/>
                  <a:pt x="13369" y="309"/>
                  <a:pt x="8980" y="247"/>
                </a:cubicBezTo>
                <a:cubicBezTo>
                  <a:pt x="6306" y="232"/>
                  <a:pt x="3632" y="155"/>
                  <a:pt x="958" y="93"/>
                </a:cubicBezTo>
                <a:cubicBezTo>
                  <a:pt x="726" y="77"/>
                  <a:pt x="495" y="46"/>
                  <a:pt x="2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title"/>
          </p:nvPr>
        </p:nvSpPr>
        <p:spPr>
          <a:xfrm>
            <a:off x="720000" y="1263725"/>
            <a:ext cx="6119700" cy="17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ubTitle" idx="1"/>
          </p:nvPr>
        </p:nvSpPr>
        <p:spPr>
          <a:xfrm>
            <a:off x="720000" y="3034175"/>
            <a:ext cx="2932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7"/>
          <p:cNvSpPr/>
          <p:nvPr/>
        </p:nvSpPr>
        <p:spPr>
          <a:xfrm rot="7829134">
            <a:off x="6550445" y="202906"/>
            <a:ext cx="708811" cy="674191"/>
          </a:xfrm>
          <a:prstGeom prst="pentagon">
            <a:avLst>
              <a:gd name="hf" fmla="val 105146"/>
              <a:gd name="vf" fmla="val 1105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7"/>
          <p:cNvGrpSpPr/>
          <p:nvPr/>
        </p:nvGrpSpPr>
        <p:grpSpPr>
          <a:xfrm rot="-662">
            <a:off x="8107730" y="-23807"/>
            <a:ext cx="561935" cy="497323"/>
            <a:chOff x="2047425" y="139025"/>
            <a:chExt cx="1082100" cy="301975"/>
          </a:xfrm>
        </p:grpSpPr>
        <p:cxnSp>
          <p:nvCxnSpPr>
            <p:cNvPr id="372" name="Google Shape;372;p17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7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17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7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7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7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7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7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17"/>
          <p:cNvSpPr/>
          <p:nvPr/>
        </p:nvSpPr>
        <p:spPr>
          <a:xfrm flipH="1">
            <a:off x="-68837" y="3792150"/>
            <a:ext cx="5412638" cy="1351347"/>
          </a:xfrm>
          <a:custGeom>
            <a:avLst/>
            <a:gdLst/>
            <a:ahLst/>
            <a:cxnLst/>
            <a:rect l="l" t="t" r="r" b="b"/>
            <a:pathLst>
              <a:path w="285665" h="92558" extrusionOk="0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rot="-8451524">
            <a:off x="537407" y="378055"/>
            <a:ext cx="228600" cy="22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rot="-8453438">
            <a:off x="364939" y="395843"/>
            <a:ext cx="107482" cy="10748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17"/>
          <p:cNvGrpSpPr/>
          <p:nvPr/>
        </p:nvGrpSpPr>
        <p:grpSpPr>
          <a:xfrm rot="1807680">
            <a:off x="4959494" y="4550064"/>
            <a:ext cx="222113" cy="222113"/>
            <a:chOff x="5207300" y="720450"/>
            <a:chExt cx="310200" cy="310200"/>
          </a:xfrm>
        </p:grpSpPr>
        <p:sp>
          <p:nvSpPr>
            <p:cNvPr id="384" name="Google Shape;384;p17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/>
          <p:nvPr/>
        </p:nvSpPr>
        <p:spPr>
          <a:xfrm>
            <a:off x="-52479" y="-25340"/>
            <a:ext cx="9407104" cy="2482853"/>
          </a:xfrm>
          <a:custGeom>
            <a:avLst/>
            <a:gdLst/>
            <a:ahLst/>
            <a:cxnLst/>
            <a:rect l="l" t="t" r="r" b="b"/>
            <a:pathLst>
              <a:path w="285583" h="75375" extrusionOk="0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title" hasCustomPrompt="1"/>
          </p:nvPr>
        </p:nvSpPr>
        <p:spPr>
          <a:xfrm>
            <a:off x="2843100" y="1137825"/>
            <a:ext cx="34578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400"/>
              <a:buNone/>
              <a:defRPr sz="124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2060100" y="4072575"/>
            <a:ext cx="5023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title" idx="2"/>
          </p:nvPr>
        </p:nvSpPr>
        <p:spPr>
          <a:xfrm>
            <a:off x="2060100" y="3401425"/>
            <a:ext cx="50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jalla One"/>
              <a:buNone/>
              <a:defRPr sz="33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 Light"/>
              <a:buChar char="○"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2" r:id="rId7"/>
    <p:sldLayoutId id="2147483663" r:id="rId8"/>
    <p:sldLayoutId id="2147483665" r:id="rId9"/>
    <p:sldLayoutId id="2147483666" r:id="rId10"/>
    <p:sldLayoutId id="2147483668" r:id="rId11"/>
    <p:sldLayoutId id="2147483676" r:id="rId12"/>
    <p:sldLayoutId id="2147483677" r:id="rId13"/>
    <p:sldLayoutId id="2147483678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kewHeap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1"/>
          <p:cNvSpPr txBox="1">
            <a:spLocks noGrp="1"/>
          </p:cNvSpPr>
          <p:nvPr>
            <p:ph type="ctrTitle"/>
          </p:nvPr>
        </p:nvSpPr>
        <p:spPr>
          <a:xfrm>
            <a:off x="4382000" y="1507650"/>
            <a:ext cx="3708000" cy="15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SKEW HEAPS</a:t>
            </a:r>
            <a:endParaRPr dirty="0"/>
          </a:p>
        </p:txBody>
      </p:sp>
      <p:sp>
        <p:nvSpPr>
          <p:cNvPr id="873" name="Google Shape;873;p41"/>
          <p:cNvSpPr txBox="1">
            <a:spLocks noGrp="1"/>
          </p:cNvSpPr>
          <p:nvPr>
            <p:ph type="subTitle" idx="1"/>
          </p:nvPr>
        </p:nvSpPr>
        <p:spPr>
          <a:xfrm>
            <a:off x="4682100" y="2943825"/>
            <a:ext cx="31077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Heaps </a:t>
            </a:r>
            <a:r>
              <a:rPr lang="en" dirty="0" err="1"/>
              <a:t>Sesgados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0"/>
          <p:cNvSpPr txBox="1">
            <a:spLocks noGrp="1"/>
          </p:cNvSpPr>
          <p:nvPr>
            <p:ph type="title"/>
          </p:nvPr>
        </p:nvSpPr>
        <p:spPr>
          <a:xfrm>
            <a:off x="4366800" y="540000"/>
            <a:ext cx="40572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MEZCLA SIMPLE (A,B)</a:t>
            </a:r>
            <a:endParaRPr dirty="0"/>
          </a:p>
        </p:txBody>
      </p:sp>
      <p:sp>
        <p:nvSpPr>
          <p:cNvPr id="1308" name="Google Shape;1308;p50"/>
          <p:cNvSpPr txBox="1">
            <a:spLocks noGrp="1"/>
          </p:cNvSpPr>
          <p:nvPr>
            <p:ph type="title" idx="2"/>
          </p:nvPr>
        </p:nvSpPr>
        <p:spPr>
          <a:xfrm>
            <a:off x="1150970" y="13868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</a:t>
            </a:r>
            <a:endParaRPr dirty="0"/>
          </a:p>
        </p:txBody>
      </p:sp>
      <p:sp>
        <p:nvSpPr>
          <p:cNvPr id="1309" name="Google Shape;1309;p50"/>
          <p:cNvSpPr txBox="1">
            <a:spLocks noGrp="1"/>
          </p:cNvSpPr>
          <p:nvPr>
            <p:ph type="title" idx="3"/>
          </p:nvPr>
        </p:nvSpPr>
        <p:spPr>
          <a:xfrm>
            <a:off x="1150970" y="1767700"/>
            <a:ext cx="2292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_tradnl"/>
              <a:t>Si alguno de los árboles es </a:t>
            </a:r>
            <a:r>
              <a:rPr lang="es-ES_tradnl" b="1">
                <a:solidFill>
                  <a:srgbClr val="309FDC"/>
                </a:solidFill>
              </a:rPr>
              <a:t>vacio</a:t>
            </a:r>
            <a:r>
              <a:rPr lang="es-ES_tradnl"/>
              <a:t>, el otro es el resultado.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1310" name="Google Shape;1310;p50"/>
          <p:cNvSpPr txBox="1">
            <a:spLocks noGrp="1"/>
          </p:cNvSpPr>
          <p:nvPr>
            <p:ph type="title" idx="4"/>
          </p:nvPr>
        </p:nvSpPr>
        <p:spPr>
          <a:xfrm>
            <a:off x="3425550" y="2824100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caso</a:t>
            </a:r>
            <a:r>
              <a:rPr lang="en" dirty="0"/>
              <a:t> </a:t>
            </a:r>
            <a:r>
              <a:rPr lang="en" dirty="0" err="1"/>
              <a:t>contrario</a:t>
            </a:r>
            <a:endParaRPr dirty="0"/>
          </a:p>
        </p:txBody>
      </p:sp>
      <p:sp>
        <p:nvSpPr>
          <p:cNvPr id="1311" name="Google Shape;1311;p50"/>
          <p:cNvSpPr txBox="1">
            <a:spLocks noGrp="1"/>
          </p:cNvSpPr>
          <p:nvPr>
            <p:ph type="title" idx="5"/>
          </p:nvPr>
        </p:nvSpPr>
        <p:spPr>
          <a:xfrm>
            <a:off x="3425549" y="3205000"/>
            <a:ext cx="5066444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es-ES_tradnl" dirty="0"/>
              <a:t>La mezcla se realiza de forma recursiva combinando el </a:t>
            </a:r>
            <a:r>
              <a:rPr lang="es-ES_tradnl" b="1" i="1" dirty="0">
                <a:solidFill>
                  <a:srgbClr val="FF0000"/>
                </a:solidFill>
              </a:rPr>
              <a:t>árbol de mayor raíz </a:t>
            </a:r>
            <a:r>
              <a:rPr lang="es-ES_tradnl" dirty="0"/>
              <a:t>con el </a:t>
            </a:r>
            <a:r>
              <a:rPr lang="es-ES_tradnl" b="1" i="1" dirty="0">
                <a:solidFill>
                  <a:srgbClr val="00B050"/>
                </a:solidFill>
              </a:rPr>
              <a:t>subárbol derecho </a:t>
            </a:r>
            <a:r>
              <a:rPr lang="es-ES_tradnl" dirty="0"/>
              <a:t>del árbol de menor raíz.</a:t>
            </a:r>
            <a:endParaRPr dirty="0"/>
          </a:p>
        </p:txBody>
      </p:sp>
      <p:grpSp>
        <p:nvGrpSpPr>
          <p:cNvPr id="1324" name="Google Shape;1324;p50"/>
          <p:cNvGrpSpPr/>
          <p:nvPr/>
        </p:nvGrpSpPr>
        <p:grpSpPr>
          <a:xfrm>
            <a:off x="4323839" y="2231718"/>
            <a:ext cx="490234" cy="354902"/>
            <a:chOff x="5746938" y="1543503"/>
            <a:chExt cx="387261" cy="280356"/>
          </a:xfrm>
        </p:grpSpPr>
        <p:sp>
          <p:nvSpPr>
            <p:cNvPr id="1325" name="Google Shape;1325;p50"/>
            <p:cNvSpPr/>
            <p:nvPr/>
          </p:nvSpPr>
          <p:spPr>
            <a:xfrm>
              <a:off x="5746938" y="1543503"/>
              <a:ext cx="186256" cy="279591"/>
            </a:xfrm>
            <a:custGeom>
              <a:avLst/>
              <a:gdLst/>
              <a:ahLst/>
              <a:cxnLst/>
              <a:rect l="l" t="t" r="r" b="b"/>
              <a:pathLst>
                <a:path w="5847" h="8777" extrusionOk="0">
                  <a:moveTo>
                    <a:pt x="2712" y="1"/>
                  </a:moveTo>
                  <a:cubicBezTo>
                    <a:pt x="2459" y="1"/>
                    <a:pt x="2198" y="57"/>
                    <a:pt x="1941" y="180"/>
                  </a:cubicBezTo>
                  <a:cubicBezTo>
                    <a:pt x="1846" y="228"/>
                    <a:pt x="1822" y="335"/>
                    <a:pt x="1857" y="406"/>
                  </a:cubicBezTo>
                  <a:cubicBezTo>
                    <a:pt x="1889" y="470"/>
                    <a:pt x="1947" y="502"/>
                    <a:pt x="2004" y="502"/>
                  </a:cubicBezTo>
                  <a:cubicBezTo>
                    <a:pt x="2032" y="502"/>
                    <a:pt x="2060" y="494"/>
                    <a:pt x="2084" y="478"/>
                  </a:cubicBezTo>
                  <a:cubicBezTo>
                    <a:pt x="2292" y="377"/>
                    <a:pt x="2506" y="331"/>
                    <a:pt x="2712" y="331"/>
                  </a:cubicBezTo>
                  <a:cubicBezTo>
                    <a:pt x="3746" y="331"/>
                    <a:pt x="4616" y="1478"/>
                    <a:pt x="3882" y="2609"/>
                  </a:cubicBezTo>
                  <a:cubicBezTo>
                    <a:pt x="3751" y="2823"/>
                    <a:pt x="3751" y="3085"/>
                    <a:pt x="3882" y="3312"/>
                  </a:cubicBezTo>
                  <a:cubicBezTo>
                    <a:pt x="3989" y="3490"/>
                    <a:pt x="3989" y="3728"/>
                    <a:pt x="3882" y="3907"/>
                  </a:cubicBezTo>
                  <a:cubicBezTo>
                    <a:pt x="3751" y="4109"/>
                    <a:pt x="3739" y="4383"/>
                    <a:pt x="3905" y="4633"/>
                  </a:cubicBezTo>
                  <a:cubicBezTo>
                    <a:pt x="4108" y="4967"/>
                    <a:pt x="4203" y="5359"/>
                    <a:pt x="4108" y="5752"/>
                  </a:cubicBezTo>
                  <a:cubicBezTo>
                    <a:pt x="3962" y="6482"/>
                    <a:pt x="3341" y="6887"/>
                    <a:pt x="2712" y="6887"/>
                  </a:cubicBezTo>
                  <a:cubicBezTo>
                    <a:pt x="2264" y="6887"/>
                    <a:pt x="1811" y="6682"/>
                    <a:pt x="1524" y="6241"/>
                  </a:cubicBezTo>
                  <a:cubicBezTo>
                    <a:pt x="393" y="4562"/>
                    <a:pt x="357" y="2704"/>
                    <a:pt x="1524" y="954"/>
                  </a:cubicBezTo>
                  <a:cubicBezTo>
                    <a:pt x="1560" y="883"/>
                    <a:pt x="1548" y="776"/>
                    <a:pt x="1476" y="716"/>
                  </a:cubicBezTo>
                  <a:cubicBezTo>
                    <a:pt x="1451" y="703"/>
                    <a:pt x="1421" y="697"/>
                    <a:pt x="1390" y="697"/>
                  </a:cubicBezTo>
                  <a:cubicBezTo>
                    <a:pt x="1334" y="697"/>
                    <a:pt x="1276" y="718"/>
                    <a:pt x="1238" y="764"/>
                  </a:cubicBezTo>
                  <a:cubicBezTo>
                    <a:pt x="48" y="2562"/>
                    <a:pt x="0" y="4562"/>
                    <a:pt x="1238" y="6419"/>
                  </a:cubicBezTo>
                  <a:cubicBezTo>
                    <a:pt x="1594" y="6958"/>
                    <a:pt x="2149" y="7209"/>
                    <a:pt x="2700" y="7209"/>
                  </a:cubicBezTo>
                  <a:cubicBezTo>
                    <a:pt x="3477" y="7209"/>
                    <a:pt x="4246" y="6710"/>
                    <a:pt x="4441" y="5812"/>
                  </a:cubicBezTo>
                  <a:cubicBezTo>
                    <a:pt x="4524" y="5348"/>
                    <a:pt x="4453" y="4871"/>
                    <a:pt x="4167" y="4407"/>
                  </a:cubicBezTo>
                  <a:cubicBezTo>
                    <a:pt x="4108" y="4312"/>
                    <a:pt x="4108" y="4169"/>
                    <a:pt x="4167" y="4074"/>
                  </a:cubicBezTo>
                  <a:cubicBezTo>
                    <a:pt x="4215" y="3990"/>
                    <a:pt x="4239" y="3919"/>
                    <a:pt x="4274" y="3847"/>
                  </a:cubicBezTo>
                  <a:lnTo>
                    <a:pt x="4477" y="3847"/>
                  </a:lnTo>
                  <a:cubicBezTo>
                    <a:pt x="5060" y="3847"/>
                    <a:pt x="5525" y="4312"/>
                    <a:pt x="5525" y="4883"/>
                  </a:cubicBezTo>
                  <a:lnTo>
                    <a:pt x="5525" y="8610"/>
                  </a:lnTo>
                  <a:cubicBezTo>
                    <a:pt x="5525" y="8693"/>
                    <a:pt x="5596" y="8777"/>
                    <a:pt x="5691" y="8777"/>
                  </a:cubicBezTo>
                  <a:cubicBezTo>
                    <a:pt x="5775" y="8777"/>
                    <a:pt x="5846" y="8693"/>
                    <a:pt x="5846" y="8610"/>
                  </a:cubicBezTo>
                  <a:lnTo>
                    <a:pt x="5846" y="4883"/>
                  </a:lnTo>
                  <a:cubicBezTo>
                    <a:pt x="5834" y="4240"/>
                    <a:pt x="5346" y="3681"/>
                    <a:pt x="4703" y="3550"/>
                  </a:cubicBezTo>
                  <a:cubicBezTo>
                    <a:pt x="5120" y="3419"/>
                    <a:pt x="5429" y="2966"/>
                    <a:pt x="5429" y="2454"/>
                  </a:cubicBezTo>
                  <a:lnTo>
                    <a:pt x="5429" y="2228"/>
                  </a:lnTo>
                  <a:cubicBezTo>
                    <a:pt x="5429" y="2133"/>
                    <a:pt x="5358" y="2061"/>
                    <a:pt x="5275" y="2061"/>
                  </a:cubicBezTo>
                  <a:cubicBezTo>
                    <a:pt x="5179" y="2061"/>
                    <a:pt x="5108" y="2133"/>
                    <a:pt x="5108" y="2228"/>
                  </a:cubicBezTo>
                  <a:lnTo>
                    <a:pt x="5108" y="2454"/>
                  </a:lnTo>
                  <a:cubicBezTo>
                    <a:pt x="5108" y="2895"/>
                    <a:pt x="4810" y="3264"/>
                    <a:pt x="4453" y="3264"/>
                  </a:cubicBezTo>
                  <a:lnTo>
                    <a:pt x="4215" y="3264"/>
                  </a:lnTo>
                  <a:cubicBezTo>
                    <a:pt x="4203" y="3228"/>
                    <a:pt x="4179" y="3181"/>
                    <a:pt x="4167" y="3145"/>
                  </a:cubicBezTo>
                  <a:cubicBezTo>
                    <a:pt x="4108" y="3050"/>
                    <a:pt x="4096" y="2907"/>
                    <a:pt x="4167" y="2812"/>
                  </a:cubicBezTo>
                  <a:cubicBezTo>
                    <a:pt x="5052" y="1439"/>
                    <a:pt x="3994" y="1"/>
                    <a:pt x="2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949090" y="1543949"/>
              <a:ext cx="185109" cy="279910"/>
            </a:xfrm>
            <a:custGeom>
              <a:avLst/>
              <a:gdLst/>
              <a:ahLst/>
              <a:cxnLst/>
              <a:rect l="l" t="t" r="r" b="b"/>
              <a:pathLst>
                <a:path w="5811" h="8787" extrusionOk="0">
                  <a:moveTo>
                    <a:pt x="3104" y="0"/>
                  </a:moveTo>
                  <a:cubicBezTo>
                    <a:pt x="1830" y="0"/>
                    <a:pt x="786" y="1434"/>
                    <a:pt x="1667" y="2809"/>
                  </a:cubicBezTo>
                  <a:cubicBezTo>
                    <a:pt x="1727" y="2917"/>
                    <a:pt x="1727" y="3048"/>
                    <a:pt x="1667" y="3155"/>
                  </a:cubicBezTo>
                  <a:cubicBezTo>
                    <a:pt x="1643" y="3179"/>
                    <a:pt x="1631" y="3226"/>
                    <a:pt x="1619" y="3274"/>
                  </a:cubicBezTo>
                  <a:lnTo>
                    <a:pt x="1381" y="3274"/>
                  </a:lnTo>
                  <a:cubicBezTo>
                    <a:pt x="1024" y="3274"/>
                    <a:pt x="726" y="2893"/>
                    <a:pt x="726" y="2452"/>
                  </a:cubicBezTo>
                  <a:lnTo>
                    <a:pt x="726" y="2226"/>
                  </a:lnTo>
                  <a:cubicBezTo>
                    <a:pt x="726" y="2143"/>
                    <a:pt x="655" y="2059"/>
                    <a:pt x="560" y="2059"/>
                  </a:cubicBezTo>
                  <a:cubicBezTo>
                    <a:pt x="476" y="2059"/>
                    <a:pt x="393" y="2143"/>
                    <a:pt x="393" y="2226"/>
                  </a:cubicBezTo>
                  <a:lnTo>
                    <a:pt x="393" y="2452"/>
                  </a:lnTo>
                  <a:cubicBezTo>
                    <a:pt x="393" y="2976"/>
                    <a:pt x="714" y="3417"/>
                    <a:pt x="1131" y="3548"/>
                  </a:cubicBezTo>
                  <a:cubicBezTo>
                    <a:pt x="488" y="3667"/>
                    <a:pt x="0" y="4238"/>
                    <a:pt x="0" y="4905"/>
                  </a:cubicBezTo>
                  <a:lnTo>
                    <a:pt x="0" y="8632"/>
                  </a:lnTo>
                  <a:cubicBezTo>
                    <a:pt x="0" y="8715"/>
                    <a:pt x="72" y="8786"/>
                    <a:pt x="155" y="8786"/>
                  </a:cubicBezTo>
                  <a:cubicBezTo>
                    <a:pt x="250" y="8786"/>
                    <a:pt x="322" y="8715"/>
                    <a:pt x="322" y="8632"/>
                  </a:cubicBezTo>
                  <a:lnTo>
                    <a:pt x="322" y="4905"/>
                  </a:lnTo>
                  <a:cubicBezTo>
                    <a:pt x="322" y="4322"/>
                    <a:pt x="786" y="3869"/>
                    <a:pt x="1369" y="3869"/>
                  </a:cubicBezTo>
                  <a:lnTo>
                    <a:pt x="1572" y="3869"/>
                  </a:lnTo>
                  <a:cubicBezTo>
                    <a:pt x="1584" y="3941"/>
                    <a:pt x="1631" y="4024"/>
                    <a:pt x="1679" y="4083"/>
                  </a:cubicBezTo>
                  <a:cubicBezTo>
                    <a:pt x="1738" y="4191"/>
                    <a:pt x="1750" y="4322"/>
                    <a:pt x="1667" y="4464"/>
                  </a:cubicBezTo>
                  <a:cubicBezTo>
                    <a:pt x="893" y="5631"/>
                    <a:pt x="1679" y="7227"/>
                    <a:pt x="3120" y="7227"/>
                  </a:cubicBezTo>
                  <a:cubicBezTo>
                    <a:pt x="3715" y="7227"/>
                    <a:pt x="4263" y="6929"/>
                    <a:pt x="4596" y="6441"/>
                  </a:cubicBezTo>
                  <a:cubicBezTo>
                    <a:pt x="5787" y="4643"/>
                    <a:pt x="5810" y="2643"/>
                    <a:pt x="4584" y="785"/>
                  </a:cubicBezTo>
                  <a:cubicBezTo>
                    <a:pt x="4553" y="739"/>
                    <a:pt x="4497" y="708"/>
                    <a:pt x="4439" y="708"/>
                  </a:cubicBezTo>
                  <a:cubicBezTo>
                    <a:pt x="4407" y="708"/>
                    <a:pt x="4375" y="717"/>
                    <a:pt x="4346" y="738"/>
                  </a:cubicBezTo>
                  <a:cubicBezTo>
                    <a:pt x="4263" y="785"/>
                    <a:pt x="4239" y="881"/>
                    <a:pt x="4298" y="976"/>
                  </a:cubicBezTo>
                  <a:cubicBezTo>
                    <a:pt x="5429" y="2667"/>
                    <a:pt x="5441" y="4524"/>
                    <a:pt x="4298" y="6262"/>
                  </a:cubicBezTo>
                  <a:cubicBezTo>
                    <a:pt x="4024" y="6667"/>
                    <a:pt x="3584" y="6905"/>
                    <a:pt x="3108" y="6905"/>
                  </a:cubicBezTo>
                  <a:cubicBezTo>
                    <a:pt x="1988" y="6905"/>
                    <a:pt x="1274" y="5667"/>
                    <a:pt x="1941" y="4619"/>
                  </a:cubicBezTo>
                  <a:cubicBezTo>
                    <a:pt x="2084" y="4417"/>
                    <a:pt x="2084" y="4131"/>
                    <a:pt x="1941" y="3905"/>
                  </a:cubicBezTo>
                  <a:cubicBezTo>
                    <a:pt x="1846" y="3726"/>
                    <a:pt x="1846" y="3488"/>
                    <a:pt x="1941" y="3310"/>
                  </a:cubicBezTo>
                  <a:cubicBezTo>
                    <a:pt x="2084" y="3095"/>
                    <a:pt x="2084" y="2821"/>
                    <a:pt x="1941" y="2619"/>
                  </a:cubicBezTo>
                  <a:cubicBezTo>
                    <a:pt x="1229" y="1492"/>
                    <a:pt x="2069" y="332"/>
                    <a:pt x="3103" y="332"/>
                  </a:cubicBezTo>
                  <a:cubicBezTo>
                    <a:pt x="3315" y="332"/>
                    <a:pt x="3534" y="381"/>
                    <a:pt x="3751" y="488"/>
                  </a:cubicBezTo>
                  <a:cubicBezTo>
                    <a:pt x="3774" y="501"/>
                    <a:pt x="3798" y="507"/>
                    <a:pt x="3822" y="507"/>
                  </a:cubicBezTo>
                  <a:cubicBezTo>
                    <a:pt x="3882" y="507"/>
                    <a:pt x="3939" y="468"/>
                    <a:pt x="3965" y="416"/>
                  </a:cubicBezTo>
                  <a:cubicBezTo>
                    <a:pt x="4013" y="321"/>
                    <a:pt x="3965" y="238"/>
                    <a:pt x="3893" y="190"/>
                  </a:cubicBezTo>
                  <a:cubicBezTo>
                    <a:pt x="3630" y="59"/>
                    <a:pt x="3362" y="0"/>
                    <a:pt x="3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1948;p88">
            <a:extLst>
              <a:ext uri="{FF2B5EF4-FFF2-40B4-BE49-F238E27FC236}">
                <a16:creationId xmlns:a16="http://schemas.microsoft.com/office/drawing/2014/main" id="{A9BAF5B8-8D81-BD42-B11A-5D032A713F22}"/>
              </a:ext>
            </a:extLst>
          </p:cNvPr>
          <p:cNvSpPr/>
          <p:nvPr/>
        </p:nvSpPr>
        <p:spPr>
          <a:xfrm>
            <a:off x="1682707" y="2190791"/>
            <a:ext cx="392584" cy="39451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596CFE2-B63A-C742-9979-558E977E7EC8}"/>
              </a:ext>
            </a:extLst>
          </p:cNvPr>
          <p:cNvSpPr/>
          <p:nvPr/>
        </p:nvSpPr>
        <p:spPr>
          <a:xfrm>
            <a:off x="1270586" y="1620840"/>
            <a:ext cx="545335" cy="5634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3BC7C53-B7AB-CC49-9BA6-B2913475A37B}"/>
              </a:ext>
            </a:extLst>
          </p:cNvPr>
          <p:cNvSpPr/>
          <p:nvPr/>
        </p:nvSpPr>
        <p:spPr>
          <a:xfrm>
            <a:off x="620008" y="2409671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4909F0-8DDB-5946-899E-BC52587E36CD}"/>
              </a:ext>
            </a:extLst>
          </p:cNvPr>
          <p:cNvSpPr/>
          <p:nvPr/>
        </p:nvSpPr>
        <p:spPr>
          <a:xfrm>
            <a:off x="1786210" y="2336058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B5DAA5E-2E10-5242-B138-65C1CA82E317}"/>
              </a:ext>
            </a:extLst>
          </p:cNvPr>
          <p:cNvCxnSpPr>
            <a:stCxn id="52" idx="3"/>
            <a:endCxn id="53" idx="7"/>
          </p:cNvCxnSpPr>
          <p:nvPr/>
        </p:nvCxnSpPr>
        <p:spPr>
          <a:xfrm flipH="1">
            <a:off x="1085481" y="2101747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E511A5F-8987-EA48-8E0E-BE88706C96CE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1736059" y="2101747"/>
            <a:ext cx="130013" cy="31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ruz 56">
            <a:extLst>
              <a:ext uri="{FF2B5EF4-FFF2-40B4-BE49-F238E27FC236}">
                <a16:creationId xmlns:a16="http://schemas.microsoft.com/office/drawing/2014/main" id="{8EB565FE-80E0-A24B-B7D3-8BD59FB7D831}"/>
              </a:ext>
            </a:extLst>
          </p:cNvPr>
          <p:cNvSpPr/>
          <p:nvPr/>
        </p:nvSpPr>
        <p:spPr>
          <a:xfrm>
            <a:off x="2717156" y="2336058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98DFB2A-151D-FC44-9038-EE228C6FDAFF}"/>
              </a:ext>
            </a:extLst>
          </p:cNvPr>
          <p:cNvSpPr/>
          <p:nvPr/>
        </p:nvSpPr>
        <p:spPr>
          <a:xfrm>
            <a:off x="4114606" y="1552055"/>
            <a:ext cx="545335" cy="5634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C3AA4A6-8892-9C47-A7F2-E17B47810A5F}"/>
              </a:ext>
            </a:extLst>
          </p:cNvPr>
          <p:cNvSpPr/>
          <p:nvPr/>
        </p:nvSpPr>
        <p:spPr>
          <a:xfrm>
            <a:off x="3686899" y="234088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206DEADE-94E6-B64C-9373-CD0039034B39}"/>
              </a:ext>
            </a:extLst>
          </p:cNvPr>
          <p:cNvSpPr/>
          <p:nvPr/>
        </p:nvSpPr>
        <p:spPr>
          <a:xfrm>
            <a:off x="4596589" y="229421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B1B60B2-2610-6840-8690-18A068444794}"/>
              </a:ext>
            </a:extLst>
          </p:cNvPr>
          <p:cNvCxnSpPr>
            <a:stCxn id="58" idx="3"/>
            <a:endCxn id="59" idx="0"/>
          </p:cNvCxnSpPr>
          <p:nvPr/>
        </p:nvCxnSpPr>
        <p:spPr>
          <a:xfrm flipH="1">
            <a:off x="3959567" y="2032962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1FA2FAC-6C19-1049-B668-11EA7CE16D30}"/>
              </a:ext>
            </a:extLst>
          </p:cNvPr>
          <p:cNvCxnSpPr>
            <a:endCxn id="62" idx="1"/>
          </p:cNvCxnSpPr>
          <p:nvPr/>
        </p:nvCxnSpPr>
        <p:spPr>
          <a:xfrm flipH="1" flipV="1">
            <a:off x="4558823" y="1969888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658446C-9FD8-794F-B1D0-35F31BDD3B47}"/>
              </a:ext>
            </a:extLst>
          </p:cNvPr>
          <p:cNvCxnSpPr/>
          <p:nvPr/>
        </p:nvCxnSpPr>
        <p:spPr>
          <a:xfrm>
            <a:off x="5473520" y="2288265"/>
            <a:ext cx="721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3020D34B-48F8-9747-9343-01DA2448465E}"/>
              </a:ext>
            </a:extLst>
          </p:cNvPr>
          <p:cNvSpPr/>
          <p:nvPr/>
        </p:nvSpPr>
        <p:spPr>
          <a:xfrm>
            <a:off x="7076811" y="1415038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A81CE707-2AE0-A84B-B4CC-34FC9BFC44C9}"/>
              </a:ext>
            </a:extLst>
          </p:cNvPr>
          <p:cNvSpPr/>
          <p:nvPr/>
        </p:nvSpPr>
        <p:spPr>
          <a:xfrm>
            <a:off x="6465729" y="2210473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9ED7EB4-F1A6-6F48-9E16-D8E1EC3BAC13}"/>
              </a:ext>
            </a:extLst>
          </p:cNvPr>
          <p:cNvCxnSpPr/>
          <p:nvPr/>
        </p:nvCxnSpPr>
        <p:spPr>
          <a:xfrm flipH="1">
            <a:off x="6931202" y="1902549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328B381-F9B0-ED4F-901F-9CFA7EA65D14}"/>
              </a:ext>
            </a:extLst>
          </p:cNvPr>
          <p:cNvSpPr txBox="1"/>
          <p:nvPr/>
        </p:nvSpPr>
        <p:spPr>
          <a:xfrm>
            <a:off x="2478014" y="3899703"/>
            <a:ext cx="423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El nodo que se va insertando al </a:t>
            </a:r>
            <a:r>
              <a:rPr lang="es-ES_tradnl"/>
              <a:t>nuevo árbol mantiene </a:t>
            </a:r>
            <a:r>
              <a:rPr lang="es-ES_tradnl" dirty="0"/>
              <a:t>su </a:t>
            </a:r>
            <a:r>
              <a:rPr lang="es-ES_tradnl" dirty="0" err="1"/>
              <a:t>subarbol</a:t>
            </a:r>
            <a:r>
              <a:rPr lang="es-ES_tradnl" dirty="0"/>
              <a:t> izquierdo inicial</a:t>
            </a:r>
          </a:p>
        </p:txBody>
      </p:sp>
    </p:spTree>
    <p:extLst>
      <p:ext uri="{BB962C8B-B14F-4D97-AF65-F5344CB8AC3E}">
        <p14:creationId xmlns:p14="http://schemas.microsoft.com/office/powerpoint/2010/main" val="151965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474ECE7-185A-024F-A5B1-53D461F4B881}"/>
              </a:ext>
            </a:extLst>
          </p:cNvPr>
          <p:cNvSpPr/>
          <p:nvPr/>
        </p:nvSpPr>
        <p:spPr>
          <a:xfrm>
            <a:off x="1370578" y="1811671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63412C2-5ADB-3F43-BD3F-F8E2A16CAF66}"/>
              </a:ext>
            </a:extLst>
          </p:cNvPr>
          <p:cNvSpPr/>
          <p:nvPr/>
        </p:nvSpPr>
        <p:spPr>
          <a:xfrm>
            <a:off x="720000" y="2600502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DD9F469-4337-7248-93E9-1B47B7F60293}"/>
              </a:ext>
            </a:extLst>
          </p:cNvPr>
          <p:cNvSpPr/>
          <p:nvPr/>
        </p:nvSpPr>
        <p:spPr>
          <a:xfrm>
            <a:off x="1886202" y="2526889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992ADAF-0DCA-A94A-91AA-8D7AB9BC2D74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1185473" y="2292578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D20CE40-CDAE-D84F-AB7F-07E3FC22DDBC}"/>
              </a:ext>
            </a:extLst>
          </p:cNvPr>
          <p:cNvCxnSpPr>
            <a:stCxn id="38" idx="5"/>
            <a:endCxn id="40" idx="1"/>
          </p:cNvCxnSpPr>
          <p:nvPr/>
        </p:nvCxnSpPr>
        <p:spPr>
          <a:xfrm>
            <a:off x="1836051" y="2292578"/>
            <a:ext cx="130013" cy="31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ruz 42">
            <a:extLst>
              <a:ext uri="{FF2B5EF4-FFF2-40B4-BE49-F238E27FC236}">
                <a16:creationId xmlns:a16="http://schemas.microsoft.com/office/drawing/2014/main" id="{0D299214-7690-1742-8122-9AA3A37592AD}"/>
              </a:ext>
            </a:extLst>
          </p:cNvPr>
          <p:cNvSpPr/>
          <p:nvPr/>
        </p:nvSpPr>
        <p:spPr>
          <a:xfrm>
            <a:off x="2817148" y="2526889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C63EC9F-7098-0F4C-AC82-7C6E44F484C8}"/>
              </a:ext>
            </a:extLst>
          </p:cNvPr>
          <p:cNvSpPr/>
          <p:nvPr/>
        </p:nvSpPr>
        <p:spPr>
          <a:xfrm>
            <a:off x="4214598" y="1742886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D55CCD2-3AE7-8E44-91D4-ED38510345E9}"/>
              </a:ext>
            </a:extLst>
          </p:cNvPr>
          <p:cNvSpPr/>
          <p:nvPr/>
        </p:nvSpPr>
        <p:spPr>
          <a:xfrm>
            <a:off x="3786891" y="2531717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8963B43-2778-6F41-BBC0-DAD1FBF5ED6D}"/>
              </a:ext>
            </a:extLst>
          </p:cNvPr>
          <p:cNvSpPr/>
          <p:nvPr/>
        </p:nvSpPr>
        <p:spPr>
          <a:xfrm>
            <a:off x="4696581" y="2485047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DCEDDCF-C2DE-4341-ACEB-2FE758188C60}"/>
              </a:ext>
            </a:extLst>
          </p:cNvPr>
          <p:cNvCxnSpPr>
            <a:stCxn id="44" idx="3"/>
            <a:endCxn id="45" idx="0"/>
          </p:cNvCxnSpPr>
          <p:nvPr/>
        </p:nvCxnSpPr>
        <p:spPr>
          <a:xfrm flipH="1">
            <a:off x="4059559" y="2223793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CE55B50-4635-E847-BF78-F193E289EF8E}"/>
              </a:ext>
            </a:extLst>
          </p:cNvPr>
          <p:cNvCxnSpPr>
            <a:endCxn id="48" idx="1"/>
          </p:cNvCxnSpPr>
          <p:nvPr/>
        </p:nvCxnSpPr>
        <p:spPr>
          <a:xfrm flipH="1" flipV="1">
            <a:off x="4658815" y="2160719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E69F070-FF85-1C40-AA65-D18929B87F75}"/>
              </a:ext>
            </a:extLst>
          </p:cNvPr>
          <p:cNvCxnSpPr/>
          <p:nvPr/>
        </p:nvCxnSpPr>
        <p:spPr>
          <a:xfrm>
            <a:off x="5573512" y="2479096"/>
            <a:ext cx="721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DA93F786-A7AF-0448-A85E-19948B76F13C}"/>
              </a:ext>
            </a:extLst>
          </p:cNvPr>
          <p:cNvSpPr/>
          <p:nvPr/>
        </p:nvSpPr>
        <p:spPr>
          <a:xfrm>
            <a:off x="7176803" y="160586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5B8CB60-75CA-BA46-AEF9-93E9C2667B81}"/>
              </a:ext>
            </a:extLst>
          </p:cNvPr>
          <p:cNvSpPr/>
          <p:nvPr/>
        </p:nvSpPr>
        <p:spPr>
          <a:xfrm>
            <a:off x="7870051" y="2350438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2189EFB-CACB-CA47-ACFA-29BFA75A432A}"/>
              </a:ext>
            </a:extLst>
          </p:cNvPr>
          <p:cNvCxnSpPr>
            <a:stCxn id="50" idx="5"/>
            <a:endCxn id="51" idx="1"/>
          </p:cNvCxnSpPr>
          <p:nvPr/>
        </p:nvCxnSpPr>
        <p:spPr>
          <a:xfrm>
            <a:off x="7642276" y="2086776"/>
            <a:ext cx="307637" cy="34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3F2860AF-872D-7D42-9A28-37540C70C0F7}"/>
              </a:ext>
            </a:extLst>
          </p:cNvPr>
          <p:cNvSpPr/>
          <p:nvPr/>
        </p:nvSpPr>
        <p:spPr>
          <a:xfrm>
            <a:off x="6565721" y="2401304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5900003-9639-B14A-9096-2221EE18A66B}"/>
              </a:ext>
            </a:extLst>
          </p:cNvPr>
          <p:cNvCxnSpPr/>
          <p:nvPr/>
        </p:nvCxnSpPr>
        <p:spPr>
          <a:xfrm flipH="1">
            <a:off x="7031194" y="2093380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A6CB909C-7BD7-F24F-A540-BE2043207D82}"/>
              </a:ext>
            </a:extLst>
          </p:cNvPr>
          <p:cNvSpPr/>
          <p:nvPr/>
        </p:nvSpPr>
        <p:spPr>
          <a:xfrm>
            <a:off x="7412278" y="3119315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7AD47CD3-4335-4749-846E-912B03210EAC}"/>
              </a:ext>
            </a:extLst>
          </p:cNvPr>
          <p:cNvCxnSpPr/>
          <p:nvPr/>
        </p:nvCxnSpPr>
        <p:spPr>
          <a:xfrm flipH="1">
            <a:off x="7684946" y="2811391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5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CF9D6B-4FB5-0A45-A19B-185AA6EDBDF6}"/>
              </a:ext>
            </a:extLst>
          </p:cNvPr>
          <p:cNvSpPr/>
          <p:nvPr/>
        </p:nvSpPr>
        <p:spPr>
          <a:xfrm>
            <a:off x="1379192" y="173215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5D0FB9C-1EB9-5246-BB6B-03A4ABBC23F8}"/>
              </a:ext>
            </a:extLst>
          </p:cNvPr>
          <p:cNvSpPr/>
          <p:nvPr/>
        </p:nvSpPr>
        <p:spPr>
          <a:xfrm>
            <a:off x="728614" y="2520990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EAFA3C1-DE6D-3A41-91F9-F1F4B4DB2B65}"/>
              </a:ext>
            </a:extLst>
          </p:cNvPr>
          <p:cNvSpPr/>
          <p:nvPr/>
        </p:nvSpPr>
        <p:spPr>
          <a:xfrm>
            <a:off x="1894816" y="2447377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5DC2A7D-C4FB-2446-8D50-7732C98A0E99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1194087" y="2213066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8AC5DF8-3485-6740-A6E9-9B91D51B8220}"/>
              </a:ext>
            </a:extLst>
          </p:cNvPr>
          <p:cNvCxnSpPr>
            <a:stCxn id="22" idx="5"/>
            <a:endCxn id="24" idx="1"/>
          </p:cNvCxnSpPr>
          <p:nvPr/>
        </p:nvCxnSpPr>
        <p:spPr>
          <a:xfrm>
            <a:off x="1844665" y="2213066"/>
            <a:ext cx="130013" cy="31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uz 26">
            <a:extLst>
              <a:ext uri="{FF2B5EF4-FFF2-40B4-BE49-F238E27FC236}">
                <a16:creationId xmlns:a16="http://schemas.microsoft.com/office/drawing/2014/main" id="{FE082677-FB7B-844D-A936-DE427DD8AEB5}"/>
              </a:ext>
            </a:extLst>
          </p:cNvPr>
          <p:cNvSpPr/>
          <p:nvPr/>
        </p:nvSpPr>
        <p:spPr>
          <a:xfrm>
            <a:off x="2825762" y="2447377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C03CE36-37C1-844F-80ED-E0B8ED1E7E93}"/>
              </a:ext>
            </a:extLst>
          </p:cNvPr>
          <p:cNvSpPr/>
          <p:nvPr/>
        </p:nvSpPr>
        <p:spPr>
          <a:xfrm>
            <a:off x="4223212" y="1663374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C44E206-1344-E94C-88E6-95275FC19E28}"/>
              </a:ext>
            </a:extLst>
          </p:cNvPr>
          <p:cNvSpPr/>
          <p:nvPr/>
        </p:nvSpPr>
        <p:spPr>
          <a:xfrm>
            <a:off x="3795505" y="2452205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145408D-F766-0E4A-887E-CB36EA2E4BE7}"/>
              </a:ext>
            </a:extLst>
          </p:cNvPr>
          <p:cNvSpPr/>
          <p:nvPr/>
        </p:nvSpPr>
        <p:spPr>
          <a:xfrm>
            <a:off x="4705195" y="2405535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7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BE28210-FA45-054A-BDA7-637E0F05FBE5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4068173" y="2144281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58CED12-D116-1C40-AEA3-AD2D7D9E07EB}"/>
              </a:ext>
            </a:extLst>
          </p:cNvPr>
          <p:cNvCxnSpPr>
            <a:endCxn id="32" idx="1"/>
          </p:cNvCxnSpPr>
          <p:nvPr/>
        </p:nvCxnSpPr>
        <p:spPr>
          <a:xfrm flipH="1" flipV="1">
            <a:off x="4667429" y="2081207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C991291-9B65-E343-888E-6E782D0BBC64}"/>
              </a:ext>
            </a:extLst>
          </p:cNvPr>
          <p:cNvCxnSpPr/>
          <p:nvPr/>
        </p:nvCxnSpPr>
        <p:spPr>
          <a:xfrm>
            <a:off x="5582126" y="2399584"/>
            <a:ext cx="721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CBC41098-315B-1342-BA12-AF56297645F7}"/>
              </a:ext>
            </a:extLst>
          </p:cNvPr>
          <p:cNvSpPr/>
          <p:nvPr/>
        </p:nvSpPr>
        <p:spPr>
          <a:xfrm>
            <a:off x="7185417" y="1526357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0BA3D58-CAB1-AC4E-9C12-8F44248126D2}"/>
              </a:ext>
            </a:extLst>
          </p:cNvPr>
          <p:cNvSpPr/>
          <p:nvPr/>
        </p:nvSpPr>
        <p:spPr>
          <a:xfrm>
            <a:off x="7878665" y="227092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F1E7E32-05D7-2544-992B-90B9DB56F33C}"/>
              </a:ext>
            </a:extLst>
          </p:cNvPr>
          <p:cNvCxnSpPr/>
          <p:nvPr/>
        </p:nvCxnSpPr>
        <p:spPr>
          <a:xfrm>
            <a:off x="7663769" y="2007264"/>
            <a:ext cx="429739" cy="39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3B584BE-D00D-A240-8754-0DF1E816EA20}"/>
              </a:ext>
            </a:extLst>
          </p:cNvPr>
          <p:cNvSpPr/>
          <p:nvPr/>
        </p:nvSpPr>
        <p:spPr>
          <a:xfrm>
            <a:off x="6574335" y="2321792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1B79EC3-22D4-6047-92B6-FE9DD6DE1A70}"/>
              </a:ext>
            </a:extLst>
          </p:cNvPr>
          <p:cNvCxnSpPr/>
          <p:nvPr/>
        </p:nvCxnSpPr>
        <p:spPr>
          <a:xfrm flipH="1">
            <a:off x="7039808" y="2013868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1C122FF9-E9D2-B34E-800B-938BD4DED16C}"/>
              </a:ext>
            </a:extLst>
          </p:cNvPr>
          <p:cNvSpPr/>
          <p:nvPr/>
        </p:nvSpPr>
        <p:spPr>
          <a:xfrm>
            <a:off x="7420892" y="3039803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DBDDEF2-8FD8-454B-B736-E2FB4F4E49F9}"/>
              </a:ext>
            </a:extLst>
          </p:cNvPr>
          <p:cNvCxnSpPr/>
          <p:nvPr/>
        </p:nvCxnSpPr>
        <p:spPr>
          <a:xfrm flipH="1">
            <a:off x="7693560" y="2731879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4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AC3B459-7F86-3941-8F91-7655A4C1B12D}"/>
              </a:ext>
            </a:extLst>
          </p:cNvPr>
          <p:cNvSpPr/>
          <p:nvPr/>
        </p:nvSpPr>
        <p:spPr>
          <a:xfrm>
            <a:off x="1199025" y="1803720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42B344C-26B0-C340-94A8-989A563EE48E}"/>
              </a:ext>
            </a:extLst>
          </p:cNvPr>
          <p:cNvSpPr/>
          <p:nvPr/>
        </p:nvSpPr>
        <p:spPr>
          <a:xfrm>
            <a:off x="548447" y="2592551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D042F44-BD5E-854E-90C9-1357A655214F}"/>
              </a:ext>
            </a:extLst>
          </p:cNvPr>
          <p:cNvSpPr/>
          <p:nvPr/>
        </p:nvSpPr>
        <p:spPr>
          <a:xfrm>
            <a:off x="1714649" y="2518938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CB7FFE9-2624-0545-9DA4-D51C0B4D4818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1013920" y="2284627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0AF771B-48DB-9147-B246-8A7A156C3207}"/>
              </a:ext>
            </a:extLst>
          </p:cNvPr>
          <p:cNvCxnSpPr>
            <a:stCxn id="38" idx="5"/>
            <a:endCxn id="40" idx="1"/>
          </p:cNvCxnSpPr>
          <p:nvPr/>
        </p:nvCxnSpPr>
        <p:spPr>
          <a:xfrm>
            <a:off x="1664498" y="2284627"/>
            <a:ext cx="130013" cy="31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ruz 42">
            <a:extLst>
              <a:ext uri="{FF2B5EF4-FFF2-40B4-BE49-F238E27FC236}">
                <a16:creationId xmlns:a16="http://schemas.microsoft.com/office/drawing/2014/main" id="{07619F10-993F-6D49-AB7F-FF6796558F69}"/>
              </a:ext>
            </a:extLst>
          </p:cNvPr>
          <p:cNvSpPr/>
          <p:nvPr/>
        </p:nvSpPr>
        <p:spPr>
          <a:xfrm>
            <a:off x="2645595" y="2518938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AFADF2F-4707-C24A-A8A1-406359C8DDD6}"/>
              </a:ext>
            </a:extLst>
          </p:cNvPr>
          <p:cNvSpPr/>
          <p:nvPr/>
        </p:nvSpPr>
        <p:spPr>
          <a:xfrm>
            <a:off x="4043045" y="1734935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285ECDD-3F21-7D4B-BB84-C1326D7845B7}"/>
              </a:ext>
            </a:extLst>
          </p:cNvPr>
          <p:cNvSpPr/>
          <p:nvPr/>
        </p:nvSpPr>
        <p:spPr>
          <a:xfrm>
            <a:off x="3615338" y="252376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8A7CC8A-D072-BD4C-8D6A-5A62D5209F10}"/>
              </a:ext>
            </a:extLst>
          </p:cNvPr>
          <p:cNvSpPr/>
          <p:nvPr/>
        </p:nvSpPr>
        <p:spPr>
          <a:xfrm>
            <a:off x="4525028" y="247709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B0B00187-295C-AE48-B9A2-832F23F0428C}"/>
              </a:ext>
            </a:extLst>
          </p:cNvPr>
          <p:cNvCxnSpPr>
            <a:stCxn id="44" idx="3"/>
            <a:endCxn id="45" idx="0"/>
          </p:cNvCxnSpPr>
          <p:nvPr/>
        </p:nvCxnSpPr>
        <p:spPr>
          <a:xfrm flipH="1">
            <a:off x="3888006" y="2215842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D0B1867-3B97-F842-926A-62A5E083DAA3}"/>
              </a:ext>
            </a:extLst>
          </p:cNvPr>
          <p:cNvCxnSpPr>
            <a:endCxn id="48" idx="1"/>
          </p:cNvCxnSpPr>
          <p:nvPr/>
        </p:nvCxnSpPr>
        <p:spPr>
          <a:xfrm flipH="1" flipV="1">
            <a:off x="4487262" y="2152768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09D55A5-94DD-674B-87F3-34AEA538984F}"/>
              </a:ext>
            </a:extLst>
          </p:cNvPr>
          <p:cNvCxnSpPr/>
          <p:nvPr/>
        </p:nvCxnSpPr>
        <p:spPr>
          <a:xfrm>
            <a:off x="5401959" y="2471145"/>
            <a:ext cx="721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B3F47CD6-9F90-F741-B1E6-819984A68999}"/>
              </a:ext>
            </a:extLst>
          </p:cNvPr>
          <p:cNvSpPr/>
          <p:nvPr/>
        </p:nvSpPr>
        <p:spPr>
          <a:xfrm>
            <a:off x="7005250" y="1597918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492F4C0-7BE3-4340-B270-C1A8E49EDB26}"/>
              </a:ext>
            </a:extLst>
          </p:cNvPr>
          <p:cNvSpPr/>
          <p:nvPr/>
        </p:nvSpPr>
        <p:spPr>
          <a:xfrm>
            <a:off x="7698498" y="2342487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37CF1D8-FC86-4546-B8B1-9381908FF0E1}"/>
              </a:ext>
            </a:extLst>
          </p:cNvPr>
          <p:cNvSpPr/>
          <p:nvPr/>
        </p:nvSpPr>
        <p:spPr>
          <a:xfrm>
            <a:off x="8259965" y="3040514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7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01EBF7F-7D6F-D24D-A481-26227DD26DA3}"/>
              </a:ext>
            </a:extLst>
          </p:cNvPr>
          <p:cNvCxnSpPr>
            <a:stCxn id="50" idx="5"/>
            <a:endCxn id="51" idx="1"/>
          </p:cNvCxnSpPr>
          <p:nvPr/>
        </p:nvCxnSpPr>
        <p:spPr>
          <a:xfrm>
            <a:off x="7470723" y="2078825"/>
            <a:ext cx="307637" cy="34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2C7F1380-EE47-F147-A6AA-5564B0058014}"/>
              </a:ext>
            </a:extLst>
          </p:cNvPr>
          <p:cNvCxnSpPr>
            <a:stCxn id="51" idx="5"/>
            <a:endCxn id="55" idx="1"/>
          </p:cNvCxnSpPr>
          <p:nvPr/>
        </p:nvCxnSpPr>
        <p:spPr>
          <a:xfrm>
            <a:off x="8163971" y="2823394"/>
            <a:ext cx="175856" cy="29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13E666EE-A475-7048-AF5A-D0F11C516790}"/>
              </a:ext>
            </a:extLst>
          </p:cNvPr>
          <p:cNvSpPr/>
          <p:nvPr/>
        </p:nvSpPr>
        <p:spPr>
          <a:xfrm>
            <a:off x="6394168" y="2393353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8234411-3F7A-A244-A49F-D3290E59D9AB}"/>
              </a:ext>
            </a:extLst>
          </p:cNvPr>
          <p:cNvCxnSpPr/>
          <p:nvPr/>
        </p:nvCxnSpPr>
        <p:spPr>
          <a:xfrm flipH="1">
            <a:off x="6859641" y="2085429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087201B1-C228-0D49-B13E-00A2C673C81D}"/>
              </a:ext>
            </a:extLst>
          </p:cNvPr>
          <p:cNvSpPr/>
          <p:nvPr/>
        </p:nvSpPr>
        <p:spPr>
          <a:xfrm>
            <a:off x="7240725" y="3111364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67BF91E-FC2D-6D46-926A-E12D46CE0255}"/>
              </a:ext>
            </a:extLst>
          </p:cNvPr>
          <p:cNvCxnSpPr/>
          <p:nvPr/>
        </p:nvCxnSpPr>
        <p:spPr>
          <a:xfrm flipH="1">
            <a:off x="7513393" y="2803440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4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23E3BE0-B177-7A42-B00B-D2EE5F43EBD7}"/>
              </a:ext>
            </a:extLst>
          </p:cNvPr>
          <p:cNvSpPr/>
          <p:nvPr/>
        </p:nvSpPr>
        <p:spPr>
          <a:xfrm>
            <a:off x="973329" y="1509522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CE8FC19-2ADD-3149-8EAE-404908A7A221}"/>
              </a:ext>
            </a:extLst>
          </p:cNvPr>
          <p:cNvSpPr/>
          <p:nvPr/>
        </p:nvSpPr>
        <p:spPr>
          <a:xfrm>
            <a:off x="1488953" y="2224740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255A596-46E3-494B-A7BE-56559D2F5AF7}"/>
              </a:ext>
            </a:extLst>
          </p:cNvPr>
          <p:cNvCxnSpPr>
            <a:stCxn id="24" idx="3"/>
          </p:cNvCxnSpPr>
          <p:nvPr/>
        </p:nvCxnSpPr>
        <p:spPr>
          <a:xfrm flipH="1">
            <a:off x="788224" y="1990429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7C57D94-C3C2-5E42-8DFB-4927D6BF4B60}"/>
              </a:ext>
            </a:extLst>
          </p:cNvPr>
          <p:cNvCxnSpPr>
            <a:stCxn id="24" idx="5"/>
            <a:endCxn id="25" idx="1"/>
          </p:cNvCxnSpPr>
          <p:nvPr/>
        </p:nvCxnSpPr>
        <p:spPr>
          <a:xfrm>
            <a:off x="1438802" y="1990429"/>
            <a:ext cx="130013" cy="31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uz 27">
            <a:extLst>
              <a:ext uri="{FF2B5EF4-FFF2-40B4-BE49-F238E27FC236}">
                <a16:creationId xmlns:a16="http://schemas.microsoft.com/office/drawing/2014/main" id="{8DC12CE9-034D-AD4E-A3C5-4983E0BA17C4}"/>
              </a:ext>
            </a:extLst>
          </p:cNvPr>
          <p:cNvSpPr/>
          <p:nvPr/>
        </p:nvSpPr>
        <p:spPr>
          <a:xfrm>
            <a:off x="2419899" y="2224740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2DC69CE-4E55-0540-8820-E448AD05B158}"/>
              </a:ext>
            </a:extLst>
          </p:cNvPr>
          <p:cNvSpPr/>
          <p:nvPr/>
        </p:nvSpPr>
        <p:spPr>
          <a:xfrm>
            <a:off x="3817349" y="1440737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50621EC-C24A-1148-BFB5-ACEF2479BD16}"/>
              </a:ext>
            </a:extLst>
          </p:cNvPr>
          <p:cNvSpPr/>
          <p:nvPr/>
        </p:nvSpPr>
        <p:spPr>
          <a:xfrm>
            <a:off x="3389642" y="2229568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13BB229-1450-F845-A24A-115D22A336DB}"/>
              </a:ext>
            </a:extLst>
          </p:cNvPr>
          <p:cNvSpPr/>
          <p:nvPr/>
        </p:nvSpPr>
        <p:spPr>
          <a:xfrm>
            <a:off x="4299332" y="2182898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DE29AD6-7F50-FE48-A1C0-0BD03482D2D1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 flipH="1">
            <a:off x="3662310" y="1921644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3726882-604F-E942-A1E2-1BD7FEC78BB2}"/>
              </a:ext>
            </a:extLst>
          </p:cNvPr>
          <p:cNvCxnSpPr>
            <a:endCxn id="33" idx="1"/>
          </p:cNvCxnSpPr>
          <p:nvPr/>
        </p:nvCxnSpPr>
        <p:spPr>
          <a:xfrm flipH="1" flipV="1">
            <a:off x="4261566" y="1858570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AA858C1-D4A1-4A48-A83D-7411F0D03E3F}"/>
              </a:ext>
            </a:extLst>
          </p:cNvPr>
          <p:cNvCxnSpPr/>
          <p:nvPr/>
        </p:nvCxnSpPr>
        <p:spPr>
          <a:xfrm>
            <a:off x="5176263" y="2176947"/>
            <a:ext cx="721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B884DB60-E607-DE44-8137-AE102D62E523}"/>
              </a:ext>
            </a:extLst>
          </p:cNvPr>
          <p:cNvSpPr/>
          <p:nvPr/>
        </p:nvSpPr>
        <p:spPr>
          <a:xfrm>
            <a:off x="6779554" y="1303720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56DC069-6EC4-9E4A-BCCD-19F3526D2198}"/>
              </a:ext>
            </a:extLst>
          </p:cNvPr>
          <p:cNvSpPr/>
          <p:nvPr/>
        </p:nvSpPr>
        <p:spPr>
          <a:xfrm>
            <a:off x="7472802" y="204828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AF0B0F4-23A9-FF42-974C-7395004385C8}"/>
              </a:ext>
            </a:extLst>
          </p:cNvPr>
          <p:cNvSpPr/>
          <p:nvPr/>
        </p:nvSpPr>
        <p:spPr>
          <a:xfrm>
            <a:off x="8034269" y="274631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CC79BBD-B7D7-D743-8649-45071F34259D}"/>
              </a:ext>
            </a:extLst>
          </p:cNvPr>
          <p:cNvSpPr/>
          <p:nvPr/>
        </p:nvSpPr>
        <p:spPr>
          <a:xfrm>
            <a:off x="8252383" y="3639270"/>
            <a:ext cx="545335" cy="563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042EE31-E6D1-3F4F-BB38-ADE8447E747C}"/>
              </a:ext>
            </a:extLst>
          </p:cNvPr>
          <p:cNvCxnSpPr>
            <a:stCxn id="35" idx="5"/>
            <a:endCxn id="36" idx="1"/>
          </p:cNvCxnSpPr>
          <p:nvPr/>
        </p:nvCxnSpPr>
        <p:spPr>
          <a:xfrm>
            <a:off x="7245027" y="1784627"/>
            <a:ext cx="307637" cy="34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1682090-2C8D-0E4C-9CC0-D8F2C5DD6C7D}"/>
              </a:ext>
            </a:extLst>
          </p:cNvPr>
          <p:cNvCxnSpPr>
            <a:stCxn id="36" idx="5"/>
            <a:endCxn id="37" idx="1"/>
          </p:cNvCxnSpPr>
          <p:nvPr/>
        </p:nvCxnSpPr>
        <p:spPr>
          <a:xfrm>
            <a:off x="7938275" y="2529196"/>
            <a:ext cx="175856" cy="29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D646C29-DF21-C041-A5F6-A1AE406CB047}"/>
              </a:ext>
            </a:extLst>
          </p:cNvPr>
          <p:cNvCxnSpPr>
            <a:stCxn id="37" idx="4"/>
            <a:endCxn id="52" idx="0"/>
          </p:cNvCxnSpPr>
          <p:nvPr/>
        </p:nvCxnSpPr>
        <p:spPr>
          <a:xfrm>
            <a:off x="8306937" y="3309734"/>
            <a:ext cx="218114" cy="32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09544BC-DEB2-0942-8247-5600C1F70AC1}"/>
              </a:ext>
            </a:extLst>
          </p:cNvPr>
          <p:cNvSpPr/>
          <p:nvPr/>
        </p:nvSpPr>
        <p:spPr>
          <a:xfrm>
            <a:off x="6168472" y="2099155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0AE62C2-BB4B-E148-B241-C395DF5C2074}"/>
              </a:ext>
            </a:extLst>
          </p:cNvPr>
          <p:cNvCxnSpPr/>
          <p:nvPr/>
        </p:nvCxnSpPr>
        <p:spPr>
          <a:xfrm flipH="1">
            <a:off x="6633945" y="1791231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C95A1882-3B27-4641-8764-D6D4D559B3EC}"/>
              </a:ext>
            </a:extLst>
          </p:cNvPr>
          <p:cNvSpPr/>
          <p:nvPr/>
        </p:nvSpPr>
        <p:spPr>
          <a:xfrm>
            <a:off x="7015029" y="281716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5EF8E32-84EE-D841-AF11-48D3A259FB15}"/>
              </a:ext>
            </a:extLst>
          </p:cNvPr>
          <p:cNvCxnSpPr/>
          <p:nvPr/>
        </p:nvCxnSpPr>
        <p:spPr>
          <a:xfrm flipH="1">
            <a:off x="7287697" y="2509242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E6693E4-8FC3-554B-B3E3-E15932D07FC7}"/>
              </a:ext>
            </a:extLst>
          </p:cNvPr>
          <p:cNvSpPr/>
          <p:nvPr/>
        </p:nvSpPr>
        <p:spPr>
          <a:xfrm>
            <a:off x="463112" y="2353458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110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grpSp>
        <p:nvGrpSpPr>
          <p:cNvPr id="38" name="Agrupar 15">
            <a:extLst>
              <a:ext uri="{FF2B5EF4-FFF2-40B4-BE49-F238E27FC236}">
                <a16:creationId xmlns:a16="http://schemas.microsoft.com/office/drawing/2014/main" id="{DCCFEE68-AE30-5743-8C63-97BAD2B61A28}"/>
              </a:ext>
            </a:extLst>
          </p:cNvPr>
          <p:cNvGrpSpPr/>
          <p:nvPr/>
        </p:nvGrpSpPr>
        <p:grpSpPr>
          <a:xfrm>
            <a:off x="720000" y="1732158"/>
            <a:ext cx="1711537" cy="2160431"/>
            <a:chOff x="3569270" y="2179783"/>
            <a:chExt cx="1711537" cy="2160431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FE38BAF-0CBB-6742-8093-06A395374DBB}"/>
                </a:ext>
              </a:extLst>
            </p:cNvPr>
            <p:cNvSpPr/>
            <p:nvPr/>
          </p:nvSpPr>
          <p:spPr>
            <a:xfrm>
              <a:off x="4219848" y="2179783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ED51A92-CCDA-D346-B9E2-690A1552E4AD}"/>
                </a:ext>
              </a:extLst>
            </p:cNvPr>
            <p:cNvSpPr/>
            <p:nvPr/>
          </p:nvSpPr>
          <p:spPr>
            <a:xfrm>
              <a:off x="3569270" y="2968614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07D1071-183E-1044-8C4B-29D5D876AD3A}"/>
                </a:ext>
              </a:extLst>
            </p:cNvPr>
            <p:cNvSpPr/>
            <p:nvPr/>
          </p:nvSpPr>
          <p:spPr>
            <a:xfrm>
              <a:off x="4735472" y="2895001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8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E4050992-719A-7340-B6E3-C42DCC278713}"/>
                </a:ext>
              </a:extLst>
            </p:cNvPr>
            <p:cNvSpPr/>
            <p:nvPr/>
          </p:nvSpPr>
          <p:spPr>
            <a:xfrm>
              <a:off x="3841938" y="3776796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6</a:t>
              </a: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069E598-424A-5040-9CFD-B633EBB1172E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 flipH="1">
              <a:off x="4034743" y="2660690"/>
              <a:ext cx="264967" cy="390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89407ECA-EAF4-DB43-A87F-CB888C0B59A2}"/>
                </a:ext>
              </a:extLst>
            </p:cNvPr>
            <p:cNvCxnSpPr>
              <a:stCxn id="39" idx="5"/>
              <a:endCxn id="41" idx="1"/>
            </p:cNvCxnSpPr>
            <p:nvPr/>
          </p:nvCxnSpPr>
          <p:spPr>
            <a:xfrm>
              <a:off x="4685321" y="2660690"/>
              <a:ext cx="130013" cy="316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2486EC74-0AEF-244E-B166-C47B1219EBDD}"/>
                </a:ext>
              </a:extLst>
            </p:cNvPr>
            <p:cNvCxnSpPr>
              <a:stCxn id="40" idx="5"/>
              <a:endCxn id="42" idx="0"/>
            </p:cNvCxnSpPr>
            <p:nvPr/>
          </p:nvCxnSpPr>
          <p:spPr>
            <a:xfrm>
              <a:off x="4034743" y="3449521"/>
              <a:ext cx="79863" cy="32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ruz 45">
            <a:extLst>
              <a:ext uri="{FF2B5EF4-FFF2-40B4-BE49-F238E27FC236}">
                <a16:creationId xmlns:a16="http://schemas.microsoft.com/office/drawing/2014/main" id="{34333858-E4CE-B449-846E-1597E8BBC0E1}"/>
              </a:ext>
            </a:extLst>
          </p:cNvPr>
          <p:cNvSpPr/>
          <p:nvPr/>
        </p:nvSpPr>
        <p:spPr>
          <a:xfrm>
            <a:off x="2817148" y="2447376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accent4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EAA1A54-5CC7-D14E-BFAE-93322820517E}"/>
              </a:ext>
            </a:extLst>
          </p:cNvPr>
          <p:cNvSpPr/>
          <p:nvPr/>
        </p:nvSpPr>
        <p:spPr>
          <a:xfrm>
            <a:off x="4214598" y="1663373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AA91B7A-078D-6444-8C53-9BDD670B8179}"/>
              </a:ext>
            </a:extLst>
          </p:cNvPr>
          <p:cNvSpPr/>
          <p:nvPr/>
        </p:nvSpPr>
        <p:spPr>
          <a:xfrm>
            <a:off x="3786891" y="2452204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9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DF6367F-D355-6D47-BB73-C3620F9E1FC8}"/>
              </a:ext>
            </a:extLst>
          </p:cNvPr>
          <p:cNvSpPr/>
          <p:nvPr/>
        </p:nvSpPr>
        <p:spPr>
          <a:xfrm>
            <a:off x="4696581" y="2405534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2B6B6DD-FE7E-CF49-9754-D20C7AC2402A}"/>
              </a:ext>
            </a:extLst>
          </p:cNvPr>
          <p:cNvSpPr/>
          <p:nvPr/>
        </p:nvSpPr>
        <p:spPr>
          <a:xfrm>
            <a:off x="4473217" y="326038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accent4"/>
                </a:solidFill>
              </a:rPr>
              <a:t>7</a:t>
            </a:r>
            <a:endParaRPr lang="es-ES_tradnl" dirty="0">
              <a:solidFill>
                <a:schemeClr val="accent4"/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F9C1F29-7379-D64B-80D4-AFB6FCD22336}"/>
              </a:ext>
            </a:extLst>
          </p:cNvPr>
          <p:cNvCxnSpPr>
            <a:stCxn id="47" idx="3"/>
            <a:endCxn id="48" idx="0"/>
          </p:cNvCxnSpPr>
          <p:nvPr/>
        </p:nvCxnSpPr>
        <p:spPr>
          <a:xfrm flipH="1">
            <a:off x="4059559" y="2144280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284FD41-6E48-884E-AA01-011B2C4C826A}"/>
              </a:ext>
            </a:extLst>
          </p:cNvPr>
          <p:cNvCxnSpPr>
            <a:endCxn id="55" idx="1"/>
          </p:cNvCxnSpPr>
          <p:nvPr/>
        </p:nvCxnSpPr>
        <p:spPr>
          <a:xfrm flipH="1" flipV="1">
            <a:off x="4658815" y="2081206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FF820BD-463E-DB4C-842B-0BFDD72611AA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 flipH="1">
            <a:off x="4745885" y="2968952"/>
            <a:ext cx="223364" cy="29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7B8DB79-024F-154E-B24A-A9E21A9173DA}"/>
              </a:ext>
            </a:extLst>
          </p:cNvPr>
          <p:cNvCxnSpPr/>
          <p:nvPr/>
        </p:nvCxnSpPr>
        <p:spPr>
          <a:xfrm>
            <a:off x="5650786" y="2603500"/>
            <a:ext cx="1171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5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2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9"/>
          <p:cNvSpPr txBox="1">
            <a:spLocks noGrp="1"/>
          </p:cNvSpPr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grpSp>
        <p:nvGrpSpPr>
          <p:cNvPr id="20" name="Agrupar 15">
            <a:extLst>
              <a:ext uri="{FF2B5EF4-FFF2-40B4-BE49-F238E27FC236}">
                <a16:creationId xmlns:a16="http://schemas.microsoft.com/office/drawing/2014/main" id="{642CCEF0-F7D7-E544-993A-80F16F8D94D0}"/>
              </a:ext>
            </a:extLst>
          </p:cNvPr>
          <p:cNvGrpSpPr/>
          <p:nvPr/>
        </p:nvGrpSpPr>
        <p:grpSpPr>
          <a:xfrm>
            <a:off x="322751" y="1898374"/>
            <a:ext cx="1711537" cy="2160431"/>
            <a:chOff x="3569270" y="2179783"/>
            <a:chExt cx="1711537" cy="2160431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527028B-EEA7-BF4A-83A3-15DAB575FDCB}"/>
                </a:ext>
              </a:extLst>
            </p:cNvPr>
            <p:cNvSpPr/>
            <p:nvPr/>
          </p:nvSpPr>
          <p:spPr>
            <a:xfrm>
              <a:off x="4219848" y="2179783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8AAA45F-0BEE-E344-AEE9-393AF786A323}"/>
                </a:ext>
              </a:extLst>
            </p:cNvPr>
            <p:cNvSpPr/>
            <p:nvPr/>
          </p:nvSpPr>
          <p:spPr>
            <a:xfrm>
              <a:off x="3569270" y="2968614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298BA39-E997-1341-9090-D1126623AFDE}"/>
                </a:ext>
              </a:extLst>
            </p:cNvPr>
            <p:cNvSpPr/>
            <p:nvPr/>
          </p:nvSpPr>
          <p:spPr>
            <a:xfrm>
              <a:off x="4735472" y="2895001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8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3A9614D-9776-BF4F-A587-F63815DB5A93}"/>
                </a:ext>
              </a:extLst>
            </p:cNvPr>
            <p:cNvSpPr/>
            <p:nvPr/>
          </p:nvSpPr>
          <p:spPr>
            <a:xfrm>
              <a:off x="3841938" y="3776796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6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27A4701-8F01-504D-8D0D-B1EAE68A3DD5}"/>
                </a:ext>
              </a:extLst>
            </p:cNvPr>
            <p:cNvCxnSpPr>
              <a:stCxn id="21" idx="3"/>
              <a:endCxn id="22" idx="7"/>
            </p:cNvCxnSpPr>
            <p:nvPr/>
          </p:nvCxnSpPr>
          <p:spPr>
            <a:xfrm flipH="1">
              <a:off x="4034743" y="2660690"/>
              <a:ext cx="264967" cy="390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26C9361-D941-FC44-869B-760FBDD59370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4685321" y="2660690"/>
              <a:ext cx="130013" cy="316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A24281F-0B57-4A47-AB57-4789B97BAB67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4034743" y="3449521"/>
              <a:ext cx="79863" cy="32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ruz 27">
            <a:extLst>
              <a:ext uri="{FF2B5EF4-FFF2-40B4-BE49-F238E27FC236}">
                <a16:creationId xmlns:a16="http://schemas.microsoft.com/office/drawing/2014/main" id="{B1D6A795-598A-AC46-8AA5-1425C84E8509}"/>
              </a:ext>
            </a:extLst>
          </p:cNvPr>
          <p:cNvSpPr/>
          <p:nvPr/>
        </p:nvSpPr>
        <p:spPr>
          <a:xfrm>
            <a:off x="2419899" y="2613592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accent4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FF462FC-6635-8B4F-8019-4681560E6C9E}"/>
              </a:ext>
            </a:extLst>
          </p:cNvPr>
          <p:cNvSpPr/>
          <p:nvPr/>
        </p:nvSpPr>
        <p:spPr>
          <a:xfrm>
            <a:off x="3817349" y="182958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201CF6D-EFA8-7D4A-AB5A-751ACFB33F88}"/>
              </a:ext>
            </a:extLst>
          </p:cNvPr>
          <p:cNvSpPr/>
          <p:nvPr/>
        </p:nvSpPr>
        <p:spPr>
          <a:xfrm>
            <a:off x="3389642" y="2618420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9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DE0689B-4BD9-A643-BEEE-B7473AFE3551}"/>
              </a:ext>
            </a:extLst>
          </p:cNvPr>
          <p:cNvSpPr/>
          <p:nvPr/>
        </p:nvSpPr>
        <p:spPr>
          <a:xfrm>
            <a:off x="4299332" y="2571750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4D6951F-2536-BA49-9F4A-D7CB67559E87}"/>
              </a:ext>
            </a:extLst>
          </p:cNvPr>
          <p:cNvSpPr/>
          <p:nvPr/>
        </p:nvSpPr>
        <p:spPr>
          <a:xfrm>
            <a:off x="4075968" y="3426602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accent4"/>
                </a:solidFill>
              </a:rPr>
              <a:t>7</a:t>
            </a:r>
            <a:endParaRPr lang="es-ES_tradnl" dirty="0">
              <a:solidFill>
                <a:schemeClr val="accent4"/>
              </a:solidFill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0CE0933-43BE-504D-98AE-3E33AA589B80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 flipH="1">
            <a:off x="3662310" y="2310496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ED8C40C-B6F6-BB44-A950-365FB6BC869F}"/>
              </a:ext>
            </a:extLst>
          </p:cNvPr>
          <p:cNvCxnSpPr>
            <a:endCxn id="34" idx="1"/>
          </p:cNvCxnSpPr>
          <p:nvPr/>
        </p:nvCxnSpPr>
        <p:spPr>
          <a:xfrm flipH="1" flipV="1">
            <a:off x="4261566" y="2247422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8DCD6C2-790E-AB4B-A9CA-0478FF0158B5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 flipH="1">
            <a:off x="4348636" y="3135168"/>
            <a:ext cx="223364" cy="29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311617-C048-8841-A475-0C0BA9B582A6}"/>
              </a:ext>
            </a:extLst>
          </p:cNvPr>
          <p:cNvCxnSpPr/>
          <p:nvPr/>
        </p:nvCxnSpPr>
        <p:spPr>
          <a:xfrm>
            <a:off x="5253537" y="2769716"/>
            <a:ext cx="61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CF791834-DF98-944C-B759-16CF9BC34AF9}"/>
              </a:ext>
            </a:extLst>
          </p:cNvPr>
          <p:cNvSpPr/>
          <p:nvPr/>
        </p:nvSpPr>
        <p:spPr>
          <a:xfrm>
            <a:off x="6899881" y="1266171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54A1648-09A7-9E46-A568-FFDB9BB1433D}"/>
              </a:ext>
            </a:extLst>
          </p:cNvPr>
          <p:cNvSpPr/>
          <p:nvPr/>
        </p:nvSpPr>
        <p:spPr>
          <a:xfrm>
            <a:off x="6081878" y="2055002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6872C9F-E8E1-FF4F-9B54-0CF27374DB92}"/>
              </a:ext>
            </a:extLst>
          </p:cNvPr>
          <p:cNvSpPr/>
          <p:nvPr/>
        </p:nvSpPr>
        <p:spPr>
          <a:xfrm>
            <a:off x="7725959" y="198138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D86B5CE0-EF5C-6943-824E-0A33C15E5805}"/>
              </a:ext>
            </a:extLst>
          </p:cNvPr>
          <p:cNvSpPr/>
          <p:nvPr/>
        </p:nvSpPr>
        <p:spPr>
          <a:xfrm>
            <a:off x="6354546" y="2863184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E61AC1EC-AC86-2A4B-9574-88919077C8F4}"/>
              </a:ext>
            </a:extLst>
          </p:cNvPr>
          <p:cNvSpPr/>
          <p:nvPr/>
        </p:nvSpPr>
        <p:spPr>
          <a:xfrm>
            <a:off x="7229927" y="2896128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9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23F84D0-60AA-CC42-B535-0F5ECC7AC0C1}"/>
              </a:ext>
            </a:extLst>
          </p:cNvPr>
          <p:cNvSpPr/>
          <p:nvPr/>
        </p:nvSpPr>
        <p:spPr>
          <a:xfrm>
            <a:off x="8246434" y="285345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26AA204-7B21-EF43-9A32-8810D7F7A9FA}"/>
              </a:ext>
            </a:extLst>
          </p:cNvPr>
          <p:cNvSpPr/>
          <p:nvPr/>
        </p:nvSpPr>
        <p:spPr>
          <a:xfrm>
            <a:off x="7556517" y="3708311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accent4"/>
                </a:solidFill>
              </a:rPr>
              <a:t>7</a:t>
            </a:r>
            <a:endParaRPr lang="es-ES_tradnl" dirty="0">
              <a:solidFill>
                <a:schemeClr val="accent4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16CBB48-1F28-D847-BE5F-0BF571FDAAE8}"/>
              </a:ext>
            </a:extLst>
          </p:cNvPr>
          <p:cNvSpPr/>
          <p:nvPr/>
        </p:nvSpPr>
        <p:spPr>
          <a:xfrm>
            <a:off x="8307962" y="3703157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B240F8A-8A6F-2849-91FB-7A61C95FC6ED}"/>
              </a:ext>
            </a:extLst>
          </p:cNvPr>
          <p:cNvCxnSpPr>
            <a:stCxn id="37" idx="3"/>
            <a:endCxn id="52" idx="0"/>
          </p:cNvCxnSpPr>
          <p:nvPr/>
        </p:nvCxnSpPr>
        <p:spPr>
          <a:xfrm flipH="1">
            <a:off x="6354546" y="1747078"/>
            <a:ext cx="625197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549FA8C-AD5F-FE4E-98A4-2AE10974A325}"/>
              </a:ext>
            </a:extLst>
          </p:cNvPr>
          <p:cNvCxnSpPr>
            <a:stCxn id="52" idx="4"/>
            <a:endCxn id="54" idx="1"/>
          </p:cNvCxnSpPr>
          <p:nvPr/>
        </p:nvCxnSpPr>
        <p:spPr>
          <a:xfrm>
            <a:off x="6354546" y="2618420"/>
            <a:ext cx="79862" cy="32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34EDE151-8D4B-3449-872A-A9847AB19168}"/>
              </a:ext>
            </a:extLst>
          </p:cNvPr>
          <p:cNvCxnSpPr>
            <a:stCxn id="37" idx="5"/>
            <a:endCxn id="53" idx="1"/>
          </p:cNvCxnSpPr>
          <p:nvPr/>
        </p:nvCxnSpPr>
        <p:spPr>
          <a:xfrm>
            <a:off x="7365354" y="1747078"/>
            <a:ext cx="440467" cy="31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2E31776-B8C6-7348-B054-4B9417846A05}"/>
              </a:ext>
            </a:extLst>
          </p:cNvPr>
          <p:cNvCxnSpPr>
            <a:stCxn id="53" idx="3"/>
          </p:cNvCxnSpPr>
          <p:nvPr/>
        </p:nvCxnSpPr>
        <p:spPr>
          <a:xfrm flipH="1">
            <a:off x="7525078" y="2462296"/>
            <a:ext cx="280743" cy="67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8FDEEDB-8FCB-3C4C-857D-CD2F19E3F874}"/>
              </a:ext>
            </a:extLst>
          </p:cNvPr>
          <p:cNvCxnSpPr>
            <a:stCxn id="53" idx="5"/>
            <a:endCxn id="59" idx="1"/>
          </p:cNvCxnSpPr>
          <p:nvPr/>
        </p:nvCxnSpPr>
        <p:spPr>
          <a:xfrm>
            <a:off x="8191432" y="2462296"/>
            <a:ext cx="134864" cy="47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6A5EB1F1-262A-AD4B-9097-6CC001548DA6}"/>
              </a:ext>
            </a:extLst>
          </p:cNvPr>
          <p:cNvCxnSpPr>
            <a:stCxn id="59" idx="3"/>
            <a:endCxn id="60" idx="7"/>
          </p:cNvCxnSpPr>
          <p:nvPr/>
        </p:nvCxnSpPr>
        <p:spPr>
          <a:xfrm flipH="1">
            <a:off x="8021990" y="3334366"/>
            <a:ext cx="304306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3B915B8-C846-6545-9CD7-0C2E1C20260E}"/>
              </a:ext>
            </a:extLst>
          </p:cNvPr>
          <p:cNvCxnSpPr>
            <a:stCxn id="59" idx="4"/>
            <a:endCxn id="61" idx="0"/>
          </p:cNvCxnSpPr>
          <p:nvPr/>
        </p:nvCxnSpPr>
        <p:spPr>
          <a:xfrm>
            <a:off x="8519102" y="3416877"/>
            <a:ext cx="61528" cy="28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3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0"/>
          <p:cNvSpPr txBox="1">
            <a:spLocks noGrp="1"/>
          </p:cNvSpPr>
          <p:nvPr>
            <p:ph type="title"/>
          </p:nvPr>
        </p:nvSpPr>
        <p:spPr>
          <a:xfrm>
            <a:off x="4366800" y="540000"/>
            <a:ext cx="40572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MEZCLA </a:t>
            </a:r>
            <a:r>
              <a:rPr lang="en" dirty="0" err="1"/>
              <a:t>mejorada</a:t>
            </a:r>
            <a:r>
              <a:rPr lang="en" dirty="0"/>
              <a:t> (A,B)</a:t>
            </a:r>
            <a:endParaRPr dirty="0"/>
          </a:p>
        </p:txBody>
      </p:sp>
      <p:sp>
        <p:nvSpPr>
          <p:cNvPr id="1308" name="Google Shape;1308;p50"/>
          <p:cNvSpPr txBox="1">
            <a:spLocks noGrp="1"/>
          </p:cNvSpPr>
          <p:nvPr>
            <p:ph type="title" idx="2"/>
          </p:nvPr>
        </p:nvSpPr>
        <p:spPr>
          <a:xfrm>
            <a:off x="300180" y="1172115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</a:t>
            </a:r>
            <a:endParaRPr dirty="0"/>
          </a:p>
        </p:txBody>
      </p:sp>
      <p:sp>
        <p:nvSpPr>
          <p:cNvPr id="1309" name="Google Shape;1309;p50"/>
          <p:cNvSpPr txBox="1">
            <a:spLocks noGrp="1"/>
          </p:cNvSpPr>
          <p:nvPr>
            <p:ph type="title" idx="3"/>
          </p:nvPr>
        </p:nvSpPr>
        <p:spPr>
          <a:xfrm>
            <a:off x="319606" y="1537430"/>
            <a:ext cx="7161113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_tradnl" dirty="0"/>
              <a:t>Si alguno de los árboles es </a:t>
            </a:r>
            <a:r>
              <a:rPr lang="es-ES_tradnl" b="1" dirty="0">
                <a:solidFill>
                  <a:srgbClr val="309FDC"/>
                </a:solidFill>
              </a:rPr>
              <a:t>vacío</a:t>
            </a:r>
            <a:r>
              <a:rPr lang="es-ES_tradnl" dirty="0"/>
              <a:t>, el otro es el resultado.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/>
          </a:p>
        </p:txBody>
      </p:sp>
      <p:sp>
        <p:nvSpPr>
          <p:cNvPr id="1310" name="Google Shape;1310;p50"/>
          <p:cNvSpPr txBox="1">
            <a:spLocks noGrp="1"/>
          </p:cNvSpPr>
          <p:nvPr>
            <p:ph type="title" idx="4"/>
          </p:nvPr>
        </p:nvSpPr>
        <p:spPr>
          <a:xfrm>
            <a:off x="1130332" y="1993518"/>
            <a:ext cx="2292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En caso contrario</a:t>
            </a:r>
          </a:p>
        </p:txBody>
      </p:sp>
      <p:grpSp>
        <p:nvGrpSpPr>
          <p:cNvPr id="1324" name="Google Shape;1324;p50"/>
          <p:cNvGrpSpPr/>
          <p:nvPr/>
        </p:nvGrpSpPr>
        <p:grpSpPr>
          <a:xfrm>
            <a:off x="4323839" y="2231718"/>
            <a:ext cx="490234" cy="354902"/>
            <a:chOff x="5746938" y="1543503"/>
            <a:chExt cx="387261" cy="280356"/>
          </a:xfrm>
        </p:grpSpPr>
        <p:sp>
          <p:nvSpPr>
            <p:cNvPr id="1325" name="Google Shape;1325;p50"/>
            <p:cNvSpPr/>
            <p:nvPr/>
          </p:nvSpPr>
          <p:spPr>
            <a:xfrm>
              <a:off x="5746938" y="1543503"/>
              <a:ext cx="186256" cy="279591"/>
            </a:xfrm>
            <a:custGeom>
              <a:avLst/>
              <a:gdLst/>
              <a:ahLst/>
              <a:cxnLst/>
              <a:rect l="l" t="t" r="r" b="b"/>
              <a:pathLst>
                <a:path w="5847" h="8777" extrusionOk="0">
                  <a:moveTo>
                    <a:pt x="2712" y="1"/>
                  </a:moveTo>
                  <a:cubicBezTo>
                    <a:pt x="2459" y="1"/>
                    <a:pt x="2198" y="57"/>
                    <a:pt x="1941" y="180"/>
                  </a:cubicBezTo>
                  <a:cubicBezTo>
                    <a:pt x="1846" y="228"/>
                    <a:pt x="1822" y="335"/>
                    <a:pt x="1857" y="406"/>
                  </a:cubicBezTo>
                  <a:cubicBezTo>
                    <a:pt x="1889" y="470"/>
                    <a:pt x="1947" y="502"/>
                    <a:pt x="2004" y="502"/>
                  </a:cubicBezTo>
                  <a:cubicBezTo>
                    <a:pt x="2032" y="502"/>
                    <a:pt x="2060" y="494"/>
                    <a:pt x="2084" y="478"/>
                  </a:cubicBezTo>
                  <a:cubicBezTo>
                    <a:pt x="2292" y="377"/>
                    <a:pt x="2506" y="331"/>
                    <a:pt x="2712" y="331"/>
                  </a:cubicBezTo>
                  <a:cubicBezTo>
                    <a:pt x="3746" y="331"/>
                    <a:pt x="4616" y="1478"/>
                    <a:pt x="3882" y="2609"/>
                  </a:cubicBezTo>
                  <a:cubicBezTo>
                    <a:pt x="3751" y="2823"/>
                    <a:pt x="3751" y="3085"/>
                    <a:pt x="3882" y="3312"/>
                  </a:cubicBezTo>
                  <a:cubicBezTo>
                    <a:pt x="3989" y="3490"/>
                    <a:pt x="3989" y="3728"/>
                    <a:pt x="3882" y="3907"/>
                  </a:cubicBezTo>
                  <a:cubicBezTo>
                    <a:pt x="3751" y="4109"/>
                    <a:pt x="3739" y="4383"/>
                    <a:pt x="3905" y="4633"/>
                  </a:cubicBezTo>
                  <a:cubicBezTo>
                    <a:pt x="4108" y="4967"/>
                    <a:pt x="4203" y="5359"/>
                    <a:pt x="4108" y="5752"/>
                  </a:cubicBezTo>
                  <a:cubicBezTo>
                    <a:pt x="3962" y="6482"/>
                    <a:pt x="3341" y="6887"/>
                    <a:pt x="2712" y="6887"/>
                  </a:cubicBezTo>
                  <a:cubicBezTo>
                    <a:pt x="2264" y="6887"/>
                    <a:pt x="1811" y="6682"/>
                    <a:pt x="1524" y="6241"/>
                  </a:cubicBezTo>
                  <a:cubicBezTo>
                    <a:pt x="393" y="4562"/>
                    <a:pt x="357" y="2704"/>
                    <a:pt x="1524" y="954"/>
                  </a:cubicBezTo>
                  <a:cubicBezTo>
                    <a:pt x="1560" y="883"/>
                    <a:pt x="1548" y="776"/>
                    <a:pt x="1476" y="716"/>
                  </a:cubicBezTo>
                  <a:cubicBezTo>
                    <a:pt x="1451" y="703"/>
                    <a:pt x="1421" y="697"/>
                    <a:pt x="1390" y="697"/>
                  </a:cubicBezTo>
                  <a:cubicBezTo>
                    <a:pt x="1334" y="697"/>
                    <a:pt x="1276" y="718"/>
                    <a:pt x="1238" y="764"/>
                  </a:cubicBezTo>
                  <a:cubicBezTo>
                    <a:pt x="48" y="2562"/>
                    <a:pt x="0" y="4562"/>
                    <a:pt x="1238" y="6419"/>
                  </a:cubicBezTo>
                  <a:cubicBezTo>
                    <a:pt x="1594" y="6958"/>
                    <a:pt x="2149" y="7209"/>
                    <a:pt x="2700" y="7209"/>
                  </a:cubicBezTo>
                  <a:cubicBezTo>
                    <a:pt x="3477" y="7209"/>
                    <a:pt x="4246" y="6710"/>
                    <a:pt x="4441" y="5812"/>
                  </a:cubicBezTo>
                  <a:cubicBezTo>
                    <a:pt x="4524" y="5348"/>
                    <a:pt x="4453" y="4871"/>
                    <a:pt x="4167" y="4407"/>
                  </a:cubicBezTo>
                  <a:cubicBezTo>
                    <a:pt x="4108" y="4312"/>
                    <a:pt x="4108" y="4169"/>
                    <a:pt x="4167" y="4074"/>
                  </a:cubicBezTo>
                  <a:cubicBezTo>
                    <a:pt x="4215" y="3990"/>
                    <a:pt x="4239" y="3919"/>
                    <a:pt x="4274" y="3847"/>
                  </a:cubicBezTo>
                  <a:lnTo>
                    <a:pt x="4477" y="3847"/>
                  </a:lnTo>
                  <a:cubicBezTo>
                    <a:pt x="5060" y="3847"/>
                    <a:pt x="5525" y="4312"/>
                    <a:pt x="5525" y="4883"/>
                  </a:cubicBezTo>
                  <a:lnTo>
                    <a:pt x="5525" y="8610"/>
                  </a:lnTo>
                  <a:cubicBezTo>
                    <a:pt x="5525" y="8693"/>
                    <a:pt x="5596" y="8777"/>
                    <a:pt x="5691" y="8777"/>
                  </a:cubicBezTo>
                  <a:cubicBezTo>
                    <a:pt x="5775" y="8777"/>
                    <a:pt x="5846" y="8693"/>
                    <a:pt x="5846" y="8610"/>
                  </a:cubicBezTo>
                  <a:lnTo>
                    <a:pt x="5846" y="4883"/>
                  </a:lnTo>
                  <a:cubicBezTo>
                    <a:pt x="5834" y="4240"/>
                    <a:pt x="5346" y="3681"/>
                    <a:pt x="4703" y="3550"/>
                  </a:cubicBezTo>
                  <a:cubicBezTo>
                    <a:pt x="5120" y="3419"/>
                    <a:pt x="5429" y="2966"/>
                    <a:pt x="5429" y="2454"/>
                  </a:cubicBezTo>
                  <a:lnTo>
                    <a:pt x="5429" y="2228"/>
                  </a:lnTo>
                  <a:cubicBezTo>
                    <a:pt x="5429" y="2133"/>
                    <a:pt x="5358" y="2061"/>
                    <a:pt x="5275" y="2061"/>
                  </a:cubicBezTo>
                  <a:cubicBezTo>
                    <a:pt x="5179" y="2061"/>
                    <a:pt x="5108" y="2133"/>
                    <a:pt x="5108" y="2228"/>
                  </a:cubicBezTo>
                  <a:lnTo>
                    <a:pt x="5108" y="2454"/>
                  </a:lnTo>
                  <a:cubicBezTo>
                    <a:pt x="5108" y="2895"/>
                    <a:pt x="4810" y="3264"/>
                    <a:pt x="4453" y="3264"/>
                  </a:cubicBezTo>
                  <a:lnTo>
                    <a:pt x="4215" y="3264"/>
                  </a:lnTo>
                  <a:cubicBezTo>
                    <a:pt x="4203" y="3228"/>
                    <a:pt x="4179" y="3181"/>
                    <a:pt x="4167" y="3145"/>
                  </a:cubicBezTo>
                  <a:cubicBezTo>
                    <a:pt x="4108" y="3050"/>
                    <a:pt x="4096" y="2907"/>
                    <a:pt x="4167" y="2812"/>
                  </a:cubicBezTo>
                  <a:cubicBezTo>
                    <a:pt x="5052" y="1439"/>
                    <a:pt x="3994" y="1"/>
                    <a:pt x="2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949090" y="1543949"/>
              <a:ext cx="185109" cy="279910"/>
            </a:xfrm>
            <a:custGeom>
              <a:avLst/>
              <a:gdLst/>
              <a:ahLst/>
              <a:cxnLst/>
              <a:rect l="l" t="t" r="r" b="b"/>
              <a:pathLst>
                <a:path w="5811" h="8787" extrusionOk="0">
                  <a:moveTo>
                    <a:pt x="3104" y="0"/>
                  </a:moveTo>
                  <a:cubicBezTo>
                    <a:pt x="1830" y="0"/>
                    <a:pt x="786" y="1434"/>
                    <a:pt x="1667" y="2809"/>
                  </a:cubicBezTo>
                  <a:cubicBezTo>
                    <a:pt x="1727" y="2917"/>
                    <a:pt x="1727" y="3048"/>
                    <a:pt x="1667" y="3155"/>
                  </a:cubicBezTo>
                  <a:cubicBezTo>
                    <a:pt x="1643" y="3179"/>
                    <a:pt x="1631" y="3226"/>
                    <a:pt x="1619" y="3274"/>
                  </a:cubicBezTo>
                  <a:lnTo>
                    <a:pt x="1381" y="3274"/>
                  </a:lnTo>
                  <a:cubicBezTo>
                    <a:pt x="1024" y="3274"/>
                    <a:pt x="726" y="2893"/>
                    <a:pt x="726" y="2452"/>
                  </a:cubicBezTo>
                  <a:lnTo>
                    <a:pt x="726" y="2226"/>
                  </a:lnTo>
                  <a:cubicBezTo>
                    <a:pt x="726" y="2143"/>
                    <a:pt x="655" y="2059"/>
                    <a:pt x="560" y="2059"/>
                  </a:cubicBezTo>
                  <a:cubicBezTo>
                    <a:pt x="476" y="2059"/>
                    <a:pt x="393" y="2143"/>
                    <a:pt x="393" y="2226"/>
                  </a:cubicBezTo>
                  <a:lnTo>
                    <a:pt x="393" y="2452"/>
                  </a:lnTo>
                  <a:cubicBezTo>
                    <a:pt x="393" y="2976"/>
                    <a:pt x="714" y="3417"/>
                    <a:pt x="1131" y="3548"/>
                  </a:cubicBezTo>
                  <a:cubicBezTo>
                    <a:pt x="488" y="3667"/>
                    <a:pt x="0" y="4238"/>
                    <a:pt x="0" y="4905"/>
                  </a:cubicBezTo>
                  <a:lnTo>
                    <a:pt x="0" y="8632"/>
                  </a:lnTo>
                  <a:cubicBezTo>
                    <a:pt x="0" y="8715"/>
                    <a:pt x="72" y="8786"/>
                    <a:pt x="155" y="8786"/>
                  </a:cubicBezTo>
                  <a:cubicBezTo>
                    <a:pt x="250" y="8786"/>
                    <a:pt x="322" y="8715"/>
                    <a:pt x="322" y="8632"/>
                  </a:cubicBezTo>
                  <a:lnTo>
                    <a:pt x="322" y="4905"/>
                  </a:lnTo>
                  <a:cubicBezTo>
                    <a:pt x="322" y="4322"/>
                    <a:pt x="786" y="3869"/>
                    <a:pt x="1369" y="3869"/>
                  </a:cubicBezTo>
                  <a:lnTo>
                    <a:pt x="1572" y="3869"/>
                  </a:lnTo>
                  <a:cubicBezTo>
                    <a:pt x="1584" y="3941"/>
                    <a:pt x="1631" y="4024"/>
                    <a:pt x="1679" y="4083"/>
                  </a:cubicBezTo>
                  <a:cubicBezTo>
                    <a:pt x="1738" y="4191"/>
                    <a:pt x="1750" y="4322"/>
                    <a:pt x="1667" y="4464"/>
                  </a:cubicBezTo>
                  <a:cubicBezTo>
                    <a:pt x="893" y="5631"/>
                    <a:pt x="1679" y="7227"/>
                    <a:pt x="3120" y="7227"/>
                  </a:cubicBezTo>
                  <a:cubicBezTo>
                    <a:pt x="3715" y="7227"/>
                    <a:pt x="4263" y="6929"/>
                    <a:pt x="4596" y="6441"/>
                  </a:cubicBezTo>
                  <a:cubicBezTo>
                    <a:pt x="5787" y="4643"/>
                    <a:pt x="5810" y="2643"/>
                    <a:pt x="4584" y="785"/>
                  </a:cubicBezTo>
                  <a:cubicBezTo>
                    <a:pt x="4553" y="739"/>
                    <a:pt x="4497" y="708"/>
                    <a:pt x="4439" y="708"/>
                  </a:cubicBezTo>
                  <a:cubicBezTo>
                    <a:pt x="4407" y="708"/>
                    <a:pt x="4375" y="717"/>
                    <a:pt x="4346" y="738"/>
                  </a:cubicBezTo>
                  <a:cubicBezTo>
                    <a:pt x="4263" y="785"/>
                    <a:pt x="4239" y="881"/>
                    <a:pt x="4298" y="976"/>
                  </a:cubicBezTo>
                  <a:cubicBezTo>
                    <a:pt x="5429" y="2667"/>
                    <a:pt x="5441" y="4524"/>
                    <a:pt x="4298" y="6262"/>
                  </a:cubicBezTo>
                  <a:cubicBezTo>
                    <a:pt x="4024" y="6667"/>
                    <a:pt x="3584" y="6905"/>
                    <a:pt x="3108" y="6905"/>
                  </a:cubicBezTo>
                  <a:cubicBezTo>
                    <a:pt x="1988" y="6905"/>
                    <a:pt x="1274" y="5667"/>
                    <a:pt x="1941" y="4619"/>
                  </a:cubicBezTo>
                  <a:cubicBezTo>
                    <a:pt x="2084" y="4417"/>
                    <a:pt x="2084" y="4131"/>
                    <a:pt x="1941" y="3905"/>
                  </a:cubicBezTo>
                  <a:cubicBezTo>
                    <a:pt x="1846" y="3726"/>
                    <a:pt x="1846" y="3488"/>
                    <a:pt x="1941" y="3310"/>
                  </a:cubicBezTo>
                  <a:cubicBezTo>
                    <a:pt x="2084" y="3095"/>
                    <a:pt x="2084" y="2821"/>
                    <a:pt x="1941" y="2619"/>
                  </a:cubicBezTo>
                  <a:cubicBezTo>
                    <a:pt x="1229" y="1492"/>
                    <a:pt x="2069" y="332"/>
                    <a:pt x="3103" y="332"/>
                  </a:cubicBezTo>
                  <a:cubicBezTo>
                    <a:pt x="3315" y="332"/>
                    <a:pt x="3534" y="381"/>
                    <a:pt x="3751" y="488"/>
                  </a:cubicBezTo>
                  <a:cubicBezTo>
                    <a:pt x="3774" y="501"/>
                    <a:pt x="3798" y="507"/>
                    <a:pt x="3822" y="507"/>
                  </a:cubicBezTo>
                  <a:cubicBezTo>
                    <a:pt x="3882" y="507"/>
                    <a:pt x="3939" y="468"/>
                    <a:pt x="3965" y="416"/>
                  </a:cubicBezTo>
                  <a:cubicBezTo>
                    <a:pt x="4013" y="321"/>
                    <a:pt x="3965" y="238"/>
                    <a:pt x="3893" y="190"/>
                  </a:cubicBezTo>
                  <a:cubicBezTo>
                    <a:pt x="3630" y="59"/>
                    <a:pt x="3362" y="0"/>
                    <a:pt x="3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1948;p88">
            <a:extLst>
              <a:ext uri="{FF2B5EF4-FFF2-40B4-BE49-F238E27FC236}">
                <a16:creationId xmlns:a16="http://schemas.microsoft.com/office/drawing/2014/main" id="{A9BAF5B8-8D81-BD42-B11A-5D032A713F22}"/>
              </a:ext>
            </a:extLst>
          </p:cNvPr>
          <p:cNvSpPr/>
          <p:nvPr/>
        </p:nvSpPr>
        <p:spPr>
          <a:xfrm>
            <a:off x="1682707" y="2190791"/>
            <a:ext cx="392584" cy="39451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4F04A07-1794-9B40-8F60-408E9B76682F}"/>
              </a:ext>
            </a:extLst>
          </p:cNvPr>
          <p:cNvSpPr/>
          <p:nvPr/>
        </p:nvSpPr>
        <p:spPr>
          <a:xfrm>
            <a:off x="1538577" y="2496703"/>
            <a:ext cx="7488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Sea</a:t>
            </a:r>
            <a:r>
              <a:rPr lang="es-ES_tradnl" b="1" i="1" dirty="0">
                <a:solidFill>
                  <a:schemeClr val="bg1">
                    <a:lumMod val="50000"/>
                  </a:schemeClr>
                </a:solidFill>
              </a:rPr>
              <a:t> L 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el árbol con la raíz mas pequeña y </a:t>
            </a:r>
            <a:r>
              <a:rPr lang="es-ES_tradnl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el otro </a:t>
            </a:r>
            <a:r>
              <a:rPr lang="es-ES_tradnl" dirty="0" err="1">
                <a:solidFill>
                  <a:schemeClr val="bg1">
                    <a:lumMod val="50000"/>
                  </a:schemeClr>
                </a:solidFill>
              </a:rPr>
              <a:t>arbol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Si uno de los resultados es vacío, el otro es el resultado de la mezcla.</a:t>
            </a:r>
          </a:p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En caso contrario tomamos como </a:t>
            </a:r>
            <a:r>
              <a:rPr lang="es-ES_tradnl" b="1" i="1" dirty="0" err="1">
                <a:solidFill>
                  <a:schemeClr val="bg1">
                    <a:lumMod val="50000"/>
                  </a:schemeClr>
                </a:solidFill>
              </a:rPr>
              <a:t>Temp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el subárbol derecho </a:t>
            </a:r>
            <a:r>
              <a:rPr lang="es-ES_tradnl" b="1" i="1" dirty="0">
                <a:solidFill>
                  <a:schemeClr val="bg1">
                    <a:lumMod val="50000"/>
                  </a:schemeClr>
                </a:solidFill>
              </a:rPr>
              <a:t>L</a:t>
            </a:r>
          </a:p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El subárbol izquierdo de </a:t>
            </a:r>
            <a:r>
              <a:rPr lang="es-ES_tradnl" b="1" i="1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se convierte en el su nuevo subárbol derecho</a:t>
            </a:r>
          </a:p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Se calcula la mezcla recursiva de </a:t>
            </a:r>
            <a:r>
              <a:rPr lang="es-ES_tradnl" b="1" i="1" dirty="0" err="1">
                <a:solidFill>
                  <a:schemeClr val="bg1">
                    <a:lumMod val="50000"/>
                  </a:schemeClr>
                </a:solidFill>
              </a:rPr>
              <a:t>Temp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s-ES_tradnl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, que se convierte en el nuevo subárbol izquierdo de </a:t>
            </a:r>
            <a:r>
              <a:rPr lang="es-ES_tradnl" b="1" i="1" dirty="0">
                <a:solidFill>
                  <a:schemeClr val="bg1">
                    <a:lumMod val="50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26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4"/>
          <p:cNvSpPr txBox="1">
            <a:spLocks noGrp="1"/>
          </p:cNvSpPr>
          <p:nvPr>
            <p:ph type="title"/>
          </p:nvPr>
        </p:nvSpPr>
        <p:spPr>
          <a:xfrm>
            <a:off x="720000" y="1263725"/>
            <a:ext cx="6119700" cy="17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Heaps </a:t>
            </a:r>
            <a:r>
              <a:rPr lang="es-ES_tradnl">
                <a:solidFill>
                  <a:schemeClr val="accent1">
                    <a:lumMod val="75000"/>
                  </a:schemeClr>
                </a:solidFill>
              </a:rPr>
              <a:t>combinables</a:t>
            </a:r>
            <a:r>
              <a:rPr lang="es-ES_tradnl"/>
              <a:t> implementados  como arboles binarios</a:t>
            </a:r>
          </a:p>
        </p:txBody>
      </p:sp>
      <p:sp>
        <p:nvSpPr>
          <p:cNvPr id="1089" name="Google Shape;1089;p44"/>
          <p:cNvSpPr txBox="1">
            <a:spLocks noGrp="1"/>
          </p:cNvSpPr>
          <p:nvPr>
            <p:ph type="subTitle" idx="1"/>
          </p:nvPr>
        </p:nvSpPr>
        <p:spPr>
          <a:xfrm>
            <a:off x="719999" y="3034175"/>
            <a:ext cx="4384737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s-ES" dirty="0"/>
              <a:t>También llamados </a:t>
            </a:r>
            <a:r>
              <a:rPr lang="es-ES" i="1" dirty="0"/>
              <a:t>“auto-ajustables”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0"/>
          <p:cNvSpPr txBox="1">
            <a:spLocks noGrp="1"/>
          </p:cNvSpPr>
          <p:nvPr>
            <p:ph type="title"/>
          </p:nvPr>
        </p:nvSpPr>
        <p:spPr>
          <a:xfrm>
            <a:off x="4366800" y="540000"/>
            <a:ext cx="40572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Ejercicio</a:t>
            </a:r>
          </a:p>
        </p:txBody>
      </p:sp>
      <p:grpSp>
        <p:nvGrpSpPr>
          <p:cNvPr id="1324" name="Google Shape;1324;p50"/>
          <p:cNvGrpSpPr/>
          <p:nvPr/>
        </p:nvGrpSpPr>
        <p:grpSpPr>
          <a:xfrm>
            <a:off x="4323839" y="2231718"/>
            <a:ext cx="490234" cy="354902"/>
            <a:chOff x="5746938" y="1543503"/>
            <a:chExt cx="387261" cy="280356"/>
          </a:xfrm>
        </p:grpSpPr>
        <p:sp>
          <p:nvSpPr>
            <p:cNvPr id="1325" name="Google Shape;1325;p50"/>
            <p:cNvSpPr/>
            <p:nvPr/>
          </p:nvSpPr>
          <p:spPr>
            <a:xfrm>
              <a:off x="5746938" y="1543503"/>
              <a:ext cx="186256" cy="279591"/>
            </a:xfrm>
            <a:custGeom>
              <a:avLst/>
              <a:gdLst/>
              <a:ahLst/>
              <a:cxnLst/>
              <a:rect l="l" t="t" r="r" b="b"/>
              <a:pathLst>
                <a:path w="5847" h="8777" extrusionOk="0">
                  <a:moveTo>
                    <a:pt x="2712" y="1"/>
                  </a:moveTo>
                  <a:cubicBezTo>
                    <a:pt x="2459" y="1"/>
                    <a:pt x="2198" y="57"/>
                    <a:pt x="1941" y="180"/>
                  </a:cubicBezTo>
                  <a:cubicBezTo>
                    <a:pt x="1846" y="228"/>
                    <a:pt x="1822" y="335"/>
                    <a:pt x="1857" y="406"/>
                  </a:cubicBezTo>
                  <a:cubicBezTo>
                    <a:pt x="1889" y="470"/>
                    <a:pt x="1947" y="502"/>
                    <a:pt x="2004" y="502"/>
                  </a:cubicBezTo>
                  <a:cubicBezTo>
                    <a:pt x="2032" y="502"/>
                    <a:pt x="2060" y="494"/>
                    <a:pt x="2084" y="478"/>
                  </a:cubicBezTo>
                  <a:cubicBezTo>
                    <a:pt x="2292" y="377"/>
                    <a:pt x="2506" y="331"/>
                    <a:pt x="2712" y="331"/>
                  </a:cubicBezTo>
                  <a:cubicBezTo>
                    <a:pt x="3746" y="331"/>
                    <a:pt x="4616" y="1478"/>
                    <a:pt x="3882" y="2609"/>
                  </a:cubicBezTo>
                  <a:cubicBezTo>
                    <a:pt x="3751" y="2823"/>
                    <a:pt x="3751" y="3085"/>
                    <a:pt x="3882" y="3312"/>
                  </a:cubicBezTo>
                  <a:cubicBezTo>
                    <a:pt x="3989" y="3490"/>
                    <a:pt x="3989" y="3728"/>
                    <a:pt x="3882" y="3907"/>
                  </a:cubicBezTo>
                  <a:cubicBezTo>
                    <a:pt x="3751" y="4109"/>
                    <a:pt x="3739" y="4383"/>
                    <a:pt x="3905" y="4633"/>
                  </a:cubicBezTo>
                  <a:cubicBezTo>
                    <a:pt x="4108" y="4967"/>
                    <a:pt x="4203" y="5359"/>
                    <a:pt x="4108" y="5752"/>
                  </a:cubicBezTo>
                  <a:cubicBezTo>
                    <a:pt x="3962" y="6482"/>
                    <a:pt x="3341" y="6887"/>
                    <a:pt x="2712" y="6887"/>
                  </a:cubicBezTo>
                  <a:cubicBezTo>
                    <a:pt x="2264" y="6887"/>
                    <a:pt x="1811" y="6682"/>
                    <a:pt x="1524" y="6241"/>
                  </a:cubicBezTo>
                  <a:cubicBezTo>
                    <a:pt x="393" y="4562"/>
                    <a:pt x="357" y="2704"/>
                    <a:pt x="1524" y="954"/>
                  </a:cubicBezTo>
                  <a:cubicBezTo>
                    <a:pt x="1560" y="883"/>
                    <a:pt x="1548" y="776"/>
                    <a:pt x="1476" y="716"/>
                  </a:cubicBezTo>
                  <a:cubicBezTo>
                    <a:pt x="1451" y="703"/>
                    <a:pt x="1421" y="697"/>
                    <a:pt x="1390" y="697"/>
                  </a:cubicBezTo>
                  <a:cubicBezTo>
                    <a:pt x="1334" y="697"/>
                    <a:pt x="1276" y="718"/>
                    <a:pt x="1238" y="764"/>
                  </a:cubicBezTo>
                  <a:cubicBezTo>
                    <a:pt x="48" y="2562"/>
                    <a:pt x="0" y="4562"/>
                    <a:pt x="1238" y="6419"/>
                  </a:cubicBezTo>
                  <a:cubicBezTo>
                    <a:pt x="1594" y="6958"/>
                    <a:pt x="2149" y="7209"/>
                    <a:pt x="2700" y="7209"/>
                  </a:cubicBezTo>
                  <a:cubicBezTo>
                    <a:pt x="3477" y="7209"/>
                    <a:pt x="4246" y="6710"/>
                    <a:pt x="4441" y="5812"/>
                  </a:cubicBezTo>
                  <a:cubicBezTo>
                    <a:pt x="4524" y="5348"/>
                    <a:pt x="4453" y="4871"/>
                    <a:pt x="4167" y="4407"/>
                  </a:cubicBezTo>
                  <a:cubicBezTo>
                    <a:pt x="4108" y="4312"/>
                    <a:pt x="4108" y="4169"/>
                    <a:pt x="4167" y="4074"/>
                  </a:cubicBezTo>
                  <a:cubicBezTo>
                    <a:pt x="4215" y="3990"/>
                    <a:pt x="4239" y="3919"/>
                    <a:pt x="4274" y="3847"/>
                  </a:cubicBezTo>
                  <a:lnTo>
                    <a:pt x="4477" y="3847"/>
                  </a:lnTo>
                  <a:cubicBezTo>
                    <a:pt x="5060" y="3847"/>
                    <a:pt x="5525" y="4312"/>
                    <a:pt x="5525" y="4883"/>
                  </a:cubicBezTo>
                  <a:lnTo>
                    <a:pt x="5525" y="8610"/>
                  </a:lnTo>
                  <a:cubicBezTo>
                    <a:pt x="5525" y="8693"/>
                    <a:pt x="5596" y="8777"/>
                    <a:pt x="5691" y="8777"/>
                  </a:cubicBezTo>
                  <a:cubicBezTo>
                    <a:pt x="5775" y="8777"/>
                    <a:pt x="5846" y="8693"/>
                    <a:pt x="5846" y="8610"/>
                  </a:cubicBezTo>
                  <a:lnTo>
                    <a:pt x="5846" y="4883"/>
                  </a:lnTo>
                  <a:cubicBezTo>
                    <a:pt x="5834" y="4240"/>
                    <a:pt x="5346" y="3681"/>
                    <a:pt x="4703" y="3550"/>
                  </a:cubicBezTo>
                  <a:cubicBezTo>
                    <a:pt x="5120" y="3419"/>
                    <a:pt x="5429" y="2966"/>
                    <a:pt x="5429" y="2454"/>
                  </a:cubicBezTo>
                  <a:lnTo>
                    <a:pt x="5429" y="2228"/>
                  </a:lnTo>
                  <a:cubicBezTo>
                    <a:pt x="5429" y="2133"/>
                    <a:pt x="5358" y="2061"/>
                    <a:pt x="5275" y="2061"/>
                  </a:cubicBezTo>
                  <a:cubicBezTo>
                    <a:pt x="5179" y="2061"/>
                    <a:pt x="5108" y="2133"/>
                    <a:pt x="5108" y="2228"/>
                  </a:cubicBezTo>
                  <a:lnTo>
                    <a:pt x="5108" y="2454"/>
                  </a:lnTo>
                  <a:cubicBezTo>
                    <a:pt x="5108" y="2895"/>
                    <a:pt x="4810" y="3264"/>
                    <a:pt x="4453" y="3264"/>
                  </a:cubicBezTo>
                  <a:lnTo>
                    <a:pt x="4215" y="3264"/>
                  </a:lnTo>
                  <a:cubicBezTo>
                    <a:pt x="4203" y="3228"/>
                    <a:pt x="4179" y="3181"/>
                    <a:pt x="4167" y="3145"/>
                  </a:cubicBezTo>
                  <a:cubicBezTo>
                    <a:pt x="4108" y="3050"/>
                    <a:pt x="4096" y="2907"/>
                    <a:pt x="4167" y="2812"/>
                  </a:cubicBezTo>
                  <a:cubicBezTo>
                    <a:pt x="5052" y="1439"/>
                    <a:pt x="3994" y="1"/>
                    <a:pt x="2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949090" y="1543949"/>
              <a:ext cx="185109" cy="279910"/>
            </a:xfrm>
            <a:custGeom>
              <a:avLst/>
              <a:gdLst/>
              <a:ahLst/>
              <a:cxnLst/>
              <a:rect l="l" t="t" r="r" b="b"/>
              <a:pathLst>
                <a:path w="5811" h="8787" extrusionOk="0">
                  <a:moveTo>
                    <a:pt x="3104" y="0"/>
                  </a:moveTo>
                  <a:cubicBezTo>
                    <a:pt x="1830" y="0"/>
                    <a:pt x="786" y="1434"/>
                    <a:pt x="1667" y="2809"/>
                  </a:cubicBezTo>
                  <a:cubicBezTo>
                    <a:pt x="1727" y="2917"/>
                    <a:pt x="1727" y="3048"/>
                    <a:pt x="1667" y="3155"/>
                  </a:cubicBezTo>
                  <a:cubicBezTo>
                    <a:pt x="1643" y="3179"/>
                    <a:pt x="1631" y="3226"/>
                    <a:pt x="1619" y="3274"/>
                  </a:cubicBezTo>
                  <a:lnTo>
                    <a:pt x="1381" y="3274"/>
                  </a:lnTo>
                  <a:cubicBezTo>
                    <a:pt x="1024" y="3274"/>
                    <a:pt x="726" y="2893"/>
                    <a:pt x="726" y="2452"/>
                  </a:cubicBezTo>
                  <a:lnTo>
                    <a:pt x="726" y="2226"/>
                  </a:lnTo>
                  <a:cubicBezTo>
                    <a:pt x="726" y="2143"/>
                    <a:pt x="655" y="2059"/>
                    <a:pt x="560" y="2059"/>
                  </a:cubicBezTo>
                  <a:cubicBezTo>
                    <a:pt x="476" y="2059"/>
                    <a:pt x="393" y="2143"/>
                    <a:pt x="393" y="2226"/>
                  </a:cubicBezTo>
                  <a:lnTo>
                    <a:pt x="393" y="2452"/>
                  </a:lnTo>
                  <a:cubicBezTo>
                    <a:pt x="393" y="2976"/>
                    <a:pt x="714" y="3417"/>
                    <a:pt x="1131" y="3548"/>
                  </a:cubicBezTo>
                  <a:cubicBezTo>
                    <a:pt x="488" y="3667"/>
                    <a:pt x="0" y="4238"/>
                    <a:pt x="0" y="4905"/>
                  </a:cubicBezTo>
                  <a:lnTo>
                    <a:pt x="0" y="8632"/>
                  </a:lnTo>
                  <a:cubicBezTo>
                    <a:pt x="0" y="8715"/>
                    <a:pt x="72" y="8786"/>
                    <a:pt x="155" y="8786"/>
                  </a:cubicBezTo>
                  <a:cubicBezTo>
                    <a:pt x="250" y="8786"/>
                    <a:pt x="322" y="8715"/>
                    <a:pt x="322" y="8632"/>
                  </a:cubicBezTo>
                  <a:lnTo>
                    <a:pt x="322" y="4905"/>
                  </a:lnTo>
                  <a:cubicBezTo>
                    <a:pt x="322" y="4322"/>
                    <a:pt x="786" y="3869"/>
                    <a:pt x="1369" y="3869"/>
                  </a:cubicBezTo>
                  <a:lnTo>
                    <a:pt x="1572" y="3869"/>
                  </a:lnTo>
                  <a:cubicBezTo>
                    <a:pt x="1584" y="3941"/>
                    <a:pt x="1631" y="4024"/>
                    <a:pt x="1679" y="4083"/>
                  </a:cubicBezTo>
                  <a:cubicBezTo>
                    <a:pt x="1738" y="4191"/>
                    <a:pt x="1750" y="4322"/>
                    <a:pt x="1667" y="4464"/>
                  </a:cubicBezTo>
                  <a:cubicBezTo>
                    <a:pt x="893" y="5631"/>
                    <a:pt x="1679" y="7227"/>
                    <a:pt x="3120" y="7227"/>
                  </a:cubicBezTo>
                  <a:cubicBezTo>
                    <a:pt x="3715" y="7227"/>
                    <a:pt x="4263" y="6929"/>
                    <a:pt x="4596" y="6441"/>
                  </a:cubicBezTo>
                  <a:cubicBezTo>
                    <a:pt x="5787" y="4643"/>
                    <a:pt x="5810" y="2643"/>
                    <a:pt x="4584" y="785"/>
                  </a:cubicBezTo>
                  <a:cubicBezTo>
                    <a:pt x="4553" y="739"/>
                    <a:pt x="4497" y="708"/>
                    <a:pt x="4439" y="708"/>
                  </a:cubicBezTo>
                  <a:cubicBezTo>
                    <a:pt x="4407" y="708"/>
                    <a:pt x="4375" y="717"/>
                    <a:pt x="4346" y="738"/>
                  </a:cubicBezTo>
                  <a:cubicBezTo>
                    <a:pt x="4263" y="785"/>
                    <a:pt x="4239" y="881"/>
                    <a:pt x="4298" y="976"/>
                  </a:cubicBezTo>
                  <a:cubicBezTo>
                    <a:pt x="5429" y="2667"/>
                    <a:pt x="5441" y="4524"/>
                    <a:pt x="4298" y="6262"/>
                  </a:cubicBezTo>
                  <a:cubicBezTo>
                    <a:pt x="4024" y="6667"/>
                    <a:pt x="3584" y="6905"/>
                    <a:pt x="3108" y="6905"/>
                  </a:cubicBezTo>
                  <a:cubicBezTo>
                    <a:pt x="1988" y="6905"/>
                    <a:pt x="1274" y="5667"/>
                    <a:pt x="1941" y="4619"/>
                  </a:cubicBezTo>
                  <a:cubicBezTo>
                    <a:pt x="2084" y="4417"/>
                    <a:pt x="2084" y="4131"/>
                    <a:pt x="1941" y="3905"/>
                  </a:cubicBezTo>
                  <a:cubicBezTo>
                    <a:pt x="1846" y="3726"/>
                    <a:pt x="1846" y="3488"/>
                    <a:pt x="1941" y="3310"/>
                  </a:cubicBezTo>
                  <a:cubicBezTo>
                    <a:pt x="2084" y="3095"/>
                    <a:pt x="2084" y="2821"/>
                    <a:pt x="1941" y="2619"/>
                  </a:cubicBezTo>
                  <a:cubicBezTo>
                    <a:pt x="1229" y="1492"/>
                    <a:pt x="2069" y="332"/>
                    <a:pt x="3103" y="332"/>
                  </a:cubicBezTo>
                  <a:cubicBezTo>
                    <a:pt x="3315" y="332"/>
                    <a:pt x="3534" y="381"/>
                    <a:pt x="3751" y="488"/>
                  </a:cubicBezTo>
                  <a:cubicBezTo>
                    <a:pt x="3774" y="501"/>
                    <a:pt x="3798" y="507"/>
                    <a:pt x="3822" y="507"/>
                  </a:cubicBezTo>
                  <a:cubicBezTo>
                    <a:pt x="3882" y="507"/>
                    <a:pt x="3939" y="468"/>
                    <a:pt x="3965" y="416"/>
                  </a:cubicBezTo>
                  <a:cubicBezTo>
                    <a:pt x="4013" y="321"/>
                    <a:pt x="3965" y="238"/>
                    <a:pt x="3893" y="190"/>
                  </a:cubicBezTo>
                  <a:cubicBezTo>
                    <a:pt x="3630" y="59"/>
                    <a:pt x="3362" y="0"/>
                    <a:pt x="3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1948;p88">
            <a:extLst>
              <a:ext uri="{FF2B5EF4-FFF2-40B4-BE49-F238E27FC236}">
                <a16:creationId xmlns:a16="http://schemas.microsoft.com/office/drawing/2014/main" id="{A9BAF5B8-8D81-BD42-B11A-5D032A713F22}"/>
              </a:ext>
            </a:extLst>
          </p:cNvPr>
          <p:cNvSpPr/>
          <p:nvPr/>
        </p:nvSpPr>
        <p:spPr>
          <a:xfrm>
            <a:off x="1682707" y="2190791"/>
            <a:ext cx="392584" cy="39451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Agrupar 15">
            <a:extLst>
              <a:ext uri="{FF2B5EF4-FFF2-40B4-BE49-F238E27FC236}">
                <a16:creationId xmlns:a16="http://schemas.microsoft.com/office/drawing/2014/main" id="{6BD68A15-FEE2-F745-A609-1FCDBB7F4713}"/>
              </a:ext>
            </a:extLst>
          </p:cNvPr>
          <p:cNvGrpSpPr/>
          <p:nvPr/>
        </p:nvGrpSpPr>
        <p:grpSpPr>
          <a:xfrm>
            <a:off x="804734" y="1973724"/>
            <a:ext cx="1711537" cy="2160431"/>
            <a:chOff x="3569270" y="2179783"/>
            <a:chExt cx="1711537" cy="2160431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255630F-39D6-4041-80A4-E9BBFA260831}"/>
                </a:ext>
              </a:extLst>
            </p:cNvPr>
            <p:cNvSpPr/>
            <p:nvPr/>
          </p:nvSpPr>
          <p:spPr>
            <a:xfrm>
              <a:off x="4219848" y="2179783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2A551AE-99EC-2B48-B934-579A2F3568B7}"/>
                </a:ext>
              </a:extLst>
            </p:cNvPr>
            <p:cNvSpPr/>
            <p:nvPr/>
          </p:nvSpPr>
          <p:spPr>
            <a:xfrm>
              <a:off x="3569270" y="2968614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C1DF769-509B-1B4B-B791-AD0EE33B1BAD}"/>
                </a:ext>
              </a:extLst>
            </p:cNvPr>
            <p:cNvSpPr/>
            <p:nvPr/>
          </p:nvSpPr>
          <p:spPr>
            <a:xfrm>
              <a:off x="4735472" y="2895001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8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CE7AB54-F0CC-5744-A4FD-D9B3565B86BC}"/>
                </a:ext>
              </a:extLst>
            </p:cNvPr>
            <p:cNvSpPr/>
            <p:nvPr/>
          </p:nvSpPr>
          <p:spPr>
            <a:xfrm>
              <a:off x="3841938" y="3776796"/>
              <a:ext cx="545335" cy="563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accent4"/>
                  </a:solidFill>
                </a:rPr>
                <a:t>6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B9D6E74-A6EC-6249-A207-496A20AC4E8E}"/>
                </a:ext>
              </a:extLst>
            </p:cNvPr>
            <p:cNvCxnSpPr>
              <a:stCxn id="8" idx="3"/>
              <a:endCxn id="9" idx="7"/>
            </p:cNvCxnSpPr>
            <p:nvPr/>
          </p:nvCxnSpPr>
          <p:spPr>
            <a:xfrm flipH="1">
              <a:off x="4034743" y="2660690"/>
              <a:ext cx="264967" cy="390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1D4FA4B8-D793-7E4C-AB61-0F47BE7310D3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4685321" y="2660690"/>
              <a:ext cx="130013" cy="316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90B8CDB-C40E-F04A-996A-94A9B59F42AC}"/>
                </a:ext>
              </a:extLst>
            </p:cNvPr>
            <p:cNvCxnSpPr>
              <a:stCxn id="9" idx="5"/>
              <a:endCxn id="11" idx="0"/>
            </p:cNvCxnSpPr>
            <p:nvPr/>
          </p:nvCxnSpPr>
          <p:spPr>
            <a:xfrm>
              <a:off x="4034743" y="3449521"/>
              <a:ext cx="79863" cy="32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ruz 14">
            <a:extLst>
              <a:ext uri="{FF2B5EF4-FFF2-40B4-BE49-F238E27FC236}">
                <a16:creationId xmlns:a16="http://schemas.microsoft.com/office/drawing/2014/main" id="{D683C221-9E96-3745-918F-FB860AA27716}"/>
              </a:ext>
            </a:extLst>
          </p:cNvPr>
          <p:cNvSpPr/>
          <p:nvPr/>
        </p:nvSpPr>
        <p:spPr>
          <a:xfrm>
            <a:off x="2901882" y="2688942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21D8583-EF0A-F247-8ED0-FB54253D6839}"/>
              </a:ext>
            </a:extLst>
          </p:cNvPr>
          <p:cNvSpPr/>
          <p:nvPr/>
        </p:nvSpPr>
        <p:spPr>
          <a:xfrm>
            <a:off x="4299332" y="190493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4D58AB0-691A-CF40-AF88-E8D51D3C7A3B}"/>
              </a:ext>
            </a:extLst>
          </p:cNvPr>
          <p:cNvSpPr/>
          <p:nvPr/>
        </p:nvSpPr>
        <p:spPr>
          <a:xfrm>
            <a:off x="3871625" y="2693770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9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37FB864-34B3-284F-B193-09DEA30934C7}"/>
              </a:ext>
            </a:extLst>
          </p:cNvPr>
          <p:cNvSpPr/>
          <p:nvPr/>
        </p:nvSpPr>
        <p:spPr>
          <a:xfrm>
            <a:off x="4781315" y="2647100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16E322C-D21C-B644-8811-6C5C1F6073A4}"/>
              </a:ext>
            </a:extLst>
          </p:cNvPr>
          <p:cNvSpPr/>
          <p:nvPr/>
        </p:nvSpPr>
        <p:spPr>
          <a:xfrm>
            <a:off x="4557951" y="3501952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accent4"/>
                </a:solidFill>
              </a:rPr>
              <a:t>7</a:t>
            </a:r>
            <a:endParaRPr lang="es-ES_tradnl" dirty="0">
              <a:solidFill>
                <a:schemeClr val="accent4"/>
              </a:solidFill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1973C75-C9A4-9E44-82B7-D5AE1D1629A7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 flipH="1">
            <a:off x="4144293" y="2385846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F7813E3-6C44-514E-93AB-92A8065007D5}"/>
              </a:ext>
            </a:extLst>
          </p:cNvPr>
          <p:cNvCxnSpPr>
            <a:endCxn id="21" idx="1"/>
          </p:cNvCxnSpPr>
          <p:nvPr/>
        </p:nvCxnSpPr>
        <p:spPr>
          <a:xfrm flipH="1" flipV="1">
            <a:off x="4743549" y="2322772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1EDC2EC-1927-BD47-B117-3D79C88F8B10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4830619" y="3210518"/>
            <a:ext cx="223364" cy="29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023BDA5-E217-FD44-B31A-4B939F7FC711}"/>
              </a:ext>
            </a:extLst>
          </p:cNvPr>
          <p:cNvCxnSpPr/>
          <p:nvPr/>
        </p:nvCxnSpPr>
        <p:spPr>
          <a:xfrm>
            <a:off x="5735520" y="2845066"/>
            <a:ext cx="1171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echa izquierda y derecha 23">
            <a:extLst>
              <a:ext uri="{FF2B5EF4-FFF2-40B4-BE49-F238E27FC236}">
                <a16:creationId xmlns:a16="http://schemas.microsoft.com/office/drawing/2014/main" id="{AF5AD3C2-D1CA-BD40-B9EF-3D37206ABA84}"/>
              </a:ext>
            </a:extLst>
          </p:cNvPr>
          <p:cNvSpPr/>
          <p:nvPr/>
        </p:nvSpPr>
        <p:spPr>
          <a:xfrm>
            <a:off x="2050798" y="1970960"/>
            <a:ext cx="2093495" cy="351811"/>
          </a:xfrm>
          <a:prstGeom prst="left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6C94E78-664D-9B43-8E21-3465851F2F89}"/>
              </a:ext>
            </a:extLst>
          </p:cNvPr>
          <p:cNvSpPr txBox="1"/>
          <p:nvPr/>
        </p:nvSpPr>
        <p:spPr>
          <a:xfrm>
            <a:off x="6256665" y="1403271"/>
            <a:ext cx="2362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Comparar las raíces, dejar el menor como raíz, el mayor en la hoja izquierda</a:t>
            </a:r>
          </a:p>
        </p:txBody>
      </p:sp>
    </p:spTree>
    <p:extLst>
      <p:ext uri="{BB962C8B-B14F-4D97-AF65-F5344CB8AC3E}">
        <p14:creationId xmlns:p14="http://schemas.microsoft.com/office/powerpoint/2010/main" val="188523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0"/>
          <p:cNvSpPr txBox="1">
            <a:spLocks noGrp="1"/>
          </p:cNvSpPr>
          <p:nvPr>
            <p:ph type="title"/>
          </p:nvPr>
        </p:nvSpPr>
        <p:spPr>
          <a:xfrm>
            <a:off x="4366800" y="540000"/>
            <a:ext cx="40572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Ejercicio</a:t>
            </a:r>
            <a:endParaRPr dirty="0"/>
          </a:p>
        </p:txBody>
      </p:sp>
      <p:grpSp>
        <p:nvGrpSpPr>
          <p:cNvPr id="1324" name="Google Shape;1324;p50"/>
          <p:cNvGrpSpPr/>
          <p:nvPr/>
        </p:nvGrpSpPr>
        <p:grpSpPr>
          <a:xfrm>
            <a:off x="4323839" y="2231718"/>
            <a:ext cx="490234" cy="354902"/>
            <a:chOff x="5746938" y="1543503"/>
            <a:chExt cx="387261" cy="280356"/>
          </a:xfrm>
        </p:grpSpPr>
        <p:sp>
          <p:nvSpPr>
            <p:cNvPr id="1325" name="Google Shape;1325;p50"/>
            <p:cNvSpPr/>
            <p:nvPr/>
          </p:nvSpPr>
          <p:spPr>
            <a:xfrm>
              <a:off x="5746938" y="1543503"/>
              <a:ext cx="186256" cy="279591"/>
            </a:xfrm>
            <a:custGeom>
              <a:avLst/>
              <a:gdLst/>
              <a:ahLst/>
              <a:cxnLst/>
              <a:rect l="l" t="t" r="r" b="b"/>
              <a:pathLst>
                <a:path w="5847" h="8777" extrusionOk="0">
                  <a:moveTo>
                    <a:pt x="2712" y="1"/>
                  </a:moveTo>
                  <a:cubicBezTo>
                    <a:pt x="2459" y="1"/>
                    <a:pt x="2198" y="57"/>
                    <a:pt x="1941" y="180"/>
                  </a:cubicBezTo>
                  <a:cubicBezTo>
                    <a:pt x="1846" y="228"/>
                    <a:pt x="1822" y="335"/>
                    <a:pt x="1857" y="406"/>
                  </a:cubicBezTo>
                  <a:cubicBezTo>
                    <a:pt x="1889" y="470"/>
                    <a:pt x="1947" y="502"/>
                    <a:pt x="2004" y="502"/>
                  </a:cubicBezTo>
                  <a:cubicBezTo>
                    <a:pt x="2032" y="502"/>
                    <a:pt x="2060" y="494"/>
                    <a:pt x="2084" y="478"/>
                  </a:cubicBezTo>
                  <a:cubicBezTo>
                    <a:pt x="2292" y="377"/>
                    <a:pt x="2506" y="331"/>
                    <a:pt x="2712" y="331"/>
                  </a:cubicBezTo>
                  <a:cubicBezTo>
                    <a:pt x="3746" y="331"/>
                    <a:pt x="4616" y="1478"/>
                    <a:pt x="3882" y="2609"/>
                  </a:cubicBezTo>
                  <a:cubicBezTo>
                    <a:pt x="3751" y="2823"/>
                    <a:pt x="3751" y="3085"/>
                    <a:pt x="3882" y="3312"/>
                  </a:cubicBezTo>
                  <a:cubicBezTo>
                    <a:pt x="3989" y="3490"/>
                    <a:pt x="3989" y="3728"/>
                    <a:pt x="3882" y="3907"/>
                  </a:cubicBezTo>
                  <a:cubicBezTo>
                    <a:pt x="3751" y="4109"/>
                    <a:pt x="3739" y="4383"/>
                    <a:pt x="3905" y="4633"/>
                  </a:cubicBezTo>
                  <a:cubicBezTo>
                    <a:pt x="4108" y="4967"/>
                    <a:pt x="4203" y="5359"/>
                    <a:pt x="4108" y="5752"/>
                  </a:cubicBezTo>
                  <a:cubicBezTo>
                    <a:pt x="3962" y="6482"/>
                    <a:pt x="3341" y="6887"/>
                    <a:pt x="2712" y="6887"/>
                  </a:cubicBezTo>
                  <a:cubicBezTo>
                    <a:pt x="2264" y="6887"/>
                    <a:pt x="1811" y="6682"/>
                    <a:pt x="1524" y="6241"/>
                  </a:cubicBezTo>
                  <a:cubicBezTo>
                    <a:pt x="393" y="4562"/>
                    <a:pt x="357" y="2704"/>
                    <a:pt x="1524" y="954"/>
                  </a:cubicBezTo>
                  <a:cubicBezTo>
                    <a:pt x="1560" y="883"/>
                    <a:pt x="1548" y="776"/>
                    <a:pt x="1476" y="716"/>
                  </a:cubicBezTo>
                  <a:cubicBezTo>
                    <a:pt x="1451" y="703"/>
                    <a:pt x="1421" y="697"/>
                    <a:pt x="1390" y="697"/>
                  </a:cubicBezTo>
                  <a:cubicBezTo>
                    <a:pt x="1334" y="697"/>
                    <a:pt x="1276" y="718"/>
                    <a:pt x="1238" y="764"/>
                  </a:cubicBezTo>
                  <a:cubicBezTo>
                    <a:pt x="48" y="2562"/>
                    <a:pt x="0" y="4562"/>
                    <a:pt x="1238" y="6419"/>
                  </a:cubicBezTo>
                  <a:cubicBezTo>
                    <a:pt x="1594" y="6958"/>
                    <a:pt x="2149" y="7209"/>
                    <a:pt x="2700" y="7209"/>
                  </a:cubicBezTo>
                  <a:cubicBezTo>
                    <a:pt x="3477" y="7209"/>
                    <a:pt x="4246" y="6710"/>
                    <a:pt x="4441" y="5812"/>
                  </a:cubicBezTo>
                  <a:cubicBezTo>
                    <a:pt x="4524" y="5348"/>
                    <a:pt x="4453" y="4871"/>
                    <a:pt x="4167" y="4407"/>
                  </a:cubicBezTo>
                  <a:cubicBezTo>
                    <a:pt x="4108" y="4312"/>
                    <a:pt x="4108" y="4169"/>
                    <a:pt x="4167" y="4074"/>
                  </a:cubicBezTo>
                  <a:cubicBezTo>
                    <a:pt x="4215" y="3990"/>
                    <a:pt x="4239" y="3919"/>
                    <a:pt x="4274" y="3847"/>
                  </a:cubicBezTo>
                  <a:lnTo>
                    <a:pt x="4477" y="3847"/>
                  </a:lnTo>
                  <a:cubicBezTo>
                    <a:pt x="5060" y="3847"/>
                    <a:pt x="5525" y="4312"/>
                    <a:pt x="5525" y="4883"/>
                  </a:cubicBezTo>
                  <a:lnTo>
                    <a:pt x="5525" y="8610"/>
                  </a:lnTo>
                  <a:cubicBezTo>
                    <a:pt x="5525" y="8693"/>
                    <a:pt x="5596" y="8777"/>
                    <a:pt x="5691" y="8777"/>
                  </a:cubicBezTo>
                  <a:cubicBezTo>
                    <a:pt x="5775" y="8777"/>
                    <a:pt x="5846" y="8693"/>
                    <a:pt x="5846" y="8610"/>
                  </a:cubicBezTo>
                  <a:lnTo>
                    <a:pt x="5846" y="4883"/>
                  </a:lnTo>
                  <a:cubicBezTo>
                    <a:pt x="5834" y="4240"/>
                    <a:pt x="5346" y="3681"/>
                    <a:pt x="4703" y="3550"/>
                  </a:cubicBezTo>
                  <a:cubicBezTo>
                    <a:pt x="5120" y="3419"/>
                    <a:pt x="5429" y="2966"/>
                    <a:pt x="5429" y="2454"/>
                  </a:cubicBezTo>
                  <a:lnTo>
                    <a:pt x="5429" y="2228"/>
                  </a:lnTo>
                  <a:cubicBezTo>
                    <a:pt x="5429" y="2133"/>
                    <a:pt x="5358" y="2061"/>
                    <a:pt x="5275" y="2061"/>
                  </a:cubicBezTo>
                  <a:cubicBezTo>
                    <a:pt x="5179" y="2061"/>
                    <a:pt x="5108" y="2133"/>
                    <a:pt x="5108" y="2228"/>
                  </a:cubicBezTo>
                  <a:lnTo>
                    <a:pt x="5108" y="2454"/>
                  </a:lnTo>
                  <a:cubicBezTo>
                    <a:pt x="5108" y="2895"/>
                    <a:pt x="4810" y="3264"/>
                    <a:pt x="4453" y="3264"/>
                  </a:cubicBezTo>
                  <a:lnTo>
                    <a:pt x="4215" y="3264"/>
                  </a:lnTo>
                  <a:cubicBezTo>
                    <a:pt x="4203" y="3228"/>
                    <a:pt x="4179" y="3181"/>
                    <a:pt x="4167" y="3145"/>
                  </a:cubicBezTo>
                  <a:cubicBezTo>
                    <a:pt x="4108" y="3050"/>
                    <a:pt x="4096" y="2907"/>
                    <a:pt x="4167" y="2812"/>
                  </a:cubicBezTo>
                  <a:cubicBezTo>
                    <a:pt x="5052" y="1439"/>
                    <a:pt x="3994" y="1"/>
                    <a:pt x="2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949090" y="1543949"/>
              <a:ext cx="185109" cy="279910"/>
            </a:xfrm>
            <a:custGeom>
              <a:avLst/>
              <a:gdLst/>
              <a:ahLst/>
              <a:cxnLst/>
              <a:rect l="l" t="t" r="r" b="b"/>
              <a:pathLst>
                <a:path w="5811" h="8787" extrusionOk="0">
                  <a:moveTo>
                    <a:pt x="3104" y="0"/>
                  </a:moveTo>
                  <a:cubicBezTo>
                    <a:pt x="1830" y="0"/>
                    <a:pt x="786" y="1434"/>
                    <a:pt x="1667" y="2809"/>
                  </a:cubicBezTo>
                  <a:cubicBezTo>
                    <a:pt x="1727" y="2917"/>
                    <a:pt x="1727" y="3048"/>
                    <a:pt x="1667" y="3155"/>
                  </a:cubicBezTo>
                  <a:cubicBezTo>
                    <a:pt x="1643" y="3179"/>
                    <a:pt x="1631" y="3226"/>
                    <a:pt x="1619" y="3274"/>
                  </a:cubicBezTo>
                  <a:lnTo>
                    <a:pt x="1381" y="3274"/>
                  </a:lnTo>
                  <a:cubicBezTo>
                    <a:pt x="1024" y="3274"/>
                    <a:pt x="726" y="2893"/>
                    <a:pt x="726" y="2452"/>
                  </a:cubicBezTo>
                  <a:lnTo>
                    <a:pt x="726" y="2226"/>
                  </a:lnTo>
                  <a:cubicBezTo>
                    <a:pt x="726" y="2143"/>
                    <a:pt x="655" y="2059"/>
                    <a:pt x="560" y="2059"/>
                  </a:cubicBezTo>
                  <a:cubicBezTo>
                    <a:pt x="476" y="2059"/>
                    <a:pt x="393" y="2143"/>
                    <a:pt x="393" y="2226"/>
                  </a:cubicBezTo>
                  <a:lnTo>
                    <a:pt x="393" y="2452"/>
                  </a:lnTo>
                  <a:cubicBezTo>
                    <a:pt x="393" y="2976"/>
                    <a:pt x="714" y="3417"/>
                    <a:pt x="1131" y="3548"/>
                  </a:cubicBezTo>
                  <a:cubicBezTo>
                    <a:pt x="488" y="3667"/>
                    <a:pt x="0" y="4238"/>
                    <a:pt x="0" y="4905"/>
                  </a:cubicBezTo>
                  <a:lnTo>
                    <a:pt x="0" y="8632"/>
                  </a:lnTo>
                  <a:cubicBezTo>
                    <a:pt x="0" y="8715"/>
                    <a:pt x="72" y="8786"/>
                    <a:pt x="155" y="8786"/>
                  </a:cubicBezTo>
                  <a:cubicBezTo>
                    <a:pt x="250" y="8786"/>
                    <a:pt x="322" y="8715"/>
                    <a:pt x="322" y="8632"/>
                  </a:cubicBezTo>
                  <a:lnTo>
                    <a:pt x="322" y="4905"/>
                  </a:lnTo>
                  <a:cubicBezTo>
                    <a:pt x="322" y="4322"/>
                    <a:pt x="786" y="3869"/>
                    <a:pt x="1369" y="3869"/>
                  </a:cubicBezTo>
                  <a:lnTo>
                    <a:pt x="1572" y="3869"/>
                  </a:lnTo>
                  <a:cubicBezTo>
                    <a:pt x="1584" y="3941"/>
                    <a:pt x="1631" y="4024"/>
                    <a:pt x="1679" y="4083"/>
                  </a:cubicBezTo>
                  <a:cubicBezTo>
                    <a:pt x="1738" y="4191"/>
                    <a:pt x="1750" y="4322"/>
                    <a:pt x="1667" y="4464"/>
                  </a:cubicBezTo>
                  <a:cubicBezTo>
                    <a:pt x="893" y="5631"/>
                    <a:pt x="1679" y="7227"/>
                    <a:pt x="3120" y="7227"/>
                  </a:cubicBezTo>
                  <a:cubicBezTo>
                    <a:pt x="3715" y="7227"/>
                    <a:pt x="4263" y="6929"/>
                    <a:pt x="4596" y="6441"/>
                  </a:cubicBezTo>
                  <a:cubicBezTo>
                    <a:pt x="5787" y="4643"/>
                    <a:pt x="5810" y="2643"/>
                    <a:pt x="4584" y="785"/>
                  </a:cubicBezTo>
                  <a:cubicBezTo>
                    <a:pt x="4553" y="739"/>
                    <a:pt x="4497" y="708"/>
                    <a:pt x="4439" y="708"/>
                  </a:cubicBezTo>
                  <a:cubicBezTo>
                    <a:pt x="4407" y="708"/>
                    <a:pt x="4375" y="717"/>
                    <a:pt x="4346" y="738"/>
                  </a:cubicBezTo>
                  <a:cubicBezTo>
                    <a:pt x="4263" y="785"/>
                    <a:pt x="4239" y="881"/>
                    <a:pt x="4298" y="976"/>
                  </a:cubicBezTo>
                  <a:cubicBezTo>
                    <a:pt x="5429" y="2667"/>
                    <a:pt x="5441" y="4524"/>
                    <a:pt x="4298" y="6262"/>
                  </a:cubicBezTo>
                  <a:cubicBezTo>
                    <a:pt x="4024" y="6667"/>
                    <a:pt x="3584" y="6905"/>
                    <a:pt x="3108" y="6905"/>
                  </a:cubicBezTo>
                  <a:cubicBezTo>
                    <a:pt x="1988" y="6905"/>
                    <a:pt x="1274" y="5667"/>
                    <a:pt x="1941" y="4619"/>
                  </a:cubicBezTo>
                  <a:cubicBezTo>
                    <a:pt x="2084" y="4417"/>
                    <a:pt x="2084" y="4131"/>
                    <a:pt x="1941" y="3905"/>
                  </a:cubicBezTo>
                  <a:cubicBezTo>
                    <a:pt x="1846" y="3726"/>
                    <a:pt x="1846" y="3488"/>
                    <a:pt x="1941" y="3310"/>
                  </a:cubicBezTo>
                  <a:cubicBezTo>
                    <a:pt x="2084" y="3095"/>
                    <a:pt x="2084" y="2821"/>
                    <a:pt x="1941" y="2619"/>
                  </a:cubicBezTo>
                  <a:cubicBezTo>
                    <a:pt x="1229" y="1492"/>
                    <a:pt x="2069" y="332"/>
                    <a:pt x="3103" y="332"/>
                  </a:cubicBezTo>
                  <a:cubicBezTo>
                    <a:pt x="3315" y="332"/>
                    <a:pt x="3534" y="381"/>
                    <a:pt x="3751" y="488"/>
                  </a:cubicBezTo>
                  <a:cubicBezTo>
                    <a:pt x="3774" y="501"/>
                    <a:pt x="3798" y="507"/>
                    <a:pt x="3822" y="507"/>
                  </a:cubicBezTo>
                  <a:cubicBezTo>
                    <a:pt x="3882" y="507"/>
                    <a:pt x="3939" y="468"/>
                    <a:pt x="3965" y="416"/>
                  </a:cubicBezTo>
                  <a:cubicBezTo>
                    <a:pt x="4013" y="321"/>
                    <a:pt x="3965" y="238"/>
                    <a:pt x="3893" y="190"/>
                  </a:cubicBezTo>
                  <a:cubicBezTo>
                    <a:pt x="3630" y="59"/>
                    <a:pt x="3362" y="0"/>
                    <a:pt x="3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1948;p88">
            <a:extLst>
              <a:ext uri="{FF2B5EF4-FFF2-40B4-BE49-F238E27FC236}">
                <a16:creationId xmlns:a16="http://schemas.microsoft.com/office/drawing/2014/main" id="{A9BAF5B8-8D81-BD42-B11A-5D032A713F22}"/>
              </a:ext>
            </a:extLst>
          </p:cNvPr>
          <p:cNvSpPr/>
          <p:nvPr/>
        </p:nvSpPr>
        <p:spPr>
          <a:xfrm>
            <a:off x="1682707" y="2190791"/>
            <a:ext cx="392584" cy="39451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2C7DE34-DB82-5940-BFBE-45FD644064D0}"/>
              </a:ext>
            </a:extLst>
          </p:cNvPr>
          <p:cNvSpPr/>
          <p:nvPr/>
        </p:nvSpPr>
        <p:spPr>
          <a:xfrm>
            <a:off x="1170266" y="1795768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448BF08-0D68-9044-BE63-5649A12A271F}"/>
              </a:ext>
            </a:extLst>
          </p:cNvPr>
          <p:cNvSpPr/>
          <p:nvPr/>
        </p:nvSpPr>
        <p:spPr>
          <a:xfrm>
            <a:off x="519688" y="2584599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6FF00CA-333E-7F48-B0CD-754484E230EC}"/>
              </a:ext>
            </a:extLst>
          </p:cNvPr>
          <p:cNvSpPr/>
          <p:nvPr/>
        </p:nvSpPr>
        <p:spPr>
          <a:xfrm>
            <a:off x="1685890" y="2510986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45C7B1-370F-6D42-B070-62C07E477CC0}"/>
              </a:ext>
            </a:extLst>
          </p:cNvPr>
          <p:cNvSpPr/>
          <p:nvPr/>
        </p:nvSpPr>
        <p:spPr>
          <a:xfrm>
            <a:off x="792356" y="3392781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6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8E1A0B2-BDAA-4F44-A80B-A2BCCC4483E8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985161" y="2276675"/>
            <a:ext cx="264967" cy="39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A95BBEF-FB7F-D144-973F-8465E7692410}"/>
              </a:ext>
            </a:extLst>
          </p:cNvPr>
          <p:cNvCxnSpPr>
            <a:stCxn id="17" idx="5"/>
            <a:endCxn id="19" idx="1"/>
          </p:cNvCxnSpPr>
          <p:nvPr/>
        </p:nvCxnSpPr>
        <p:spPr>
          <a:xfrm>
            <a:off x="1635739" y="2276675"/>
            <a:ext cx="130013" cy="31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9A1C23-4649-0F45-99C1-8B35527ED509}"/>
              </a:ext>
            </a:extLst>
          </p:cNvPr>
          <p:cNvCxnSpPr>
            <a:stCxn id="18" idx="5"/>
            <a:endCxn id="20" idx="0"/>
          </p:cNvCxnSpPr>
          <p:nvPr/>
        </p:nvCxnSpPr>
        <p:spPr>
          <a:xfrm>
            <a:off x="985161" y="3065506"/>
            <a:ext cx="79863" cy="3272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ruz 23">
            <a:extLst>
              <a:ext uri="{FF2B5EF4-FFF2-40B4-BE49-F238E27FC236}">
                <a16:creationId xmlns:a16="http://schemas.microsoft.com/office/drawing/2014/main" id="{EC0F2A9B-3BDE-2C47-A9F0-5C12CEF42DC5}"/>
              </a:ext>
            </a:extLst>
          </p:cNvPr>
          <p:cNvSpPr/>
          <p:nvPr/>
        </p:nvSpPr>
        <p:spPr>
          <a:xfrm>
            <a:off x="2616836" y="2510986"/>
            <a:ext cx="631065" cy="592426"/>
          </a:xfrm>
          <a:prstGeom prst="plus">
            <a:avLst>
              <a:gd name="adj" fmla="val 40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accent4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495A768-DE6D-DB47-A3C9-DE996A119D6D}"/>
              </a:ext>
            </a:extLst>
          </p:cNvPr>
          <p:cNvSpPr/>
          <p:nvPr/>
        </p:nvSpPr>
        <p:spPr>
          <a:xfrm>
            <a:off x="4014286" y="1726983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F7B517C-CBE4-2240-A33E-13C257160E59}"/>
              </a:ext>
            </a:extLst>
          </p:cNvPr>
          <p:cNvSpPr/>
          <p:nvPr/>
        </p:nvSpPr>
        <p:spPr>
          <a:xfrm>
            <a:off x="3586579" y="2515814"/>
            <a:ext cx="545335" cy="5634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309FDC"/>
                </a:solidFill>
              </a:rPr>
              <a:t>9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B1EF862-1889-2E4F-9CC9-B7EBEB2B6FC9}"/>
              </a:ext>
            </a:extLst>
          </p:cNvPr>
          <p:cNvSpPr/>
          <p:nvPr/>
        </p:nvSpPr>
        <p:spPr>
          <a:xfrm>
            <a:off x="4496269" y="2469144"/>
            <a:ext cx="545335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9F1CC78-F83B-304B-A9F1-D4D605CC91F8}"/>
              </a:ext>
            </a:extLst>
          </p:cNvPr>
          <p:cNvSpPr/>
          <p:nvPr/>
        </p:nvSpPr>
        <p:spPr>
          <a:xfrm>
            <a:off x="4272905" y="3323996"/>
            <a:ext cx="545335" cy="5634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accent4"/>
                </a:solidFill>
              </a:rPr>
              <a:t>7</a:t>
            </a:r>
            <a:endParaRPr lang="es-ES_tradnl" dirty="0">
              <a:solidFill>
                <a:schemeClr val="accent4"/>
              </a:solidFill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69533E6-D04B-A340-83C7-0E3894FC6609}"/>
              </a:ext>
            </a:extLst>
          </p:cNvPr>
          <p:cNvCxnSpPr>
            <a:stCxn id="25" idx="3"/>
            <a:endCxn id="27" idx="0"/>
          </p:cNvCxnSpPr>
          <p:nvPr/>
        </p:nvCxnSpPr>
        <p:spPr>
          <a:xfrm flipH="1">
            <a:off x="3859247" y="2207890"/>
            <a:ext cx="234901" cy="3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4EFD599-3DDC-A249-9C24-A0373189CD97}"/>
              </a:ext>
            </a:extLst>
          </p:cNvPr>
          <p:cNvCxnSpPr>
            <a:endCxn id="31" idx="1"/>
          </p:cNvCxnSpPr>
          <p:nvPr/>
        </p:nvCxnSpPr>
        <p:spPr>
          <a:xfrm flipH="1" flipV="1">
            <a:off x="4458503" y="2144816"/>
            <a:ext cx="166865" cy="3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F07E8E4-8076-DD40-B1F9-D50ADEB29434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4545573" y="3032562"/>
            <a:ext cx="223364" cy="29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FC4B495-2E0E-5C4E-AACA-845C75D4E4DF}"/>
              </a:ext>
            </a:extLst>
          </p:cNvPr>
          <p:cNvSpPr txBox="1"/>
          <p:nvPr/>
        </p:nvSpPr>
        <p:spPr>
          <a:xfrm>
            <a:off x="3050175" y="-229942"/>
            <a:ext cx="521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4"/>
                </a:solidFill>
              </a:rPr>
              <a:t>Los nodos izquierdos se asignan en el camino derecho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E52CBD4-B7BF-F543-AC69-6E58B1EE831D}"/>
              </a:ext>
            </a:extLst>
          </p:cNvPr>
          <p:cNvCxnSpPr/>
          <p:nvPr/>
        </p:nvCxnSpPr>
        <p:spPr>
          <a:xfrm>
            <a:off x="5450474" y="2667110"/>
            <a:ext cx="117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392B600B-11C0-D143-BBE0-B3ED3449503D}"/>
              </a:ext>
            </a:extLst>
          </p:cNvPr>
          <p:cNvSpPr/>
          <p:nvPr/>
        </p:nvSpPr>
        <p:spPr>
          <a:xfrm>
            <a:off x="7362858" y="1514059"/>
            <a:ext cx="545335" cy="5634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4EDC20F-DA4A-3148-9AA0-283D6983557D}"/>
              </a:ext>
            </a:extLst>
          </p:cNvPr>
          <p:cNvSpPr/>
          <p:nvPr/>
        </p:nvSpPr>
        <p:spPr>
          <a:xfrm>
            <a:off x="6858306" y="2243781"/>
            <a:ext cx="545335" cy="5634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4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E9FBB03-9432-9449-88B3-5816F7DCF5A0}"/>
              </a:ext>
            </a:extLst>
          </p:cNvPr>
          <p:cNvCxnSpPr/>
          <p:nvPr/>
        </p:nvCxnSpPr>
        <p:spPr>
          <a:xfrm flipH="1">
            <a:off x="7130974" y="1994966"/>
            <a:ext cx="311746" cy="248815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02EAA73F-A854-994D-991F-FCF282BCA67E}"/>
              </a:ext>
            </a:extLst>
          </p:cNvPr>
          <p:cNvSpPr/>
          <p:nvPr/>
        </p:nvSpPr>
        <p:spPr>
          <a:xfrm>
            <a:off x="6088525" y="3732851"/>
            <a:ext cx="533927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06A8C03-2DEF-224D-9D5E-58C19986A045}"/>
              </a:ext>
            </a:extLst>
          </p:cNvPr>
          <p:cNvSpPr/>
          <p:nvPr/>
        </p:nvSpPr>
        <p:spPr>
          <a:xfrm>
            <a:off x="6563673" y="3103412"/>
            <a:ext cx="533927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0E1283F-6D8A-0D4A-896C-15DFD86B0DFA}"/>
              </a:ext>
            </a:extLst>
          </p:cNvPr>
          <p:cNvSpPr/>
          <p:nvPr/>
        </p:nvSpPr>
        <p:spPr>
          <a:xfrm>
            <a:off x="7045557" y="3732851"/>
            <a:ext cx="533927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chemeClr val="accent4"/>
                </a:solidFill>
              </a:rPr>
              <a:t>7</a:t>
            </a:r>
            <a:endParaRPr lang="es-ES_tradnl" dirty="0">
              <a:solidFill>
                <a:schemeClr val="accent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E9EFA77-C4ED-0D4D-99CF-A70BE17FA396}"/>
              </a:ext>
            </a:extLst>
          </p:cNvPr>
          <p:cNvCxnSpPr/>
          <p:nvPr/>
        </p:nvCxnSpPr>
        <p:spPr>
          <a:xfrm flipH="1">
            <a:off x="6427338" y="3568222"/>
            <a:ext cx="272669" cy="32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2A92C14-8A28-C746-B0BC-5CEA9AE3A4FD}"/>
              </a:ext>
            </a:extLst>
          </p:cNvPr>
          <p:cNvCxnSpPr/>
          <p:nvPr/>
        </p:nvCxnSpPr>
        <p:spPr>
          <a:xfrm>
            <a:off x="7019408" y="3552785"/>
            <a:ext cx="293113" cy="18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E7CB536-3F34-AD4C-91F6-974C176A65AC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 flipH="1">
            <a:off x="6830637" y="2807199"/>
            <a:ext cx="300337" cy="29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D6D324C-BFF7-E44A-B1D1-1269892CF79C}"/>
              </a:ext>
            </a:extLst>
          </p:cNvPr>
          <p:cNvSpPr/>
          <p:nvPr/>
        </p:nvSpPr>
        <p:spPr>
          <a:xfrm>
            <a:off x="8088615" y="2144816"/>
            <a:ext cx="545335" cy="5634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309FDC"/>
                </a:solidFill>
              </a:rPr>
              <a:t>3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8936D519-312F-8242-86AD-7F5C886B5D21}"/>
              </a:ext>
            </a:extLst>
          </p:cNvPr>
          <p:cNvSpPr/>
          <p:nvPr/>
        </p:nvSpPr>
        <p:spPr>
          <a:xfrm>
            <a:off x="8361283" y="2952998"/>
            <a:ext cx="545335" cy="5634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309FDC"/>
                </a:solidFill>
              </a:rPr>
              <a:t>6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BE31103-18C2-274E-A67A-F63ABDE2DB5A}"/>
              </a:ext>
            </a:extLst>
          </p:cNvPr>
          <p:cNvCxnSpPr/>
          <p:nvPr/>
        </p:nvCxnSpPr>
        <p:spPr>
          <a:xfrm>
            <a:off x="8554088" y="2625723"/>
            <a:ext cx="79863" cy="327275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C43F668-842A-684B-A221-EA76071478D3}"/>
              </a:ext>
            </a:extLst>
          </p:cNvPr>
          <p:cNvCxnSpPr>
            <a:endCxn id="44" idx="1"/>
          </p:cNvCxnSpPr>
          <p:nvPr/>
        </p:nvCxnSpPr>
        <p:spPr>
          <a:xfrm>
            <a:off x="7868262" y="1963126"/>
            <a:ext cx="300215" cy="264201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3B78E76B-A701-F94E-A9DB-F65D1CF44B98}"/>
              </a:ext>
            </a:extLst>
          </p:cNvPr>
          <p:cNvSpPr/>
          <p:nvPr/>
        </p:nvSpPr>
        <p:spPr>
          <a:xfrm>
            <a:off x="7357943" y="3042287"/>
            <a:ext cx="545335" cy="5634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309FDC"/>
                </a:solidFill>
              </a:rPr>
              <a:t>9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541A42B-6EEB-4B4A-B607-96CB858C3F05}"/>
              </a:ext>
            </a:extLst>
          </p:cNvPr>
          <p:cNvCxnSpPr>
            <a:stCxn id="36" idx="5"/>
          </p:cNvCxnSpPr>
          <p:nvPr/>
        </p:nvCxnSpPr>
        <p:spPr>
          <a:xfrm>
            <a:off x="7323779" y="2724688"/>
            <a:ext cx="306833" cy="31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51"/>
          <p:cNvGrpSpPr/>
          <p:nvPr/>
        </p:nvGrpSpPr>
        <p:grpSpPr>
          <a:xfrm rot="381796">
            <a:off x="2817039" y="310323"/>
            <a:ext cx="3402266" cy="3211632"/>
            <a:chOff x="-1569242" y="803144"/>
            <a:chExt cx="3759512" cy="3548861"/>
          </a:xfrm>
        </p:grpSpPr>
        <p:grpSp>
          <p:nvGrpSpPr>
            <p:cNvPr id="1336" name="Google Shape;1336;p51"/>
            <p:cNvGrpSpPr/>
            <p:nvPr/>
          </p:nvGrpSpPr>
          <p:grpSpPr>
            <a:xfrm rot="-1123382">
              <a:off x="-689761" y="3165079"/>
              <a:ext cx="335600" cy="336607"/>
              <a:chOff x="2196965" y="159603"/>
              <a:chExt cx="783000" cy="249223"/>
            </a:xfrm>
          </p:grpSpPr>
          <p:cxnSp>
            <p:nvCxnSpPr>
              <p:cNvPr id="1337" name="Google Shape;1337;p51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51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9" name="Google Shape;1339;p51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51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51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2" name="Google Shape;1342;p51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51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51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45" name="Google Shape;1345;p51"/>
            <p:cNvSpPr/>
            <p:nvPr/>
          </p:nvSpPr>
          <p:spPr>
            <a:xfrm rot="7706384" flipH="1">
              <a:off x="-850158" y="1321030"/>
              <a:ext cx="2535978" cy="2513090"/>
            </a:xfrm>
            <a:custGeom>
              <a:avLst/>
              <a:gdLst/>
              <a:ahLst/>
              <a:cxnLst/>
              <a:rect l="l" t="t" r="r" b="b"/>
              <a:pathLst>
                <a:path w="91644" h="90549" extrusionOk="0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 rot="9676618" flipH="1">
              <a:off x="-1553922" y="2463323"/>
              <a:ext cx="114302" cy="114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 rot="-1123382">
              <a:off x="-1346830" y="2500280"/>
              <a:ext cx="210004" cy="210004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8" name="Google Shape;1348;p51"/>
            <p:cNvGrpSpPr/>
            <p:nvPr/>
          </p:nvGrpSpPr>
          <p:grpSpPr>
            <a:xfrm rot="-1123382">
              <a:off x="1482829" y="3246043"/>
              <a:ext cx="580548" cy="383290"/>
              <a:chOff x="7209371" y="1376950"/>
              <a:chExt cx="892995" cy="589575"/>
            </a:xfrm>
          </p:grpSpPr>
          <p:sp>
            <p:nvSpPr>
              <p:cNvPr id="1349" name="Google Shape;1349;p51"/>
              <p:cNvSpPr/>
              <p:nvPr/>
            </p:nvSpPr>
            <p:spPr>
              <a:xfrm rot="-7856404">
                <a:off x="7259641" y="1434621"/>
                <a:ext cx="269660" cy="256058"/>
              </a:xfrm>
              <a:prstGeom prst="pentagon">
                <a:avLst>
                  <a:gd name="hf" fmla="val 105146"/>
                  <a:gd name="vf" fmla="val 110557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1"/>
              <p:cNvSpPr/>
              <p:nvPr/>
            </p:nvSpPr>
            <p:spPr>
              <a:xfrm rot="-7855416">
                <a:off x="7656216" y="1529078"/>
                <a:ext cx="376001" cy="357093"/>
              </a:xfrm>
              <a:prstGeom prst="pentagon">
                <a:avLst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1" name="Google Shape;1351;p51"/>
            <p:cNvSpPr/>
            <p:nvPr/>
          </p:nvSpPr>
          <p:spPr>
            <a:xfrm rot="8471736">
              <a:off x="-790572" y="1119542"/>
              <a:ext cx="283969" cy="289095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 rot="647568">
              <a:off x="1699598" y="1735797"/>
              <a:ext cx="325786" cy="318269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 rot="9676618" flipH="1">
              <a:off x="1060519" y="1494592"/>
              <a:ext cx="183304" cy="1833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51"/>
          <p:cNvSpPr txBox="1">
            <a:spLocks noGrp="1"/>
          </p:cNvSpPr>
          <p:nvPr>
            <p:ph type="title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56" name="Google Shape;1356;p51"/>
          <p:cNvSpPr txBox="1">
            <a:spLocks noGrp="1"/>
          </p:cNvSpPr>
          <p:nvPr>
            <p:ph type="title" idx="2"/>
          </p:nvPr>
        </p:nvSpPr>
        <p:spPr>
          <a:xfrm>
            <a:off x="2060100" y="3102600"/>
            <a:ext cx="50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Simulación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151E157D-CEFD-E445-A0DD-BAABDAFEFAD4}"/>
              </a:ext>
            </a:extLst>
          </p:cNvPr>
          <p:cNvSpPr txBox="1">
            <a:spLocks/>
          </p:cNvSpPr>
          <p:nvPr/>
        </p:nvSpPr>
        <p:spPr>
          <a:xfrm>
            <a:off x="1019749" y="3555752"/>
            <a:ext cx="7348913" cy="140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ES_tradnl" sz="2800" dirty="0">
                <a:hlinkClick r:id="rId3"/>
              </a:rPr>
              <a:t>https://www.cs.usfca.edu/~galles/visualization/SkewHeap.html</a:t>
            </a:r>
            <a:endParaRPr lang="es-ES_tradnl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AB778FF-C750-BE49-9428-8F562EF74A6B}"/>
              </a:ext>
            </a:extLst>
          </p:cNvPr>
          <p:cNvSpPr txBox="1">
            <a:spLocks/>
          </p:cNvSpPr>
          <p:nvPr/>
        </p:nvSpPr>
        <p:spPr>
          <a:xfrm>
            <a:off x="821309" y="772548"/>
            <a:ext cx="7955280" cy="4069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_tradnl" sz="2400" b="1" dirty="0">
                <a:solidFill>
                  <a:schemeClr val="accent2"/>
                </a:solidFill>
                <a:latin typeface="Fjalla One"/>
              </a:rPr>
              <a:t>Aunque la descripción inicial es </a:t>
            </a:r>
            <a:r>
              <a:rPr lang="es-ES_tradnl" sz="2400" b="1" dirty="0">
                <a:solidFill>
                  <a:srgbClr val="309FDC"/>
                </a:solidFill>
                <a:latin typeface="Fjalla One"/>
              </a:rPr>
              <a:t>recursiva</a:t>
            </a:r>
            <a:r>
              <a:rPr lang="es-ES_tradnl" sz="2400" b="1" dirty="0">
                <a:solidFill>
                  <a:schemeClr val="accent2"/>
                </a:solidFill>
                <a:latin typeface="Fjalla One"/>
              </a:rPr>
              <a:t>, que permite un código mas sencillo, en la práctica puede provocar un desbordamiento de la pila.</a:t>
            </a:r>
          </a:p>
          <a:p>
            <a:endParaRPr lang="es-ES_tradnl" sz="2400" b="1" dirty="0">
              <a:solidFill>
                <a:schemeClr val="accent2"/>
              </a:solidFill>
              <a:latin typeface="Fjalla One"/>
            </a:endParaRPr>
          </a:p>
          <a:p>
            <a:pPr algn="ctr"/>
            <a:r>
              <a:rPr lang="es-ES_tradnl" sz="2400" b="1" dirty="0">
                <a:solidFill>
                  <a:srgbClr val="309FDC"/>
                </a:solidFill>
                <a:latin typeface="Fjalla One"/>
              </a:rPr>
              <a:t>Costo</a:t>
            </a:r>
            <a:endParaRPr lang="es-ES_tradnl" sz="2400" b="1" dirty="0">
              <a:solidFill>
                <a:schemeClr val="accent2"/>
              </a:solidFill>
              <a:latin typeface="Fjalla One"/>
            </a:endParaRPr>
          </a:p>
          <a:p>
            <a:pPr algn="ctr"/>
            <a:r>
              <a:rPr lang="es-ES_tradnl" sz="2400" b="1" dirty="0">
                <a:solidFill>
                  <a:schemeClr val="accent2"/>
                </a:solidFill>
                <a:latin typeface="Fjalla One"/>
              </a:rPr>
              <a:t>O ( N )</a:t>
            </a:r>
          </a:p>
          <a:p>
            <a:pPr algn="ctr"/>
            <a:endParaRPr lang="es-ES_tradnl" sz="2400" b="1" dirty="0">
              <a:solidFill>
                <a:schemeClr val="accent2"/>
              </a:solidFill>
              <a:latin typeface="Fjalla One"/>
            </a:endParaRPr>
          </a:p>
          <a:p>
            <a:pPr algn="ctr"/>
            <a:r>
              <a:rPr lang="es-ES_tradnl" sz="2400" b="1" dirty="0">
                <a:solidFill>
                  <a:schemeClr val="accent2"/>
                </a:solidFill>
                <a:latin typeface="Fjalla One"/>
              </a:rPr>
              <a:t>Costo </a:t>
            </a:r>
            <a:r>
              <a:rPr lang="es-ES_tradnl" sz="2400" b="1" dirty="0">
                <a:solidFill>
                  <a:srgbClr val="309FDC"/>
                </a:solidFill>
                <a:latin typeface="Fjalla One"/>
                <a:sym typeface="Fjalla One"/>
              </a:rPr>
              <a:t>amortizado</a:t>
            </a:r>
            <a:r>
              <a:rPr lang="es-ES_tradnl" sz="2400" b="1" dirty="0">
                <a:solidFill>
                  <a:schemeClr val="accent2"/>
                </a:solidFill>
                <a:latin typeface="Fjalla One"/>
              </a:rPr>
              <a:t> de M operaciones:</a:t>
            </a:r>
          </a:p>
          <a:p>
            <a:pPr algn="ctr"/>
            <a:r>
              <a:rPr lang="es-ES_tradnl" sz="2400" b="1" dirty="0">
                <a:solidFill>
                  <a:schemeClr val="accent2"/>
                </a:solidFill>
                <a:latin typeface="Fjalla One"/>
              </a:rPr>
              <a:t>O (M log 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3"/>
          <p:cNvSpPr txBox="1">
            <a:spLocks noGrp="1"/>
          </p:cNvSpPr>
          <p:nvPr>
            <p:ph type="title"/>
          </p:nvPr>
        </p:nvSpPr>
        <p:spPr>
          <a:xfrm>
            <a:off x="3315694" y="1638550"/>
            <a:ext cx="5108306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Skew heap</a:t>
            </a:r>
            <a:endParaRPr dirty="0"/>
          </a:p>
        </p:txBody>
      </p:sp>
      <p:sp>
        <p:nvSpPr>
          <p:cNvPr id="885" name="Google Shape;885;p43"/>
          <p:cNvSpPr txBox="1">
            <a:spLocks noGrp="1"/>
          </p:cNvSpPr>
          <p:nvPr>
            <p:ph type="subTitle" idx="1"/>
          </p:nvPr>
        </p:nvSpPr>
        <p:spPr>
          <a:xfrm>
            <a:off x="3657600" y="2723658"/>
            <a:ext cx="47664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_tradnl" dirty="0"/>
              <a:t>Tipo particular de árbol binario con ordenación de montículos, cuya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</a:rPr>
              <a:t>mezcla</a:t>
            </a:r>
            <a:r>
              <a:rPr lang="es-ES_tradnl" dirty="0"/>
              <a:t> es mas rápida que un </a:t>
            </a:r>
            <a:r>
              <a:rPr lang="es-ES_tradnl" dirty="0" err="1"/>
              <a:t>heap</a:t>
            </a:r>
            <a:r>
              <a:rPr lang="es-ES_tradnl" dirty="0"/>
              <a:t> binario tradicional</a:t>
            </a:r>
            <a:endParaRPr dirty="0"/>
          </a:p>
        </p:txBody>
      </p:sp>
      <p:grpSp>
        <p:nvGrpSpPr>
          <p:cNvPr id="886" name="Google Shape;886;p43"/>
          <p:cNvGrpSpPr/>
          <p:nvPr/>
        </p:nvGrpSpPr>
        <p:grpSpPr>
          <a:xfrm>
            <a:off x="-11" y="309523"/>
            <a:ext cx="601215" cy="538572"/>
            <a:chOff x="2047425" y="139025"/>
            <a:chExt cx="1082100" cy="301975"/>
          </a:xfrm>
        </p:grpSpPr>
        <p:cxnSp>
          <p:nvCxnSpPr>
            <p:cNvPr id="887" name="Google Shape;887;p43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43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43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43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43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43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43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5"/>
          <p:cNvSpPr txBox="1">
            <a:spLocks noGrp="1"/>
          </p:cNvSpPr>
          <p:nvPr>
            <p:ph type="title" idx="15"/>
          </p:nvPr>
        </p:nvSpPr>
        <p:spPr>
          <a:xfrm>
            <a:off x="4569225" y="540000"/>
            <a:ext cx="3854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Características</a:t>
            </a:r>
          </a:p>
        </p:txBody>
      </p:sp>
      <p:sp>
        <p:nvSpPr>
          <p:cNvPr id="1095" name="Google Shape;1095;p45"/>
          <p:cNvSpPr txBox="1">
            <a:spLocks noGrp="1"/>
          </p:cNvSpPr>
          <p:nvPr>
            <p:ph type="title"/>
          </p:nvPr>
        </p:nvSpPr>
        <p:spPr>
          <a:xfrm>
            <a:off x="1000711" y="2221648"/>
            <a:ext cx="471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98" name="Google Shape;1098;p45"/>
          <p:cNvSpPr txBox="1">
            <a:spLocks noGrp="1"/>
          </p:cNvSpPr>
          <p:nvPr>
            <p:ph type="title" idx="3"/>
          </p:nvPr>
        </p:nvSpPr>
        <p:spPr>
          <a:xfrm>
            <a:off x="1000711" y="3028722"/>
            <a:ext cx="474300" cy="5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099" name="Google Shape;1099;p45"/>
          <p:cNvSpPr txBox="1">
            <a:spLocks noGrp="1"/>
          </p:cNvSpPr>
          <p:nvPr>
            <p:ph type="subTitle" idx="1"/>
          </p:nvPr>
        </p:nvSpPr>
        <p:spPr>
          <a:xfrm>
            <a:off x="1472011" y="1998748"/>
            <a:ext cx="7202188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dirty="0"/>
              <a:t>No impone ninguna propiedad estructural</a:t>
            </a:r>
          </a:p>
        </p:txBody>
      </p:sp>
      <p:sp>
        <p:nvSpPr>
          <p:cNvPr id="1101" name="Google Shape;1101;p45"/>
          <p:cNvSpPr txBox="1">
            <a:spLocks noGrp="1"/>
          </p:cNvSpPr>
          <p:nvPr>
            <p:ph type="subTitle" idx="4"/>
          </p:nvPr>
        </p:nvSpPr>
        <p:spPr>
          <a:xfrm>
            <a:off x="1528343" y="2870760"/>
            <a:ext cx="5778903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dirty="0"/>
              <a:t>No existe garantía de la profundidad del árbol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5"/>
          <p:cNvSpPr txBox="1">
            <a:spLocks noGrp="1"/>
          </p:cNvSpPr>
          <p:nvPr>
            <p:ph type="title" idx="15"/>
          </p:nvPr>
        </p:nvSpPr>
        <p:spPr>
          <a:xfrm>
            <a:off x="3196424" y="540000"/>
            <a:ext cx="5227501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Condiciones obligatorias</a:t>
            </a:r>
          </a:p>
        </p:txBody>
      </p:sp>
      <p:sp>
        <p:nvSpPr>
          <p:cNvPr id="1095" name="Google Shape;1095;p45"/>
          <p:cNvSpPr txBox="1">
            <a:spLocks noGrp="1"/>
          </p:cNvSpPr>
          <p:nvPr>
            <p:ph type="title"/>
          </p:nvPr>
        </p:nvSpPr>
        <p:spPr>
          <a:xfrm>
            <a:off x="1088175" y="2087003"/>
            <a:ext cx="471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98" name="Google Shape;1098;p45"/>
          <p:cNvSpPr txBox="1">
            <a:spLocks noGrp="1"/>
          </p:cNvSpPr>
          <p:nvPr>
            <p:ph type="title" idx="3"/>
          </p:nvPr>
        </p:nvSpPr>
        <p:spPr>
          <a:xfrm>
            <a:off x="1088175" y="2894077"/>
            <a:ext cx="474300" cy="5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2" name="Google Shape;1101;p45">
            <a:extLst>
              <a:ext uri="{FF2B5EF4-FFF2-40B4-BE49-F238E27FC236}">
                <a16:creationId xmlns:a16="http://schemas.microsoft.com/office/drawing/2014/main" id="{074C5E86-2C0A-454C-B956-0FC88EDC093C}"/>
              </a:ext>
            </a:extLst>
          </p:cNvPr>
          <p:cNvSpPr txBox="1">
            <a:spLocks/>
          </p:cNvSpPr>
          <p:nvPr/>
        </p:nvSpPr>
        <p:spPr>
          <a:xfrm>
            <a:off x="1450405" y="1902374"/>
            <a:ext cx="5778903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2200" b="1" i="0" u="none" strike="noStrike" cap="non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 Light"/>
              <a:buNone/>
              <a:defRPr sz="1400" b="1" i="0" u="none" strike="noStrike" cap="non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ES_tradnl" dirty="0"/>
              <a:t>La propiedad de orden 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debe</a:t>
            </a:r>
            <a:r>
              <a:rPr lang="es-ES_tradnl" dirty="0"/>
              <a:t> preservarse</a:t>
            </a:r>
          </a:p>
        </p:txBody>
      </p:sp>
      <p:sp>
        <p:nvSpPr>
          <p:cNvPr id="34" name="Google Shape;1101;p45">
            <a:extLst>
              <a:ext uri="{FF2B5EF4-FFF2-40B4-BE49-F238E27FC236}">
                <a16:creationId xmlns:a16="http://schemas.microsoft.com/office/drawing/2014/main" id="{6011CF46-E2A9-984F-B9E1-FC080BC2F349}"/>
              </a:ext>
            </a:extLst>
          </p:cNvPr>
          <p:cNvSpPr txBox="1">
            <a:spLocks/>
          </p:cNvSpPr>
          <p:nvPr/>
        </p:nvSpPr>
        <p:spPr>
          <a:xfrm>
            <a:off x="1559475" y="2571750"/>
            <a:ext cx="544180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2200" b="1" i="0" u="none" strike="noStrike" cap="non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 Light"/>
              <a:buNone/>
              <a:defRPr sz="1400" b="1" i="0" u="none" strike="noStrike" cap="non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ES_tradnl" dirty="0"/>
              <a:t>Cada operación debe realizarse con un proceso de 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mezcla</a:t>
            </a:r>
            <a:r>
              <a:rPr lang="es-ES_tradnl" dirty="0"/>
              <a:t> definido</a:t>
            </a:r>
          </a:p>
        </p:txBody>
      </p:sp>
    </p:spTree>
    <p:extLst>
      <p:ext uri="{BB962C8B-B14F-4D97-AF65-F5344CB8AC3E}">
        <p14:creationId xmlns:p14="http://schemas.microsoft.com/office/powerpoint/2010/main" val="341527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521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Definición recursiva</a:t>
            </a:r>
            <a:endParaRPr dirty="0"/>
          </a:p>
        </p:txBody>
      </p:sp>
      <p:sp>
        <p:nvSpPr>
          <p:cNvPr id="1265" name="Google Shape;1265;p47"/>
          <p:cNvSpPr txBox="1">
            <a:spLocks noGrp="1"/>
          </p:cNvSpPr>
          <p:nvPr>
            <p:ph type="body" idx="1"/>
          </p:nvPr>
        </p:nvSpPr>
        <p:spPr>
          <a:xfrm>
            <a:off x="720000" y="1762125"/>
            <a:ext cx="3852000" cy="22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Un heap con un solo elemento: es un heap sesgado.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El resultado de mezclar dos heaps sesgados es un heap sesgado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Google Shape;1111;p46"/>
          <p:cNvGrpSpPr/>
          <p:nvPr/>
        </p:nvGrpSpPr>
        <p:grpSpPr>
          <a:xfrm rot="-1123504">
            <a:off x="1004712" y="-204236"/>
            <a:ext cx="6584397" cy="5174945"/>
            <a:chOff x="389237" y="173380"/>
            <a:chExt cx="3659573" cy="3514120"/>
          </a:xfrm>
        </p:grpSpPr>
        <p:grpSp>
          <p:nvGrpSpPr>
            <p:cNvPr id="1112" name="Google Shape;1112;p46"/>
            <p:cNvGrpSpPr/>
            <p:nvPr/>
          </p:nvGrpSpPr>
          <p:grpSpPr>
            <a:xfrm>
              <a:off x="389237" y="173380"/>
              <a:ext cx="3659573" cy="3514120"/>
              <a:chOff x="2843125" y="89955"/>
              <a:chExt cx="3659573" cy="3514120"/>
            </a:xfrm>
          </p:grpSpPr>
          <p:grpSp>
            <p:nvGrpSpPr>
              <p:cNvPr id="1113" name="Google Shape;1113;p46"/>
              <p:cNvGrpSpPr/>
              <p:nvPr/>
            </p:nvGrpSpPr>
            <p:grpSpPr>
              <a:xfrm>
                <a:off x="3394750" y="2106550"/>
                <a:ext cx="335594" cy="336600"/>
                <a:chOff x="2196965" y="159603"/>
                <a:chExt cx="783000" cy="249223"/>
              </a:xfrm>
            </p:grpSpPr>
            <p:cxnSp>
              <p:nvCxnSpPr>
                <p:cNvPr id="1114" name="Google Shape;1114;p46"/>
                <p:cNvCxnSpPr/>
                <p:nvPr/>
              </p:nvCxnSpPr>
              <p:spPr>
                <a:xfrm>
                  <a:off x="2196965" y="301184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5" name="Google Shape;1115;p46"/>
                <p:cNvCxnSpPr/>
                <p:nvPr/>
              </p:nvCxnSpPr>
              <p:spPr>
                <a:xfrm>
                  <a:off x="2196965" y="335125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6" name="Google Shape;1116;p46"/>
                <p:cNvCxnSpPr/>
                <p:nvPr/>
              </p:nvCxnSpPr>
              <p:spPr>
                <a:xfrm>
                  <a:off x="2196965" y="371975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7" name="Google Shape;1117;p46"/>
                <p:cNvCxnSpPr/>
                <p:nvPr/>
              </p:nvCxnSpPr>
              <p:spPr>
                <a:xfrm>
                  <a:off x="2196965" y="408825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8" name="Google Shape;1118;p46"/>
                <p:cNvCxnSpPr/>
                <p:nvPr/>
              </p:nvCxnSpPr>
              <p:spPr>
                <a:xfrm>
                  <a:off x="2196965" y="159603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9" name="Google Shape;1119;p46"/>
                <p:cNvCxnSpPr/>
                <p:nvPr/>
              </p:nvCxnSpPr>
              <p:spPr>
                <a:xfrm>
                  <a:off x="2196965" y="193543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0" name="Google Shape;1120;p46"/>
                <p:cNvCxnSpPr/>
                <p:nvPr/>
              </p:nvCxnSpPr>
              <p:spPr>
                <a:xfrm>
                  <a:off x="2196965" y="230393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1" name="Google Shape;1121;p46"/>
                <p:cNvCxnSpPr/>
                <p:nvPr/>
              </p:nvCxnSpPr>
              <p:spPr>
                <a:xfrm>
                  <a:off x="2196965" y="267243"/>
                  <a:ext cx="78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22" name="Google Shape;1122;p46"/>
              <p:cNvSpPr/>
              <p:nvPr/>
            </p:nvSpPr>
            <p:spPr>
              <a:xfrm rot="8829766" flipH="1">
                <a:off x="3427230" y="604195"/>
                <a:ext cx="2535928" cy="2513040"/>
              </a:xfrm>
              <a:custGeom>
                <a:avLst/>
                <a:gdLst/>
                <a:ahLst/>
                <a:cxnLst/>
                <a:rect l="l" t="t" r="r" b="b"/>
                <a:pathLst>
                  <a:path w="91644" h="90549" extrusionOk="0">
                    <a:moveTo>
                      <a:pt x="65495" y="1"/>
                    </a:moveTo>
                    <a:cubicBezTo>
                      <a:pt x="61193" y="1"/>
                      <a:pt x="56859" y="973"/>
                      <a:pt x="53043" y="2964"/>
                    </a:cubicBezTo>
                    <a:cubicBezTo>
                      <a:pt x="51353" y="3845"/>
                      <a:pt x="49769" y="4857"/>
                      <a:pt x="48209" y="5833"/>
                    </a:cubicBezTo>
                    <a:cubicBezTo>
                      <a:pt x="45268" y="7666"/>
                      <a:pt x="42304" y="9381"/>
                      <a:pt x="38541" y="9798"/>
                    </a:cubicBezTo>
                    <a:cubicBezTo>
                      <a:pt x="37831" y="9877"/>
                      <a:pt x="37122" y="9909"/>
                      <a:pt x="36415" y="9909"/>
                    </a:cubicBezTo>
                    <a:cubicBezTo>
                      <a:pt x="33291" y="9909"/>
                      <a:pt x="30189" y="9277"/>
                      <a:pt x="27064" y="9238"/>
                    </a:cubicBezTo>
                    <a:cubicBezTo>
                      <a:pt x="26995" y="9237"/>
                      <a:pt x="26926" y="9237"/>
                      <a:pt x="26858" y="9237"/>
                    </a:cubicBezTo>
                    <a:cubicBezTo>
                      <a:pt x="19021" y="9237"/>
                      <a:pt x="11236" y="13268"/>
                      <a:pt x="6692" y="19323"/>
                    </a:cubicBezTo>
                    <a:cubicBezTo>
                      <a:pt x="2108" y="25431"/>
                      <a:pt x="810" y="33384"/>
                      <a:pt x="2906" y="40337"/>
                    </a:cubicBezTo>
                    <a:cubicBezTo>
                      <a:pt x="3989" y="43933"/>
                      <a:pt x="5930" y="47326"/>
                      <a:pt x="6228" y="51088"/>
                    </a:cubicBezTo>
                    <a:cubicBezTo>
                      <a:pt x="6954" y="60411"/>
                      <a:pt x="1" y="67817"/>
                      <a:pt x="5502" y="77008"/>
                    </a:cubicBezTo>
                    <a:cubicBezTo>
                      <a:pt x="8907" y="82688"/>
                      <a:pt x="14765" y="85855"/>
                      <a:pt x="21849" y="86259"/>
                    </a:cubicBezTo>
                    <a:cubicBezTo>
                      <a:pt x="22847" y="86317"/>
                      <a:pt x="23847" y="86337"/>
                      <a:pt x="24848" y="86337"/>
                    </a:cubicBezTo>
                    <a:cubicBezTo>
                      <a:pt x="27150" y="86337"/>
                      <a:pt x="29457" y="86231"/>
                      <a:pt x="31754" y="86231"/>
                    </a:cubicBezTo>
                    <a:cubicBezTo>
                      <a:pt x="33441" y="86231"/>
                      <a:pt x="35122" y="86288"/>
                      <a:pt x="36791" y="86486"/>
                    </a:cubicBezTo>
                    <a:cubicBezTo>
                      <a:pt x="41554" y="87045"/>
                      <a:pt x="46019" y="88712"/>
                      <a:pt x="50650" y="89808"/>
                    </a:cubicBezTo>
                    <a:cubicBezTo>
                      <a:pt x="52792" y="90310"/>
                      <a:pt x="54938" y="90549"/>
                      <a:pt x="57057" y="90549"/>
                    </a:cubicBezTo>
                    <a:cubicBezTo>
                      <a:pt x="69987" y="90549"/>
                      <a:pt x="81896" y="81663"/>
                      <a:pt x="85702" y="69746"/>
                    </a:cubicBezTo>
                    <a:cubicBezTo>
                      <a:pt x="87119" y="65293"/>
                      <a:pt x="87643" y="60947"/>
                      <a:pt x="86488" y="56494"/>
                    </a:cubicBezTo>
                    <a:cubicBezTo>
                      <a:pt x="85333" y="52089"/>
                      <a:pt x="83095" y="47814"/>
                      <a:pt x="83499" y="43111"/>
                    </a:cubicBezTo>
                    <a:cubicBezTo>
                      <a:pt x="83880" y="38396"/>
                      <a:pt x="86964" y="34170"/>
                      <a:pt x="88548" y="29633"/>
                    </a:cubicBezTo>
                    <a:cubicBezTo>
                      <a:pt x="91643" y="20811"/>
                      <a:pt x="88548" y="10595"/>
                      <a:pt x="80987" y="4892"/>
                    </a:cubicBezTo>
                    <a:cubicBezTo>
                      <a:pt x="76701" y="1666"/>
                      <a:pt x="71126" y="1"/>
                      <a:pt x="65495" y="1"/>
                    </a:cubicBezTo>
                    <a:close/>
                  </a:path>
                </a:pathLst>
              </a:custGeom>
              <a:solidFill>
                <a:srgbClr val="D0E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6"/>
              <p:cNvSpPr/>
              <p:nvPr/>
            </p:nvSpPr>
            <p:spPr>
              <a:xfrm rot="10800000" flipH="1">
                <a:off x="2843125" y="1134923"/>
                <a:ext cx="114300" cy="114300"/>
              </a:xfrm>
              <a:prstGeom prst="ellipse">
                <a:avLst/>
              </a:prstGeom>
              <a:solidFill>
                <a:srgbClr val="9FD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6"/>
              <p:cNvSpPr/>
              <p:nvPr/>
            </p:nvSpPr>
            <p:spPr>
              <a:xfrm>
                <a:off x="3009499" y="1249225"/>
                <a:ext cx="210000" cy="210000"/>
              </a:xfrm>
              <a:prstGeom prst="ellipse">
                <a:avLst/>
              </a:prstGeom>
              <a:noFill/>
              <a:ln w="9525" cap="flat" cmpd="sng">
                <a:solidFill>
                  <a:srgbClr val="9FD1E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5" name="Google Shape;1125;p46"/>
              <p:cNvGrpSpPr/>
              <p:nvPr/>
            </p:nvGrpSpPr>
            <p:grpSpPr>
              <a:xfrm>
                <a:off x="5412367" y="2918680"/>
                <a:ext cx="580536" cy="383283"/>
                <a:chOff x="7209371" y="1376950"/>
                <a:chExt cx="892995" cy="589575"/>
              </a:xfrm>
            </p:grpSpPr>
            <p:sp>
              <p:nvSpPr>
                <p:cNvPr id="1126" name="Google Shape;1126;p46"/>
                <p:cNvSpPr/>
                <p:nvPr/>
              </p:nvSpPr>
              <p:spPr>
                <a:xfrm rot="-7856404">
                  <a:off x="7259641" y="1434621"/>
                  <a:ext cx="269660" cy="256058"/>
                </a:xfrm>
                <a:prstGeom prst="pentagon">
                  <a:avLst>
                    <a:gd name="hf" fmla="val 105146"/>
                    <a:gd name="vf" fmla="val 110557"/>
                  </a:avLst>
                </a:prstGeom>
                <a:noFill/>
                <a:ln w="9525" cap="flat" cmpd="sng">
                  <a:solidFill>
                    <a:srgbClr val="9FD1E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6"/>
                <p:cNvSpPr/>
                <p:nvPr/>
              </p:nvSpPr>
              <p:spPr>
                <a:xfrm rot="-7855416">
                  <a:off x="7656216" y="1529078"/>
                  <a:ext cx="376001" cy="357093"/>
                </a:xfrm>
                <a:prstGeom prst="pentagon">
                  <a:avLst>
                    <a:gd name="hf" fmla="val 105146"/>
                    <a:gd name="vf" fmla="val 110557"/>
                  </a:avLst>
                </a:prstGeom>
                <a:solidFill>
                  <a:srgbClr val="9FD1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8" name="Google Shape;1128;p46"/>
              <p:cNvSpPr/>
              <p:nvPr/>
            </p:nvSpPr>
            <p:spPr>
              <a:xfrm rot="9595118">
                <a:off x="3964859" y="129910"/>
                <a:ext cx="283963" cy="289090"/>
              </a:xfrm>
              <a:prstGeom prst="mathPlus">
                <a:avLst>
                  <a:gd name="adj1" fmla="val 23520"/>
                </a:avLst>
              </a:prstGeom>
              <a:noFill/>
              <a:ln w="9525" cap="flat" cmpd="sng">
                <a:solidFill>
                  <a:srgbClr val="D0ED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6"/>
              <p:cNvSpPr/>
              <p:nvPr/>
            </p:nvSpPr>
            <p:spPr>
              <a:xfrm rot="1770950">
                <a:off x="6119607" y="1518795"/>
                <a:ext cx="325780" cy="318263"/>
              </a:xfrm>
              <a:prstGeom prst="mathPlus">
                <a:avLst>
                  <a:gd name="adj1" fmla="val 23520"/>
                </a:avLst>
              </a:prstGeom>
              <a:solidFill>
                <a:srgbClr val="D0E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0" name="Google Shape;1130;p46"/>
            <p:cNvSpPr/>
            <p:nvPr/>
          </p:nvSpPr>
          <p:spPr>
            <a:xfrm rot="10800000" flipH="1">
              <a:off x="3163326" y="1149351"/>
              <a:ext cx="183300" cy="183300"/>
            </a:xfrm>
            <a:prstGeom prst="ellipse">
              <a:avLst/>
            </a:prstGeom>
            <a:solidFill>
              <a:srgbClr val="9FD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1" name="Google Shape;1131;p46"/>
          <p:cNvSpPr txBox="1">
            <a:spLocks noGrp="1"/>
          </p:cNvSpPr>
          <p:nvPr>
            <p:ph type="title"/>
          </p:nvPr>
        </p:nvSpPr>
        <p:spPr>
          <a:xfrm>
            <a:off x="3688650" y="1058598"/>
            <a:ext cx="1766700" cy="17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33" name="Google Shape;1133;p46"/>
          <p:cNvSpPr txBox="1">
            <a:spLocks noGrp="1"/>
          </p:cNvSpPr>
          <p:nvPr>
            <p:ph type="title" idx="2"/>
          </p:nvPr>
        </p:nvSpPr>
        <p:spPr>
          <a:xfrm>
            <a:off x="1797706" y="3111606"/>
            <a:ext cx="59707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La mezcla es lo importante</a:t>
            </a:r>
          </a:p>
        </p:txBody>
      </p:sp>
      <p:pic>
        <p:nvPicPr>
          <p:cNvPr id="25" name="Picture 2" descr="esultado de imagen para mezcla">
            <a:extLst>
              <a:ext uri="{FF2B5EF4-FFF2-40B4-BE49-F238E27FC236}">
                <a16:creationId xmlns:a16="http://schemas.microsoft.com/office/drawing/2014/main" id="{483A27B9-77CA-E548-A613-304B1A86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77" y="1263777"/>
            <a:ext cx="3329731" cy="18242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9"/>
          <p:cNvSpPr txBox="1">
            <a:spLocks noGrp="1"/>
          </p:cNvSpPr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dirty="0"/>
              <a:t>INSERTAR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5" name="Google Shape;1285;p49"/>
          <p:cNvSpPr txBox="1">
            <a:spLocks noGrp="1"/>
          </p:cNvSpPr>
          <p:nvPr>
            <p:ph type="title" idx="2"/>
          </p:nvPr>
        </p:nvSpPr>
        <p:spPr>
          <a:xfrm>
            <a:off x="4919475" y="1454298"/>
            <a:ext cx="31053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</a:t>
            </a:r>
            <a:endParaRPr dirty="0"/>
          </a:p>
        </p:txBody>
      </p:sp>
      <p:sp>
        <p:nvSpPr>
          <p:cNvPr id="1286" name="Google Shape;1286;p49"/>
          <p:cNvSpPr txBox="1">
            <a:spLocks noGrp="1"/>
          </p:cNvSpPr>
          <p:nvPr>
            <p:ph type="title" idx="3"/>
          </p:nvPr>
        </p:nvSpPr>
        <p:spPr>
          <a:xfrm>
            <a:off x="4919475" y="1819175"/>
            <a:ext cx="31053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dirty="0"/>
              <a:t>El valor nuevo se crea como un único nodo en un árbol nuevo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7" name="Google Shape;1287;p49"/>
          <p:cNvSpPr txBox="1">
            <a:spLocks noGrp="1"/>
          </p:cNvSpPr>
          <p:nvPr>
            <p:ph type="title" idx="4"/>
          </p:nvPr>
        </p:nvSpPr>
        <p:spPr>
          <a:xfrm>
            <a:off x="4919475" y="3498612"/>
            <a:ext cx="31053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MEZCLAR</a:t>
            </a:r>
            <a:endParaRPr dirty="0"/>
          </a:p>
        </p:txBody>
      </p:sp>
      <p:sp>
        <p:nvSpPr>
          <p:cNvPr id="1288" name="Google Shape;1288;p49"/>
          <p:cNvSpPr txBox="1">
            <a:spLocks noGrp="1"/>
          </p:cNvSpPr>
          <p:nvPr>
            <p:ph type="title" idx="5"/>
          </p:nvPr>
        </p:nvSpPr>
        <p:spPr>
          <a:xfrm>
            <a:off x="4919475" y="3864073"/>
            <a:ext cx="31053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El arbol nuevo se mezcla con el existente</a:t>
            </a:r>
          </a:p>
        </p:txBody>
      </p:sp>
      <p:grpSp>
        <p:nvGrpSpPr>
          <p:cNvPr id="1289" name="Google Shape;1289;p49"/>
          <p:cNvGrpSpPr/>
          <p:nvPr/>
        </p:nvGrpSpPr>
        <p:grpSpPr>
          <a:xfrm>
            <a:off x="6087607" y="632232"/>
            <a:ext cx="769037" cy="758427"/>
            <a:chOff x="6071025" y="663825"/>
            <a:chExt cx="804600" cy="793500"/>
          </a:xfrm>
        </p:grpSpPr>
        <p:sp>
          <p:nvSpPr>
            <p:cNvPr id="1290" name="Google Shape;1290;p49"/>
            <p:cNvSpPr/>
            <p:nvPr/>
          </p:nvSpPr>
          <p:spPr>
            <a:xfrm>
              <a:off x="6071025" y="663825"/>
              <a:ext cx="804600" cy="7935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6129225" y="720975"/>
              <a:ext cx="685800" cy="6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9"/>
          <p:cNvGrpSpPr/>
          <p:nvPr/>
        </p:nvGrpSpPr>
        <p:grpSpPr>
          <a:xfrm>
            <a:off x="6087607" y="2684536"/>
            <a:ext cx="769037" cy="758427"/>
            <a:chOff x="6069825" y="2703613"/>
            <a:chExt cx="804600" cy="793500"/>
          </a:xfrm>
        </p:grpSpPr>
        <p:sp>
          <p:nvSpPr>
            <p:cNvPr id="1293" name="Google Shape;1293;p49"/>
            <p:cNvSpPr/>
            <p:nvPr/>
          </p:nvSpPr>
          <p:spPr>
            <a:xfrm>
              <a:off x="6069825" y="2703613"/>
              <a:ext cx="804600" cy="7935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6129225" y="2762238"/>
              <a:ext cx="685800" cy="6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6290919" y="784012"/>
            <a:ext cx="362413" cy="451822"/>
            <a:chOff x="8007400" y="2902278"/>
            <a:chExt cx="285230" cy="355597"/>
          </a:xfrm>
        </p:grpSpPr>
        <p:sp>
          <p:nvSpPr>
            <p:cNvPr id="1296" name="Google Shape;1296;p49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298" name="Google Shape;1298;p49"/>
          <p:cNvGrpSpPr/>
          <p:nvPr/>
        </p:nvGrpSpPr>
        <p:grpSpPr>
          <a:xfrm>
            <a:off x="6290908" y="2835182"/>
            <a:ext cx="362433" cy="457135"/>
            <a:chOff x="8010427" y="3348503"/>
            <a:chExt cx="278795" cy="351615"/>
          </a:xfrm>
        </p:grpSpPr>
        <p:sp>
          <p:nvSpPr>
            <p:cNvPr id="1299" name="Google Shape;1299;p49"/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9"/>
          <p:cNvSpPr txBox="1">
            <a:spLocks noGrp="1"/>
          </p:cNvSpPr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dirty="0"/>
              <a:t>ELIMINAR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5" name="Google Shape;1285;p49"/>
          <p:cNvSpPr txBox="1">
            <a:spLocks noGrp="1"/>
          </p:cNvSpPr>
          <p:nvPr>
            <p:ph type="title" idx="2"/>
          </p:nvPr>
        </p:nvSpPr>
        <p:spPr>
          <a:xfrm>
            <a:off x="4919475" y="1454298"/>
            <a:ext cx="31053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ELIMINAR </a:t>
            </a:r>
            <a:endParaRPr dirty="0"/>
          </a:p>
        </p:txBody>
      </p:sp>
      <p:sp>
        <p:nvSpPr>
          <p:cNvPr id="1286" name="Google Shape;1286;p49"/>
          <p:cNvSpPr txBox="1">
            <a:spLocks noGrp="1"/>
          </p:cNvSpPr>
          <p:nvPr>
            <p:ph type="title" idx="3"/>
          </p:nvPr>
        </p:nvSpPr>
        <p:spPr>
          <a:xfrm>
            <a:off x="4919475" y="1819175"/>
            <a:ext cx="31053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dirty="0"/>
              <a:t>Liberar la raíz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7" name="Google Shape;1287;p49"/>
          <p:cNvSpPr txBox="1">
            <a:spLocks noGrp="1"/>
          </p:cNvSpPr>
          <p:nvPr>
            <p:ph type="title" idx="4"/>
          </p:nvPr>
        </p:nvSpPr>
        <p:spPr>
          <a:xfrm>
            <a:off x="4919475" y="3498612"/>
            <a:ext cx="31053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MEZCLAR</a:t>
            </a:r>
            <a:endParaRPr dirty="0"/>
          </a:p>
        </p:txBody>
      </p:sp>
      <p:sp>
        <p:nvSpPr>
          <p:cNvPr id="1288" name="Google Shape;1288;p49"/>
          <p:cNvSpPr txBox="1">
            <a:spLocks noGrp="1"/>
          </p:cNvSpPr>
          <p:nvPr>
            <p:ph type="title" idx="5"/>
          </p:nvPr>
        </p:nvSpPr>
        <p:spPr>
          <a:xfrm>
            <a:off x="4919475" y="3864073"/>
            <a:ext cx="31053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Los hijos izquierdo y derecho</a:t>
            </a:r>
          </a:p>
        </p:txBody>
      </p:sp>
      <p:grpSp>
        <p:nvGrpSpPr>
          <p:cNvPr id="1289" name="Google Shape;1289;p49"/>
          <p:cNvGrpSpPr/>
          <p:nvPr/>
        </p:nvGrpSpPr>
        <p:grpSpPr>
          <a:xfrm>
            <a:off x="6087607" y="632232"/>
            <a:ext cx="769037" cy="758427"/>
            <a:chOff x="6071025" y="663825"/>
            <a:chExt cx="804600" cy="793500"/>
          </a:xfrm>
        </p:grpSpPr>
        <p:sp>
          <p:nvSpPr>
            <p:cNvPr id="1290" name="Google Shape;1290;p49"/>
            <p:cNvSpPr/>
            <p:nvPr/>
          </p:nvSpPr>
          <p:spPr>
            <a:xfrm>
              <a:off x="6071025" y="663825"/>
              <a:ext cx="804600" cy="7935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6129225" y="720975"/>
              <a:ext cx="685800" cy="6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9"/>
          <p:cNvGrpSpPr/>
          <p:nvPr/>
        </p:nvGrpSpPr>
        <p:grpSpPr>
          <a:xfrm>
            <a:off x="6087607" y="2684536"/>
            <a:ext cx="769037" cy="758427"/>
            <a:chOff x="6069825" y="2703613"/>
            <a:chExt cx="804600" cy="793500"/>
          </a:xfrm>
        </p:grpSpPr>
        <p:sp>
          <p:nvSpPr>
            <p:cNvPr id="1293" name="Google Shape;1293;p49"/>
            <p:cNvSpPr/>
            <p:nvPr/>
          </p:nvSpPr>
          <p:spPr>
            <a:xfrm>
              <a:off x="6069825" y="2703613"/>
              <a:ext cx="804600" cy="7935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6129225" y="2762238"/>
              <a:ext cx="685800" cy="6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6290919" y="784012"/>
            <a:ext cx="362413" cy="451822"/>
            <a:chOff x="8007400" y="2902278"/>
            <a:chExt cx="285230" cy="355597"/>
          </a:xfrm>
        </p:grpSpPr>
        <p:sp>
          <p:nvSpPr>
            <p:cNvPr id="1296" name="Google Shape;1296;p49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298" name="Google Shape;1298;p49"/>
          <p:cNvGrpSpPr/>
          <p:nvPr/>
        </p:nvGrpSpPr>
        <p:grpSpPr>
          <a:xfrm>
            <a:off x="6290908" y="2835182"/>
            <a:ext cx="362433" cy="457135"/>
            <a:chOff x="8010427" y="3348503"/>
            <a:chExt cx="278795" cy="351615"/>
          </a:xfrm>
        </p:grpSpPr>
        <p:sp>
          <p:nvSpPr>
            <p:cNvPr id="1299" name="Google Shape;1299;p49"/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129709"/>
      </p:ext>
    </p:extLst>
  </p:cSld>
  <p:clrMapOvr>
    <a:masterClrMapping/>
  </p:clrMapOvr>
</p:sld>
</file>

<file path=ppt/theme/theme1.xml><?xml version="1.0" encoding="utf-8"?>
<a:theme xmlns:a="http://schemas.openxmlformats.org/drawingml/2006/main" name="Linic Presentation by Slidesgo">
  <a:themeElements>
    <a:clrScheme name="Simple Light">
      <a:dk1>
        <a:srgbClr val="339EDB"/>
      </a:dk1>
      <a:lt1>
        <a:srgbClr val="9FD1EE"/>
      </a:lt1>
      <a:dk2>
        <a:srgbClr val="D0EDF8"/>
      </a:dk2>
      <a:lt2>
        <a:srgbClr val="FFE8E5"/>
      </a:lt2>
      <a:accent1>
        <a:srgbClr val="F5A0A7"/>
      </a:accent1>
      <a:accent2>
        <a:srgbClr val="EC697C"/>
      </a:accent2>
      <a:accent3>
        <a:srgbClr val="CCCCCC"/>
      </a:accent3>
      <a:accent4>
        <a:srgbClr val="FFFFFF"/>
      </a:accent4>
      <a:accent5>
        <a:srgbClr val="E6E6E6"/>
      </a:accent5>
      <a:accent6>
        <a:srgbClr val="EBEBEB"/>
      </a:accent6>
      <a:hlink>
        <a:srgbClr val="EC6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497</Words>
  <Application>Microsoft Macintosh PowerPoint</Application>
  <PresentationFormat>Presentación en pantalla (16:9)</PresentationFormat>
  <Paragraphs>168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Open Sans Light</vt:lpstr>
      <vt:lpstr>Arial</vt:lpstr>
      <vt:lpstr>Fjalla One</vt:lpstr>
      <vt:lpstr>Open Sans</vt:lpstr>
      <vt:lpstr>Linic Presentation by Slidesgo</vt:lpstr>
      <vt:lpstr>SKEW HEAPS</vt:lpstr>
      <vt:lpstr>Heaps combinables implementados  como arboles binarios</vt:lpstr>
      <vt:lpstr>Skew heap</vt:lpstr>
      <vt:lpstr>Características</vt:lpstr>
      <vt:lpstr>Condiciones obligatorias</vt:lpstr>
      <vt:lpstr>Definición recursiva</vt:lpstr>
      <vt:lpstr>1</vt:lpstr>
      <vt:lpstr>INSERTAR </vt:lpstr>
      <vt:lpstr>ELIMINAR </vt:lpstr>
      <vt:lpstr>MEZCLA SIMPLE (A,B)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MEZCLA mejorada (A,B)</vt:lpstr>
      <vt:lpstr>Ejercicio</vt:lpstr>
      <vt:lpstr>Ejercicio</vt:lpstr>
      <vt:lpstr>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SKEW HEAPS</dc:title>
  <cp:lastModifiedBy>Leticia Mendez</cp:lastModifiedBy>
  <cp:revision>10</cp:revision>
  <dcterms:modified xsi:type="dcterms:W3CDTF">2020-09-21T18:47:34Z</dcterms:modified>
</cp:coreProperties>
</file>