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80" r:id="rId1"/>
  </p:sldMasterIdLst>
  <p:notesMasterIdLst>
    <p:notesMasterId r:id="rId56"/>
  </p:notesMasterIdLst>
  <p:sldIdLst>
    <p:sldId id="256" r:id="rId2"/>
    <p:sldId id="309" r:id="rId3"/>
    <p:sldId id="258" r:id="rId4"/>
    <p:sldId id="259" r:id="rId5"/>
    <p:sldId id="260" r:id="rId6"/>
    <p:sldId id="273" r:id="rId7"/>
    <p:sldId id="261" r:id="rId8"/>
    <p:sldId id="262" r:id="rId9"/>
    <p:sldId id="310" r:id="rId10"/>
    <p:sldId id="312" r:id="rId11"/>
    <p:sldId id="314" r:id="rId12"/>
    <p:sldId id="313" r:id="rId13"/>
    <p:sldId id="315" r:id="rId14"/>
    <p:sldId id="282" r:id="rId15"/>
    <p:sldId id="316" r:id="rId16"/>
    <p:sldId id="263" r:id="rId17"/>
    <p:sldId id="317" r:id="rId18"/>
    <p:sldId id="318" r:id="rId19"/>
    <p:sldId id="267" r:id="rId20"/>
    <p:sldId id="321" r:id="rId21"/>
    <p:sldId id="320" r:id="rId22"/>
    <p:sldId id="264" r:id="rId23"/>
    <p:sldId id="272" r:id="rId24"/>
    <p:sldId id="286" r:id="rId25"/>
    <p:sldId id="322" r:id="rId26"/>
    <p:sldId id="323" r:id="rId27"/>
    <p:sldId id="277" r:id="rId28"/>
    <p:sldId id="268" r:id="rId29"/>
    <p:sldId id="319" r:id="rId30"/>
    <p:sldId id="271" r:id="rId31"/>
    <p:sldId id="325" r:id="rId32"/>
    <p:sldId id="326" r:id="rId33"/>
    <p:sldId id="328" r:id="rId34"/>
    <p:sldId id="329" r:id="rId35"/>
    <p:sldId id="330" r:id="rId36"/>
    <p:sldId id="331" r:id="rId37"/>
    <p:sldId id="332" r:id="rId38"/>
    <p:sldId id="333" r:id="rId39"/>
    <p:sldId id="327" r:id="rId40"/>
    <p:sldId id="334" r:id="rId41"/>
    <p:sldId id="335" r:id="rId42"/>
    <p:sldId id="336" r:id="rId43"/>
    <p:sldId id="337" r:id="rId44"/>
    <p:sldId id="339" r:id="rId45"/>
    <p:sldId id="340" r:id="rId46"/>
    <p:sldId id="341" r:id="rId47"/>
    <p:sldId id="342" r:id="rId48"/>
    <p:sldId id="343" r:id="rId49"/>
    <p:sldId id="265" r:id="rId50"/>
    <p:sldId id="281" r:id="rId51"/>
    <p:sldId id="266" r:id="rId52"/>
    <p:sldId id="283" r:id="rId53"/>
    <p:sldId id="287" r:id="rId54"/>
    <p:sldId id="289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3B28E56-56E9-944B-8618-B4CB4FE95D50}">
          <p14:sldIdLst>
            <p14:sldId id="256"/>
            <p14:sldId id="309"/>
            <p14:sldId id="258"/>
            <p14:sldId id="259"/>
            <p14:sldId id="260"/>
            <p14:sldId id="273"/>
            <p14:sldId id="261"/>
            <p14:sldId id="262"/>
            <p14:sldId id="310"/>
            <p14:sldId id="312"/>
            <p14:sldId id="314"/>
            <p14:sldId id="313"/>
            <p14:sldId id="315"/>
            <p14:sldId id="282"/>
            <p14:sldId id="316"/>
            <p14:sldId id="263"/>
            <p14:sldId id="317"/>
            <p14:sldId id="318"/>
            <p14:sldId id="267"/>
            <p14:sldId id="321"/>
            <p14:sldId id="320"/>
            <p14:sldId id="264"/>
            <p14:sldId id="272"/>
            <p14:sldId id="286"/>
            <p14:sldId id="322"/>
            <p14:sldId id="323"/>
            <p14:sldId id="277"/>
            <p14:sldId id="268"/>
            <p14:sldId id="319"/>
            <p14:sldId id="271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27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43"/>
            <p14:sldId id="265"/>
            <p14:sldId id="281"/>
            <p14:sldId id="266"/>
            <p14:sldId id="283"/>
            <p14:sldId id="287"/>
            <p14:sldId id="289"/>
          </p14:sldIdLst>
        </p14:section>
        <p14:section name="Sección sin título" id="{C64A705C-9374-5244-A445-68A65624FBD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52DE83-7DBC-45B4-80E9-F60411C35252}">
  <a:tblStyle styleId="{7D52DE83-7DBC-45B4-80E9-F60411C352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4694"/>
  </p:normalViewPr>
  <p:slideViewPr>
    <p:cSldViewPr snapToGrid="0" snapToObjects="1">
      <p:cViewPr varScale="1">
        <p:scale>
          <a:sx n="194" d="100"/>
          <a:sy n="194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77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66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57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32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a0076b5a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a0076b5a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73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a0076b5a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a0076b5a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a0076b5a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a0076b5a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92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8e49a9d6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8e49a9d6a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034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a0076b5af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a0076b5af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École normale supérieure de Paris.</a:t>
            </a:r>
            <a:b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Arbol cartesiano, Le Lisp, computo paralelo</a:t>
            </a:r>
            <a:b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Reconfigurable systems: design, applications and theory.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418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a0076b5a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a0076b5a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33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a0076b5af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a0076b5af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31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a0076b5a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a0076b5a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8a0076b5af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8a0076b5af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095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a0076b5a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a0076b5a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14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a0076b5af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a0076b5af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a0076b5d1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8a0076b5d1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a0076b5a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a0076b5a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e49a9d6a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e49a9d6a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0076b5af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a0076b5af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754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180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11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868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438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19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18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0076b5af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a0076b5af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54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56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29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8e49a9d6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8e49a9d6a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870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73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871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163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348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5949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177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a0076b5d1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a0076b5d1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6206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8e49a9d6a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8e49a9d6a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a0076b5d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8a0076b5d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a0076b5d1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a0076b5d1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a0076b5d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a0076b5d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8a0076b5af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8a0076b5af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a0076b5af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a0076b5af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8a0076b5a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8a0076b5a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64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">
  <p:cSld name="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flipH="1">
            <a:off x="-118142" y="93504"/>
            <a:ext cx="376314" cy="962530"/>
          </a:xfrm>
          <a:custGeom>
            <a:avLst/>
            <a:gdLst/>
            <a:ahLst/>
            <a:cxnLst/>
            <a:rect l="l" t="t" r="r" b="b"/>
            <a:pathLst>
              <a:path w="11466" h="29564" extrusionOk="0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-118142" y="-16183"/>
            <a:ext cx="840553" cy="1363736"/>
          </a:xfrm>
          <a:custGeom>
            <a:avLst/>
            <a:gdLst/>
            <a:ahLst/>
            <a:cxnLst/>
            <a:rect l="l" t="t" r="r" b="b"/>
            <a:pathLst>
              <a:path w="25611" h="41887" extrusionOk="0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185357" y="-16183"/>
            <a:ext cx="1390748" cy="2523532"/>
          </a:xfrm>
          <a:custGeom>
            <a:avLst/>
            <a:gdLst/>
            <a:ahLst/>
            <a:cxnLst/>
            <a:rect l="l" t="t" r="r" b="b"/>
            <a:pathLst>
              <a:path w="42375" h="77510" extrusionOk="0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5585092" y="-162672"/>
            <a:ext cx="4216719" cy="5431584"/>
            <a:chOff x="5585092" y="-162672"/>
            <a:chExt cx="4216719" cy="5431584"/>
          </a:xfrm>
        </p:grpSpPr>
        <p:sp>
          <p:nvSpPr>
            <p:cNvPr id="151" name="Google Shape;151;p13"/>
            <p:cNvSpPr/>
            <p:nvPr/>
          </p:nvSpPr>
          <p:spPr>
            <a:xfrm>
              <a:off x="6449485" y="-162299"/>
              <a:ext cx="788014" cy="5431212"/>
            </a:xfrm>
            <a:custGeom>
              <a:avLst/>
              <a:gdLst/>
              <a:ahLst/>
              <a:cxnLst/>
              <a:rect l="l" t="t" r="r" b="b"/>
              <a:pathLst>
                <a:path w="22099" h="160497" extrusionOk="0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186684" y="-162672"/>
              <a:ext cx="735382" cy="5431178"/>
            </a:xfrm>
            <a:custGeom>
              <a:avLst/>
              <a:gdLst/>
              <a:ahLst/>
              <a:cxnLst/>
              <a:rect l="l" t="t" r="r" b="b"/>
              <a:pathLst>
                <a:path w="20623" h="160496" extrusionOk="0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87420" y="-162672"/>
              <a:ext cx="1251215" cy="5431178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41399" y="-162672"/>
              <a:ext cx="994333" cy="5431178"/>
            </a:xfrm>
            <a:custGeom>
              <a:avLst/>
              <a:gdLst/>
              <a:ahLst/>
              <a:cxnLst/>
              <a:rect l="l" t="t" r="r" b="b"/>
              <a:pathLst>
                <a:path w="27885" h="160496" extrusionOk="0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4632" y="-162672"/>
              <a:ext cx="1164601" cy="5431178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585092" y="-162672"/>
              <a:ext cx="963346" cy="5431178"/>
            </a:xfrm>
            <a:custGeom>
              <a:avLst/>
              <a:gdLst/>
              <a:ahLst/>
              <a:cxnLst/>
              <a:rect l="l" t="t" r="r" b="b"/>
              <a:pathLst>
                <a:path w="27016" h="160496" extrusionOk="0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76253" y="-162672"/>
              <a:ext cx="778671" cy="5431178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604533" y="-162672"/>
              <a:ext cx="589753" cy="5431178"/>
            </a:xfrm>
            <a:custGeom>
              <a:avLst/>
              <a:gdLst/>
              <a:ahLst/>
              <a:cxnLst/>
              <a:rect l="l" t="t" r="r" b="b"/>
              <a:pathLst>
                <a:path w="16539" h="160496" extrusionOk="0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68266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4457" y="-162672"/>
              <a:ext cx="819856" cy="5431178"/>
            </a:xfrm>
            <a:custGeom>
              <a:avLst/>
              <a:gdLst/>
              <a:ahLst/>
              <a:cxnLst/>
              <a:rect l="l" t="t" r="r" b="b"/>
              <a:pathLst>
                <a:path w="22992" h="160496" extrusionOk="0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890011" y="-162672"/>
              <a:ext cx="848740" cy="5431178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875821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avLst/>
              <a:gdLst/>
              <a:ahLst/>
              <a:cxnLst/>
              <a:rect l="l" t="t" r="r" b="b"/>
              <a:pathLst>
                <a:path w="12193" h="160496" extrusionOk="0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197" name="Google Shape;197;p16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0" name="Google Shape;210;p16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1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title" idx="2" hasCustomPrompt="1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8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 rot="10800000" flipH="1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2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3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4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5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6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229" name="Google Shape;229;p18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8354840" y="-2220"/>
              <a:ext cx="354692" cy="973540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8354456" y="-2220"/>
              <a:ext cx="168019" cy="639493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234" name="Google Shape;234;p18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2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title" idx="3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4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5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6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title" idx="7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8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 idx="9" hasCustomPrompt="1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 idx="13" hasCustomPrompt="1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0"/>
          <p:cNvSpPr txBox="1">
            <a:spLocks noGrp="1"/>
          </p:cNvSpPr>
          <p:nvPr>
            <p:ph type="title" idx="14" hasCustomPrompt="1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>
            <a:spLocks noGrp="1"/>
          </p:cNvSpPr>
          <p:nvPr>
            <p:ph type="title" idx="15" hasCustomPrompt="1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275" name="Google Shape;275;p20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2341025" y="818625"/>
            <a:ext cx="4787400" cy="11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ubTitle" idx="1"/>
          </p:nvPr>
        </p:nvSpPr>
        <p:spPr>
          <a:xfrm>
            <a:off x="2341075" y="1860960"/>
            <a:ext cx="4787400" cy="13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3528475" y="3056200"/>
            <a:ext cx="36000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 flipH="1">
            <a:off x="-253484" y="-35377"/>
            <a:ext cx="3821270" cy="5231077"/>
            <a:chOff x="5585401" y="1895"/>
            <a:chExt cx="3821270" cy="5231077"/>
          </a:xfrm>
        </p:grpSpPr>
        <p:sp>
          <p:nvSpPr>
            <p:cNvPr id="306" name="Google Shape;306;p2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319" name="Google Shape;319;p23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20" name="Google Shape;320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26" name="Google Shape;326;p23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5014160" y="12"/>
              <a:ext cx="620867" cy="2904978"/>
            </a:xfrm>
            <a:custGeom>
              <a:avLst/>
              <a:gdLst/>
              <a:ahLst/>
              <a:cxnLst/>
              <a:rect l="l" t="t" r="r" b="b"/>
              <a:pathLst>
                <a:path w="32553" h="160496" extrusionOk="0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TITLE_ONLY_1_1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4"/>
          <p:cNvSpPr txBox="1">
            <a:spLocks noGrp="1"/>
          </p:cNvSpPr>
          <p:nvPr>
            <p:ph type="subTitle" idx="1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4"/>
          <p:cNvSpPr txBox="1">
            <a:spLocks noGrp="1"/>
          </p:cNvSpPr>
          <p:nvPr>
            <p:ph type="subTitle" idx="4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title" idx="5" hasCustomPrompt="1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>
            <a:spLocks noGrp="1"/>
          </p:cNvSpPr>
          <p:nvPr>
            <p:ph type="subTitle" idx="6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4"/>
          <p:cNvSpPr txBox="1">
            <a:spLocks noGrp="1"/>
          </p:cNvSpPr>
          <p:nvPr>
            <p:ph type="title" idx="7" hasCustomPrompt="1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subTitle" idx="8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39" name="Google Shape;339;p24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5014160" y="12"/>
              <a:ext cx="620867" cy="2904978"/>
            </a:xfrm>
            <a:custGeom>
              <a:avLst/>
              <a:gdLst/>
              <a:ahLst/>
              <a:cxnLst/>
              <a:rect l="l" t="t" r="r" b="b"/>
              <a:pathLst>
                <a:path w="32553" h="160496" extrusionOk="0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ONLY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rot="10800000" flipH="1">
              <a:off x="8436480" y="-2220"/>
              <a:ext cx="707520" cy="1173007"/>
            </a:xfrm>
            <a:custGeom>
              <a:avLst/>
              <a:gdLst/>
              <a:ahLst/>
              <a:cxnLst/>
              <a:rect l="l" t="t" r="r" b="b"/>
              <a:pathLst>
                <a:path w="22110" h="36625" extrusionOk="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rot="10800000" flipH="1">
              <a:off x="8791552" y="-2220"/>
              <a:ext cx="352448" cy="927805"/>
            </a:xfrm>
            <a:custGeom>
              <a:avLst/>
              <a:gdLst/>
              <a:ahLst/>
              <a:cxnLst/>
              <a:rect l="l" t="t" r="r" b="b"/>
              <a:pathLst>
                <a:path w="11014" h="28969" extrusionOk="0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1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>
            <a:spLocks noGrp="1"/>
          </p:cNvSpPr>
          <p:nvPr>
            <p:ph type="subTitle" idx="1"/>
          </p:nvPr>
        </p:nvSpPr>
        <p:spPr>
          <a:xfrm>
            <a:off x="1341600" y="2291300"/>
            <a:ext cx="25968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31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392" name="Google Shape;392;p31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avLst/>
            <a:gdLst/>
            <a:ahLst/>
            <a:cxnLst/>
            <a:rect l="l" t="t" r="r" b="b"/>
            <a:pathLst>
              <a:path w="27885" h="160496" extrusionOk="0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8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92" name="Google Shape;92;p8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02" name="Google Shape;102;p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1" name="Google Shape;111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>
            <a:spLocks noGrp="1"/>
          </p:cNvSpPr>
          <p:nvPr>
            <p:ph type="title" hasCustomPrompt="1"/>
          </p:nvPr>
        </p:nvSpPr>
        <p:spPr>
          <a:xfrm>
            <a:off x="1024800" y="939647"/>
            <a:ext cx="7094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>
            <a:spLocks noGrp="1"/>
          </p:cNvSpPr>
          <p:nvPr>
            <p:ph type="subTitle" idx="1"/>
          </p:nvPr>
        </p:nvSpPr>
        <p:spPr>
          <a:xfrm>
            <a:off x="1024800" y="2803064"/>
            <a:ext cx="40293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1"/>
          <p:cNvSpPr/>
          <p:nvPr/>
        </p:nvSpPr>
        <p:spPr>
          <a:xfrm rot="-5400000">
            <a:off x="2518825" y="2446400"/>
            <a:ext cx="82500" cy="2866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 rot="9122183" flipH="1">
            <a:off x="4569886" y="-1426500"/>
            <a:ext cx="9560057" cy="6156033"/>
            <a:chOff x="9889538" y="-782041"/>
            <a:chExt cx="7050666" cy="4540155"/>
          </a:xfrm>
        </p:grpSpPr>
        <p:sp>
          <p:nvSpPr>
            <p:cNvPr id="131" name="Google Shape;131;p11"/>
            <p:cNvSpPr/>
            <p:nvPr/>
          </p:nvSpPr>
          <p:spPr>
            <a:xfrm flipH="1">
              <a:off x="9889538" y="-782041"/>
              <a:ext cx="7050666" cy="4540155"/>
            </a:xfrm>
            <a:custGeom>
              <a:avLst/>
              <a:gdLst/>
              <a:ahLst/>
              <a:cxnLst/>
              <a:rect l="l" t="t" r="r" b="b"/>
              <a:pathLst>
                <a:path w="146037" h="94038" extrusionOk="0">
                  <a:moveTo>
                    <a:pt x="68933" y="651"/>
                  </a:moveTo>
                  <a:cubicBezTo>
                    <a:pt x="71300" y="651"/>
                    <a:pt x="73666" y="772"/>
                    <a:pt x="76022" y="1012"/>
                  </a:cubicBezTo>
                  <a:cubicBezTo>
                    <a:pt x="79457" y="1371"/>
                    <a:pt x="83040" y="1961"/>
                    <a:pt x="86223" y="3394"/>
                  </a:cubicBezTo>
                  <a:cubicBezTo>
                    <a:pt x="94126" y="6977"/>
                    <a:pt x="102009" y="10581"/>
                    <a:pt x="109554" y="14817"/>
                  </a:cubicBezTo>
                  <a:cubicBezTo>
                    <a:pt x="119523" y="20423"/>
                    <a:pt x="128818" y="27168"/>
                    <a:pt x="137227" y="34924"/>
                  </a:cubicBezTo>
                  <a:cubicBezTo>
                    <a:pt x="139208" y="36820"/>
                    <a:pt x="141485" y="39602"/>
                    <a:pt x="140578" y="42574"/>
                  </a:cubicBezTo>
                  <a:cubicBezTo>
                    <a:pt x="140199" y="43860"/>
                    <a:pt x="139208" y="44745"/>
                    <a:pt x="138323" y="45714"/>
                  </a:cubicBezTo>
                  <a:cubicBezTo>
                    <a:pt x="137122" y="46979"/>
                    <a:pt x="135689" y="48012"/>
                    <a:pt x="134108" y="48770"/>
                  </a:cubicBezTo>
                  <a:cubicBezTo>
                    <a:pt x="128691" y="51363"/>
                    <a:pt x="123317" y="54039"/>
                    <a:pt x="117985" y="56843"/>
                  </a:cubicBezTo>
                  <a:cubicBezTo>
                    <a:pt x="100281" y="66053"/>
                    <a:pt x="82956" y="75959"/>
                    <a:pt x="65358" y="85380"/>
                  </a:cubicBezTo>
                  <a:cubicBezTo>
                    <a:pt x="60600" y="87849"/>
                    <a:pt x="55218" y="89371"/>
                    <a:pt x="49843" y="89371"/>
                  </a:cubicBezTo>
                  <a:cubicBezTo>
                    <a:pt x="47694" y="89371"/>
                    <a:pt x="45545" y="89128"/>
                    <a:pt x="43438" y="88604"/>
                  </a:cubicBezTo>
                  <a:cubicBezTo>
                    <a:pt x="39360" y="87652"/>
                    <a:pt x="35205" y="87075"/>
                    <a:pt x="31050" y="87075"/>
                  </a:cubicBezTo>
                  <a:cubicBezTo>
                    <a:pt x="28676" y="87075"/>
                    <a:pt x="26303" y="87263"/>
                    <a:pt x="23943" y="87677"/>
                  </a:cubicBezTo>
                  <a:cubicBezTo>
                    <a:pt x="18800" y="88583"/>
                    <a:pt x="13932" y="90585"/>
                    <a:pt x="9000" y="92145"/>
                  </a:cubicBezTo>
                  <a:cubicBezTo>
                    <a:pt x="8605" y="92249"/>
                    <a:pt x="8270" y="92297"/>
                    <a:pt x="7988" y="92297"/>
                  </a:cubicBezTo>
                  <a:cubicBezTo>
                    <a:pt x="5295" y="92297"/>
                    <a:pt x="7459" y="87927"/>
                    <a:pt x="8241" y="86286"/>
                  </a:cubicBezTo>
                  <a:cubicBezTo>
                    <a:pt x="11129" y="80300"/>
                    <a:pt x="13068" y="73830"/>
                    <a:pt x="12920" y="67128"/>
                  </a:cubicBezTo>
                  <a:cubicBezTo>
                    <a:pt x="12920" y="64303"/>
                    <a:pt x="12478" y="61521"/>
                    <a:pt x="11635" y="58824"/>
                  </a:cubicBezTo>
                  <a:cubicBezTo>
                    <a:pt x="10370" y="55135"/>
                    <a:pt x="8895" y="51510"/>
                    <a:pt x="7251" y="47970"/>
                  </a:cubicBezTo>
                  <a:cubicBezTo>
                    <a:pt x="5733" y="44555"/>
                    <a:pt x="4195" y="40804"/>
                    <a:pt x="3984" y="37031"/>
                  </a:cubicBezTo>
                  <a:cubicBezTo>
                    <a:pt x="3562" y="28664"/>
                    <a:pt x="1413" y="20508"/>
                    <a:pt x="949" y="12140"/>
                  </a:cubicBezTo>
                  <a:cubicBezTo>
                    <a:pt x="964" y="9964"/>
                    <a:pt x="2283" y="9415"/>
                    <a:pt x="3909" y="9415"/>
                  </a:cubicBezTo>
                  <a:cubicBezTo>
                    <a:pt x="4520" y="9415"/>
                    <a:pt x="5173" y="9492"/>
                    <a:pt x="5818" y="9590"/>
                  </a:cubicBezTo>
                  <a:cubicBezTo>
                    <a:pt x="6645" y="9732"/>
                    <a:pt x="7473" y="9791"/>
                    <a:pt x="8301" y="9791"/>
                  </a:cubicBezTo>
                  <a:cubicBezTo>
                    <a:pt x="10801" y="9791"/>
                    <a:pt x="13295" y="9249"/>
                    <a:pt x="15765" y="8789"/>
                  </a:cubicBezTo>
                  <a:cubicBezTo>
                    <a:pt x="19391" y="8115"/>
                    <a:pt x="22995" y="7377"/>
                    <a:pt x="26641" y="6703"/>
                  </a:cubicBezTo>
                  <a:cubicBezTo>
                    <a:pt x="31425" y="5839"/>
                    <a:pt x="36188" y="4785"/>
                    <a:pt x="40973" y="3921"/>
                  </a:cubicBezTo>
                  <a:cubicBezTo>
                    <a:pt x="48054" y="2656"/>
                    <a:pt x="55178" y="1666"/>
                    <a:pt x="62323" y="970"/>
                  </a:cubicBezTo>
                  <a:cubicBezTo>
                    <a:pt x="64519" y="757"/>
                    <a:pt x="66726" y="651"/>
                    <a:pt x="68933" y="651"/>
                  </a:cubicBezTo>
                  <a:close/>
                  <a:moveTo>
                    <a:pt x="76471" y="0"/>
                  </a:moveTo>
                  <a:cubicBezTo>
                    <a:pt x="75633" y="0"/>
                    <a:pt x="74795" y="14"/>
                    <a:pt x="73957" y="43"/>
                  </a:cubicBezTo>
                  <a:cubicBezTo>
                    <a:pt x="59962" y="485"/>
                    <a:pt x="46115" y="2066"/>
                    <a:pt x="32268" y="4174"/>
                  </a:cubicBezTo>
                  <a:cubicBezTo>
                    <a:pt x="28053" y="4827"/>
                    <a:pt x="23753" y="5185"/>
                    <a:pt x="19496" y="5628"/>
                  </a:cubicBezTo>
                  <a:cubicBezTo>
                    <a:pt x="16292" y="5955"/>
                    <a:pt x="13074" y="6268"/>
                    <a:pt x="9854" y="6268"/>
                  </a:cubicBezTo>
                  <a:cubicBezTo>
                    <a:pt x="9134" y="6268"/>
                    <a:pt x="8414" y="6253"/>
                    <a:pt x="7693" y="6218"/>
                  </a:cubicBezTo>
                  <a:cubicBezTo>
                    <a:pt x="7554" y="6214"/>
                    <a:pt x="7415" y="6213"/>
                    <a:pt x="7276" y="6213"/>
                  </a:cubicBezTo>
                  <a:cubicBezTo>
                    <a:pt x="5754" y="6213"/>
                    <a:pt x="4250" y="6424"/>
                    <a:pt x="2783" y="6829"/>
                  </a:cubicBezTo>
                  <a:cubicBezTo>
                    <a:pt x="1729" y="7124"/>
                    <a:pt x="1012" y="7862"/>
                    <a:pt x="886" y="8979"/>
                  </a:cubicBezTo>
                  <a:cubicBezTo>
                    <a:pt x="1" y="16356"/>
                    <a:pt x="1265" y="23669"/>
                    <a:pt x="1265" y="31024"/>
                  </a:cubicBezTo>
                  <a:cubicBezTo>
                    <a:pt x="1265" y="34902"/>
                    <a:pt x="3204" y="39012"/>
                    <a:pt x="4743" y="42469"/>
                  </a:cubicBezTo>
                  <a:cubicBezTo>
                    <a:pt x="6471" y="46368"/>
                    <a:pt x="8157" y="50309"/>
                    <a:pt x="9506" y="54377"/>
                  </a:cubicBezTo>
                  <a:cubicBezTo>
                    <a:pt x="10496" y="57369"/>
                    <a:pt x="11529" y="60510"/>
                    <a:pt x="11656" y="63671"/>
                  </a:cubicBezTo>
                  <a:cubicBezTo>
                    <a:pt x="11951" y="71153"/>
                    <a:pt x="9738" y="78319"/>
                    <a:pt x="6387" y="84916"/>
                  </a:cubicBezTo>
                  <a:cubicBezTo>
                    <a:pt x="5880" y="85909"/>
                    <a:pt x="2160" y="92939"/>
                    <a:pt x="5243" y="92939"/>
                  </a:cubicBezTo>
                  <a:cubicBezTo>
                    <a:pt x="5367" y="92939"/>
                    <a:pt x="5502" y="92927"/>
                    <a:pt x="5649" y="92904"/>
                  </a:cubicBezTo>
                  <a:cubicBezTo>
                    <a:pt x="10054" y="92398"/>
                    <a:pt x="14396" y="90859"/>
                    <a:pt x="18822" y="90627"/>
                  </a:cubicBezTo>
                  <a:cubicBezTo>
                    <a:pt x="19320" y="90603"/>
                    <a:pt x="19818" y="90591"/>
                    <a:pt x="20313" y="90591"/>
                  </a:cubicBezTo>
                  <a:cubicBezTo>
                    <a:pt x="24991" y="90591"/>
                    <a:pt x="29529" y="91646"/>
                    <a:pt x="33912" y="93304"/>
                  </a:cubicBezTo>
                  <a:cubicBezTo>
                    <a:pt x="35321" y="93841"/>
                    <a:pt x="36853" y="94037"/>
                    <a:pt x="38395" y="94037"/>
                  </a:cubicBezTo>
                  <a:cubicBezTo>
                    <a:pt x="40060" y="94037"/>
                    <a:pt x="41738" y="93809"/>
                    <a:pt x="43291" y="93536"/>
                  </a:cubicBezTo>
                  <a:cubicBezTo>
                    <a:pt x="47654" y="92798"/>
                    <a:pt x="51869" y="91850"/>
                    <a:pt x="55915" y="90058"/>
                  </a:cubicBezTo>
                  <a:cubicBezTo>
                    <a:pt x="76001" y="81017"/>
                    <a:pt x="96171" y="72123"/>
                    <a:pt x="116741" y="64282"/>
                  </a:cubicBezTo>
                  <a:cubicBezTo>
                    <a:pt x="123296" y="61795"/>
                    <a:pt x="129872" y="59414"/>
                    <a:pt x="136511" y="57138"/>
                  </a:cubicBezTo>
                  <a:cubicBezTo>
                    <a:pt x="140051" y="55873"/>
                    <a:pt x="143592" y="53829"/>
                    <a:pt x="145046" y="50161"/>
                  </a:cubicBezTo>
                  <a:cubicBezTo>
                    <a:pt x="145573" y="48855"/>
                    <a:pt x="146037" y="47653"/>
                    <a:pt x="145868" y="46199"/>
                  </a:cubicBezTo>
                  <a:cubicBezTo>
                    <a:pt x="145658" y="44471"/>
                    <a:pt x="144772" y="42953"/>
                    <a:pt x="143761" y="41584"/>
                  </a:cubicBezTo>
                  <a:cubicBezTo>
                    <a:pt x="131642" y="25777"/>
                    <a:pt x="115561" y="14543"/>
                    <a:pt x="98826" y="4174"/>
                  </a:cubicBezTo>
                  <a:cubicBezTo>
                    <a:pt x="95876" y="2361"/>
                    <a:pt x="92230" y="1602"/>
                    <a:pt x="88879" y="1012"/>
                  </a:cubicBezTo>
                  <a:cubicBezTo>
                    <a:pt x="84774" y="346"/>
                    <a:pt x="80627" y="0"/>
                    <a:pt x="76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10444082" y="-701655"/>
              <a:ext cx="6433020" cy="4322798"/>
            </a:xfrm>
            <a:custGeom>
              <a:avLst/>
              <a:gdLst/>
              <a:ahLst/>
              <a:cxnLst/>
              <a:rect l="l" t="t" r="r" b="b"/>
              <a:pathLst>
                <a:path w="133244" h="89536" extrusionOk="0">
                  <a:moveTo>
                    <a:pt x="53722" y="1540"/>
                  </a:moveTo>
                  <a:cubicBezTo>
                    <a:pt x="56789" y="1540"/>
                    <a:pt x="59840" y="1868"/>
                    <a:pt x="62723" y="2593"/>
                  </a:cubicBezTo>
                  <a:cubicBezTo>
                    <a:pt x="71575" y="4806"/>
                    <a:pt x="80448" y="7019"/>
                    <a:pt x="89131" y="9780"/>
                  </a:cubicBezTo>
                  <a:cubicBezTo>
                    <a:pt x="99585" y="13068"/>
                    <a:pt x="109680" y="17367"/>
                    <a:pt x="119291" y="22594"/>
                  </a:cubicBezTo>
                  <a:cubicBezTo>
                    <a:pt x="121715" y="23985"/>
                    <a:pt x="124792" y="25798"/>
                    <a:pt x="125783" y="28601"/>
                  </a:cubicBezTo>
                  <a:cubicBezTo>
                    <a:pt x="126562" y="30793"/>
                    <a:pt x="125129" y="32542"/>
                    <a:pt x="123274" y="33554"/>
                  </a:cubicBezTo>
                  <a:cubicBezTo>
                    <a:pt x="121125" y="34734"/>
                    <a:pt x="119396" y="36525"/>
                    <a:pt x="117605" y="38169"/>
                  </a:cubicBezTo>
                  <a:cubicBezTo>
                    <a:pt x="115940" y="39708"/>
                    <a:pt x="114275" y="41267"/>
                    <a:pt x="112631" y="42827"/>
                  </a:cubicBezTo>
                  <a:cubicBezTo>
                    <a:pt x="109533" y="45778"/>
                    <a:pt x="106456" y="48770"/>
                    <a:pt x="103358" y="51721"/>
                  </a:cubicBezTo>
                  <a:cubicBezTo>
                    <a:pt x="95644" y="59098"/>
                    <a:pt x="87740" y="66242"/>
                    <a:pt x="79457" y="72987"/>
                  </a:cubicBezTo>
                  <a:cubicBezTo>
                    <a:pt x="74940" y="76648"/>
                    <a:pt x="68756" y="78671"/>
                    <a:pt x="62811" y="78671"/>
                  </a:cubicBezTo>
                  <a:cubicBezTo>
                    <a:pt x="61433" y="78671"/>
                    <a:pt x="60068" y="78562"/>
                    <a:pt x="58739" y="78340"/>
                  </a:cubicBezTo>
                  <a:cubicBezTo>
                    <a:pt x="54680" y="77696"/>
                    <a:pt x="50559" y="77265"/>
                    <a:pt x="46443" y="77265"/>
                  </a:cubicBezTo>
                  <a:cubicBezTo>
                    <a:pt x="45708" y="77265"/>
                    <a:pt x="44973" y="77279"/>
                    <a:pt x="44239" y="77307"/>
                  </a:cubicBezTo>
                  <a:cubicBezTo>
                    <a:pt x="40804" y="77434"/>
                    <a:pt x="37410" y="78214"/>
                    <a:pt x="34101" y="79120"/>
                  </a:cubicBezTo>
                  <a:cubicBezTo>
                    <a:pt x="27779" y="80890"/>
                    <a:pt x="21877" y="83715"/>
                    <a:pt x="16039" y="86707"/>
                  </a:cubicBezTo>
                  <a:cubicBezTo>
                    <a:pt x="15376" y="87031"/>
                    <a:pt x="14118" y="87764"/>
                    <a:pt x="13111" y="87764"/>
                  </a:cubicBezTo>
                  <a:cubicBezTo>
                    <a:pt x="12805" y="87764"/>
                    <a:pt x="12523" y="87696"/>
                    <a:pt x="12288" y="87529"/>
                  </a:cubicBezTo>
                  <a:cubicBezTo>
                    <a:pt x="11360" y="86855"/>
                    <a:pt x="12035" y="85232"/>
                    <a:pt x="12288" y="84452"/>
                  </a:cubicBezTo>
                  <a:lnTo>
                    <a:pt x="12309" y="84452"/>
                  </a:lnTo>
                  <a:cubicBezTo>
                    <a:pt x="15639" y="74842"/>
                    <a:pt x="15070" y="64746"/>
                    <a:pt x="10559" y="55599"/>
                  </a:cubicBezTo>
                  <a:cubicBezTo>
                    <a:pt x="9000" y="52501"/>
                    <a:pt x="7883" y="48792"/>
                    <a:pt x="7777" y="45335"/>
                  </a:cubicBezTo>
                  <a:cubicBezTo>
                    <a:pt x="7398" y="35872"/>
                    <a:pt x="3773" y="26683"/>
                    <a:pt x="1307" y="17641"/>
                  </a:cubicBezTo>
                  <a:cubicBezTo>
                    <a:pt x="1075" y="16693"/>
                    <a:pt x="738" y="15428"/>
                    <a:pt x="1307" y="14522"/>
                  </a:cubicBezTo>
                  <a:cubicBezTo>
                    <a:pt x="1792" y="13742"/>
                    <a:pt x="2740" y="13742"/>
                    <a:pt x="3604" y="13742"/>
                  </a:cubicBezTo>
                  <a:cubicBezTo>
                    <a:pt x="4064" y="13779"/>
                    <a:pt x="4524" y="13796"/>
                    <a:pt x="4986" y="13796"/>
                  </a:cubicBezTo>
                  <a:cubicBezTo>
                    <a:pt x="9310" y="13796"/>
                    <a:pt x="13701" y="12271"/>
                    <a:pt x="17662" y="10728"/>
                  </a:cubicBezTo>
                  <a:cubicBezTo>
                    <a:pt x="25713" y="7630"/>
                    <a:pt x="33933" y="5038"/>
                    <a:pt x="42300" y="2972"/>
                  </a:cubicBezTo>
                  <a:cubicBezTo>
                    <a:pt x="45927" y="2065"/>
                    <a:pt x="49838" y="1540"/>
                    <a:pt x="53722" y="1540"/>
                  </a:cubicBezTo>
                  <a:close/>
                  <a:moveTo>
                    <a:pt x="61092" y="0"/>
                  </a:moveTo>
                  <a:cubicBezTo>
                    <a:pt x="57624" y="0"/>
                    <a:pt x="54153" y="350"/>
                    <a:pt x="50878" y="886"/>
                  </a:cubicBezTo>
                  <a:cubicBezTo>
                    <a:pt x="40783" y="2614"/>
                    <a:pt x="30835" y="5059"/>
                    <a:pt x="20971" y="7799"/>
                  </a:cubicBezTo>
                  <a:cubicBezTo>
                    <a:pt x="16224" y="9114"/>
                    <a:pt x="11433" y="10955"/>
                    <a:pt x="6495" y="10955"/>
                  </a:cubicBezTo>
                  <a:cubicBezTo>
                    <a:pt x="5579" y="10955"/>
                    <a:pt x="4658" y="10891"/>
                    <a:pt x="3731" y="10749"/>
                  </a:cubicBezTo>
                  <a:cubicBezTo>
                    <a:pt x="3328" y="10704"/>
                    <a:pt x="2863" y="10642"/>
                    <a:pt x="2400" y="10642"/>
                  </a:cubicBezTo>
                  <a:cubicBezTo>
                    <a:pt x="1797" y="10642"/>
                    <a:pt x="1200" y="10747"/>
                    <a:pt x="759" y="11129"/>
                  </a:cubicBezTo>
                  <a:cubicBezTo>
                    <a:pt x="0" y="11824"/>
                    <a:pt x="127" y="13004"/>
                    <a:pt x="232" y="13953"/>
                  </a:cubicBezTo>
                  <a:cubicBezTo>
                    <a:pt x="1033" y="18400"/>
                    <a:pt x="2108" y="22805"/>
                    <a:pt x="3098" y="27210"/>
                  </a:cubicBezTo>
                  <a:cubicBezTo>
                    <a:pt x="4089" y="31636"/>
                    <a:pt x="5122" y="36104"/>
                    <a:pt x="5269" y="40614"/>
                  </a:cubicBezTo>
                  <a:cubicBezTo>
                    <a:pt x="5354" y="44239"/>
                    <a:pt x="6808" y="48012"/>
                    <a:pt x="8304" y="51257"/>
                  </a:cubicBezTo>
                  <a:cubicBezTo>
                    <a:pt x="9758" y="54398"/>
                    <a:pt x="11276" y="57517"/>
                    <a:pt x="12035" y="60910"/>
                  </a:cubicBezTo>
                  <a:cubicBezTo>
                    <a:pt x="12583" y="63292"/>
                    <a:pt x="12878" y="65716"/>
                    <a:pt x="12962" y="68160"/>
                  </a:cubicBezTo>
                  <a:cubicBezTo>
                    <a:pt x="13110" y="73998"/>
                    <a:pt x="11634" y="79668"/>
                    <a:pt x="9337" y="85000"/>
                  </a:cubicBezTo>
                  <a:cubicBezTo>
                    <a:pt x="8937" y="85949"/>
                    <a:pt x="7883" y="87909"/>
                    <a:pt x="8494" y="88984"/>
                  </a:cubicBezTo>
                  <a:cubicBezTo>
                    <a:pt x="8731" y="89394"/>
                    <a:pt x="9112" y="89535"/>
                    <a:pt x="9538" y="89535"/>
                  </a:cubicBezTo>
                  <a:cubicBezTo>
                    <a:pt x="10251" y="89535"/>
                    <a:pt x="11091" y="89139"/>
                    <a:pt x="11592" y="88941"/>
                  </a:cubicBezTo>
                  <a:cubicBezTo>
                    <a:pt x="17009" y="86560"/>
                    <a:pt x="22425" y="84094"/>
                    <a:pt x="28200" y="82724"/>
                  </a:cubicBezTo>
                  <a:cubicBezTo>
                    <a:pt x="31214" y="82007"/>
                    <a:pt x="34291" y="81544"/>
                    <a:pt x="37389" y="81354"/>
                  </a:cubicBezTo>
                  <a:cubicBezTo>
                    <a:pt x="38589" y="81274"/>
                    <a:pt x="39814" y="81194"/>
                    <a:pt x="41032" y="81194"/>
                  </a:cubicBezTo>
                  <a:cubicBezTo>
                    <a:pt x="41740" y="81194"/>
                    <a:pt x="42446" y="81221"/>
                    <a:pt x="43143" y="81291"/>
                  </a:cubicBezTo>
                  <a:cubicBezTo>
                    <a:pt x="45714" y="81544"/>
                    <a:pt x="48265" y="82134"/>
                    <a:pt x="50773" y="82745"/>
                  </a:cubicBezTo>
                  <a:cubicBezTo>
                    <a:pt x="52554" y="83205"/>
                    <a:pt x="54406" y="83417"/>
                    <a:pt x="56277" y="83417"/>
                  </a:cubicBezTo>
                  <a:cubicBezTo>
                    <a:pt x="61952" y="83417"/>
                    <a:pt x="67805" y="81462"/>
                    <a:pt x="72418" y="78530"/>
                  </a:cubicBezTo>
                  <a:cubicBezTo>
                    <a:pt x="91513" y="66095"/>
                    <a:pt x="109449" y="51974"/>
                    <a:pt x="128628" y="39645"/>
                  </a:cubicBezTo>
                  <a:cubicBezTo>
                    <a:pt x="130567" y="38338"/>
                    <a:pt x="133243" y="37031"/>
                    <a:pt x="133180" y="34291"/>
                  </a:cubicBezTo>
                  <a:cubicBezTo>
                    <a:pt x="133117" y="31341"/>
                    <a:pt x="130230" y="29043"/>
                    <a:pt x="128059" y="27484"/>
                  </a:cubicBezTo>
                  <a:cubicBezTo>
                    <a:pt x="118848" y="20992"/>
                    <a:pt x="108985" y="15513"/>
                    <a:pt x="98615" y="11087"/>
                  </a:cubicBezTo>
                  <a:cubicBezTo>
                    <a:pt x="90311" y="7588"/>
                    <a:pt x="81776" y="4679"/>
                    <a:pt x="73240" y="1792"/>
                  </a:cubicBezTo>
                  <a:cubicBezTo>
                    <a:pt x="69422" y="504"/>
                    <a:pt x="65258" y="0"/>
                    <a:pt x="6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0999688" y="-536923"/>
              <a:ext cx="5807215" cy="3954035"/>
            </a:xfrm>
            <a:custGeom>
              <a:avLst/>
              <a:gdLst/>
              <a:ahLst/>
              <a:cxnLst/>
              <a:rect l="l" t="t" r="r" b="b"/>
              <a:pathLst>
                <a:path w="120282" h="81898" extrusionOk="0">
                  <a:moveTo>
                    <a:pt x="40230" y="2184"/>
                  </a:moveTo>
                  <a:cubicBezTo>
                    <a:pt x="41527" y="2184"/>
                    <a:pt x="42814" y="2259"/>
                    <a:pt x="44071" y="2406"/>
                  </a:cubicBezTo>
                  <a:cubicBezTo>
                    <a:pt x="62807" y="4534"/>
                    <a:pt x="81396" y="6874"/>
                    <a:pt x="99480" y="12417"/>
                  </a:cubicBezTo>
                  <a:cubicBezTo>
                    <a:pt x="102178" y="13281"/>
                    <a:pt x="104960" y="14356"/>
                    <a:pt x="107025" y="16358"/>
                  </a:cubicBezTo>
                  <a:cubicBezTo>
                    <a:pt x="108226" y="17538"/>
                    <a:pt x="109217" y="19266"/>
                    <a:pt x="108121" y="20847"/>
                  </a:cubicBezTo>
                  <a:cubicBezTo>
                    <a:pt x="107257" y="22112"/>
                    <a:pt x="106287" y="23355"/>
                    <a:pt x="105592" y="24725"/>
                  </a:cubicBezTo>
                  <a:cubicBezTo>
                    <a:pt x="104896" y="26116"/>
                    <a:pt x="104201" y="27570"/>
                    <a:pt x="103526" y="28982"/>
                  </a:cubicBezTo>
                  <a:cubicBezTo>
                    <a:pt x="102241" y="31680"/>
                    <a:pt x="100976" y="34378"/>
                    <a:pt x="99627" y="37033"/>
                  </a:cubicBezTo>
                  <a:cubicBezTo>
                    <a:pt x="96065" y="44263"/>
                    <a:pt x="91977" y="51197"/>
                    <a:pt x="87403" y="57814"/>
                  </a:cubicBezTo>
                  <a:cubicBezTo>
                    <a:pt x="83715" y="63126"/>
                    <a:pt x="76465" y="65107"/>
                    <a:pt x="70332" y="65149"/>
                  </a:cubicBezTo>
                  <a:cubicBezTo>
                    <a:pt x="70210" y="65149"/>
                    <a:pt x="70089" y="65148"/>
                    <a:pt x="69967" y="65148"/>
                  </a:cubicBezTo>
                  <a:cubicBezTo>
                    <a:pt x="61278" y="65148"/>
                    <a:pt x="52553" y="65899"/>
                    <a:pt x="44176" y="68268"/>
                  </a:cubicBezTo>
                  <a:cubicBezTo>
                    <a:pt x="37094" y="70249"/>
                    <a:pt x="30498" y="73685"/>
                    <a:pt x="24238" y="77478"/>
                  </a:cubicBezTo>
                  <a:cubicBezTo>
                    <a:pt x="23521" y="77906"/>
                    <a:pt x="21057" y="79324"/>
                    <a:pt x="19478" y="79324"/>
                  </a:cubicBezTo>
                  <a:cubicBezTo>
                    <a:pt x="18642" y="79324"/>
                    <a:pt x="18054" y="78926"/>
                    <a:pt x="18105" y="77773"/>
                  </a:cubicBezTo>
                  <a:cubicBezTo>
                    <a:pt x="18147" y="70839"/>
                    <a:pt x="15723" y="64791"/>
                    <a:pt x="12625" y="58700"/>
                  </a:cubicBezTo>
                  <a:cubicBezTo>
                    <a:pt x="11318" y="56107"/>
                    <a:pt x="10981" y="52693"/>
                    <a:pt x="10939" y="49827"/>
                  </a:cubicBezTo>
                  <a:cubicBezTo>
                    <a:pt x="10623" y="40089"/>
                    <a:pt x="6534" y="30942"/>
                    <a:pt x="2951" y="22027"/>
                  </a:cubicBezTo>
                  <a:cubicBezTo>
                    <a:pt x="2445" y="20700"/>
                    <a:pt x="1139" y="17370"/>
                    <a:pt x="3415" y="16864"/>
                  </a:cubicBezTo>
                  <a:cubicBezTo>
                    <a:pt x="6639" y="16042"/>
                    <a:pt x="9653" y="14314"/>
                    <a:pt x="12541" y="12712"/>
                  </a:cubicBezTo>
                  <a:cubicBezTo>
                    <a:pt x="17704" y="9888"/>
                    <a:pt x="22805" y="6979"/>
                    <a:pt x="28179" y="4576"/>
                  </a:cubicBezTo>
                  <a:cubicBezTo>
                    <a:pt x="31882" y="2941"/>
                    <a:pt x="36109" y="2184"/>
                    <a:pt x="40230" y="2184"/>
                  </a:cubicBezTo>
                  <a:close/>
                  <a:moveTo>
                    <a:pt x="45836" y="0"/>
                  </a:moveTo>
                  <a:cubicBezTo>
                    <a:pt x="41736" y="0"/>
                    <a:pt x="37581" y="665"/>
                    <a:pt x="33786" y="1921"/>
                  </a:cubicBezTo>
                  <a:cubicBezTo>
                    <a:pt x="26978" y="4239"/>
                    <a:pt x="20550" y="7232"/>
                    <a:pt x="13953" y="10056"/>
                  </a:cubicBezTo>
                  <a:cubicBezTo>
                    <a:pt x="10370" y="11595"/>
                    <a:pt x="6513" y="13302"/>
                    <a:pt x="2551" y="13492"/>
                  </a:cubicBezTo>
                  <a:cubicBezTo>
                    <a:pt x="0" y="13555"/>
                    <a:pt x="759" y="16484"/>
                    <a:pt x="1244" y="18065"/>
                  </a:cubicBezTo>
                  <a:cubicBezTo>
                    <a:pt x="4363" y="27128"/>
                    <a:pt x="8326" y="36422"/>
                    <a:pt x="8684" y="46117"/>
                  </a:cubicBezTo>
                  <a:cubicBezTo>
                    <a:pt x="8768" y="49405"/>
                    <a:pt x="9717" y="52798"/>
                    <a:pt x="11023" y="55812"/>
                  </a:cubicBezTo>
                  <a:cubicBezTo>
                    <a:pt x="12688" y="59690"/>
                    <a:pt x="14143" y="63674"/>
                    <a:pt x="14775" y="67847"/>
                  </a:cubicBezTo>
                  <a:cubicBezTo>
                    <a:pt x="15323" y="71788"/>
                    <a:pt x="15154" y="75813"/>
                    <a:pt x="14290" y="79691"/>
                  </a:cubicBezTo>
                  <a:cubicBezTo>
                    <a:pt x="13881" y="81364"/>
                    <a:pt x="14496" y="81897"/>
                    <a:pt x="15451" y="81897"/>
                  </a:cubicBezTo>
                  <a:cubicBezTo>
                    <a:pt x="16662" y="81897"/>
                    <a:pt x="18420" y="81039"/>
                    <a:pt x="19327" y="80555"/>
                  </a:cubicBezTo>
                  <a:cubicBezTo>
                    <a:pt x="25524" y="77099"/>
                    <a:pt x="31825" y="74001"/>
                    <a:pt x="38612" y="71872"/>
                  </a:cubicBezTo>
                  <a:cubicBezTo>
                    <a:pt x="43773" y="70263"/>
                    <a:pt x="49328" y="69736"/>
                    <a:pt x="54838" y="69736"/>
                  </a:cubicBezTo>
                  <a:cubicBezTo>
                    <a:pt x="58059" y="69736"/>
                    <a:pt x="61265" y="69916"/>
                    <a:pt x="64367" y="70165"/>
                  </a:cubicBezTo>
                  <a:cubicBezTo>
                    <a:pt x="65066" y="70220"/>
                    <a:pt x="65777" y="70248"/>
                    <a:pt x="66495" y="70248"/>
                  </a:cubicBezTo>
                  <a:cubicBezTo>
                    <a:pt x="72634" y="70248"/>
                    <a:pt x="79277" y="68207"/>
                    <a:pt x="83504" y="63716"/>
                  </a:cubicBezTo>
                  <a:cubicBezTo>
                    <a:pt x="89890" y="56950"/>
                    <a:pt x="95876" y="49827"/>
                    <a:pt x="101440" y="42387"/>
                  </a:cubicBezTo>
                  <a:cubicBezTo>
                    <a:pt x="103632" y="39499"/>
                    <a:pt x="105760" y="36612"/>
                    <a:pt x="107910" y="33703"/>
                  </a:cubicBezTo>
                  <a:cubicBezTo>
                    <a:pt x="109048" y="32207"/>
                    <a:pt x="110186" y="30711"/>
                    <a:pt x="111346" y="29214"/>
                  </a:cubicBezTo>
                  <a:cubicBezTo>
                    <a:pt x="112547" y="27697"/>
                    <a:pt x="113917" y="26306"/>
                    <a:pt x="115413" y="25062"/>
                  </a:cubicBezTo>
                  <a:cubicBezTo>
                    <a:pt x="120282" y="21016"/>
                    <a:pt x="111303" y="16400"/>
                    <a:pt x="108479" y="15135"/>
                  </a:cubicBezTo>
                  <a:cubicBezTo>
                    <a:pt x="90565" y="7358"/>
                    <a:pt x="71153" y="3902"/>
                    <a:pt x="52016" y="530"/>
                  </a:cubicBezTo>
                  <a:cubicBezTo>
                    <a:pt x="50008" y="174"/>
                    <a:pt x="47929" y="0"/>
                    <a:pt x="45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11944962" y="-318408"/>
              <a:ext cx="4727626" cy="3471622"/>
            </a:xfrm>
            <a:custGeom>
              <a:avLst/>
              <a:gdLst/>
              <a:ahLst/>
              <a:cxnLst/>
              <a:rect l="l" t="t" r="r" b="b"/>
              <a:pathLst>
                <a:path w="97921" h="71906" extrusionOk="0">
                  <a:moveTo>
                    <a:pt x="29239" y="2453"/>
                  </a:moveTo>
                  <a:cubicBezTo>
                    <a:pt x="29294" y="2453"/>
                    <a:pt x="29348" y="2453"/>
                    <a:pt x="29402" y="2453"/>
                  </a:cubicBezTo>
                  <a:cubicBezTo>
                    <a:pt x="36968" y="2516"/>
                    <a:pt x="44534" y="2411"/>
                    <a:pt x="52080" y="2643"/>
                  </a:cubicBezTo>
                  <a:cubicBezTo>
                    <a:pt x="61227" y="2917"/>
                    <a:pt x="70332" y="3718"/>
                    <a:pt x="79373" y="5024"/>
                  </a:cubicBezTo>
                  <a:cubicBezTo>
                    <a:pt x="81944" y="5425"/>
                    <a:pt x="84600" y="5973"/>
                    <a:pt x="86918" y="7216"/>
                  </a:cubicBezTo>
                  <a:cubicBezTo>
                    <a:pt x="88141" y="7870"/>
                    <a:pt x="89722" y="8923"/>
                    <a:pt x="89743" y="10462"/>
                  </a:cubicBezTo>
                  <a:cubicBezTo>
                    <a:pt x="89785" y="14909"/>
                    <a:pt x="90143" y="19335"/>
                    <a:pt x="90038" y="23761"/>
                  </a:cubicBezTo>
                  <a:cubicBezTo>
                    <a:pt x="89890" y="29873"/>
                    <a:pt x="89089" y="35943"/>
                    <a:pt x="87635" y="41886"/>
                  </a:cubicBezTo>
                  <a:cubicBezTo>
                    <a:pt x="86328" y="47113"/>
                    <a:pt x="80343" y="49453"/>
                    <a:pt x="75580" y="50253"/>
                  </a:cubicBezTo>
                  <a:cubicBezTo>
                    <a:pt x="59772" y="52677"/>
                    <a:pt x="44766" y="57567"/>
                    <a:pt x="31256" y="66187"/>
                  </a:cubicBezTo>
                  <a:cubicBezTo>
                    <a:pt x="30138" y="66896"/>
                    <a:pt x="27393" y="68748"/>
                    <a:pt x="25384" y="68748"/>
                  </a:cubicBezTo>
                  <a:cubicBezTo>
                    <a:pt x="24705" y="68748"/>
                    <a:pt x="24110" y="68537"/>
                    <a:pt x="23690" y="67999"/>
                  </a:cubicBezTo>
                  <a:cubicBezTo>
                    <a:pt x="20739" y="64100"/>
                    <a:pt x="16756" y="61192"/>
                    <a:pt x="13279" y="57778"/>
                  </a:cubicBezTo>
                  <a:cubicBezTo>
                    <a:pt x="11635" y="56113"/>
                    <a:pt x="11845" y="52867"/>
                    <a:pt x="11972" y="50780"/>
                  </a:cubicBezTo>
                  <a:cubicBezTo>
                    <a:pt x="12499" y="41591"/>
                    <a:pt x="8157" y="33119"/>
                    <a:pt x="4174" y="25131"/>
                  </a:cubicBezTo>
                  <a:cubicBezTo>
                    <a:pt x="3499" y="23698"/>
                    <a:pt x="1961" y="20684"/>
                    <a:pt x="3415" y="19230"/>
                  </a:cubicBezTo>
                  <a:cubicBezTo>
                    <a:pt x="5291" y="17354"/>
                    <a:pt x="7061" y="15394"/>
                    <a:pt x="8937" y="13539"/>
                  </a:cubicBezTo>
                  <a:cubicBezTo>
                    <a:pt x="11824" y="10673"/>
                    <a:pt x="14880" y="7996"/>
                    <a:pt x="18084" y="5530"/>
                  </a:cubicBezTo>
                  <a:cubicBezTo>
                    <a:pt x="21159" y="3182"/>
                    <a:pt x="25463" y="2453"/>
                    <a:pt x="29239" y="2453"/>
                  </a:cubicBezTo>
                  <a:close/>
                  <a:moveTo>
                    <a:pt x="32923" y="0"/>
                  </a:moveTo>
                  <a:cubicBezTo>
                    <a:pt x="28889" y="0"/>
                    <a:pt x="24626" y="771"/>
                    <a:pt x="21161" y="2769"/>
                  </a:cubicBezTo>
                  <a:cubicBezTo>
                    <a:pt x="16967" y="5214"/>
                    <a:pt x="12983" y="7996"/>
                    <a:pt x="9063" y="10841"/>
                  </a:cubicBezTo>
                  <a:cubicBezTo>
                    <a:pt x="6724" y="12548"/>
                    <a:pt x="4427" y="14382"/>
                    <a:pt x="1876" y="15773"/>
                  </a:cubicBezTo>
                  <a:cubicBezTo>
                    <a:pt x="1" y="16785"/>
                    <a:pt x="1539" y="20073"/>
                    <a:pt x="2108" y="21379"/>
                  </a:cubicBezTo>
                  <a:cubicBezTo>
                    <a:pt x="5923" y="29810"/>
                    <a:pt x="10412" y="38893"/>
                    <a:pt x="10159" y="48378"/>
                  </a:cubicBezTo>
                  <a:cubicBezTo>
                    <a:pt x="10096" y="50907"/>
                    <a:pt x="10033" y="54131"/>
                    <a:pt x="11508" y="56323"/>
                  </a:cubicBezTo>
                  <a:cubicBezTo>
                    <a:pt x="14627" y="60939"/>
                    <a:pt x="17831" y="65407"/>
                    <a:pt x="19433" y="70803"/>
                  </a:cubicBezTo>
                  <a:cubicBezTo>
                    <a:pt x="19644" y="71609"/>
                    <a:pt x="20225" y="71906"/>
                    <a:pt x="20970" y="71906"/>
                  </a:cubicBezTo>
                  <a:cubicBezTo>
                    <a:pt x="22755" y="71906"/>
                    <a:pt x="25479" y="70197"/>
                    <a:pt x="26282" y="69707"/>
                  </a:cubicBezTo>
                  <a:cubicBezTo>
                    <a:pt x="32690" y="65723"/>
                    <a:pt x="39308" y="62351"/>
                    <a:pt x="46516" y="60075"/>
                  </a:cubicBezTo>
                  <a:cubicBezTo>
                    <a:pt x="54862" y="57440"/>
                    <a:pt x="63545" y="56092"/>
                    <a:pt x="72249" y="55438"/>
                  </a:cubicBezTo>
                  <a:cubicBezTo>
                    <a:pt x="77729" y="54974"/>
                    <a:pt x="84368" y="52825"/>
                    <a:pt x="86897" y="47450"/>
                  </a:cubicBezTo>
                  <a:cubicBezTo>
                    <a:pt x="89827" y="41128"/>
                    <a:pt x="92166" y="34531"/>
                    <a:pt x="93895" y="27786"/>
                  </a:cubicBezTo>
                  <a:cubicBezTo>
                    <a:pt x="95180" y="22834"/>
                    <a:pt x="96297" y="17839"/>
                    <a:pt x="97520" y="12886"/>
                  </a:cubicBezTo>
                  <a:cubicBezTo>
                    <a:pt x="97920" y="11284"/>
                    <a:pt x="96635" y="9872"/>
                    <a:pt x="95454" y="9029"/>
                  </a:cubicBezTo>
                  <a:cubicBezTo>
                    <a:pt x="93241" y="7448"/>
                    <a:pt x="90522" y="6689"/>
                    <a:pt x="87930" y="6078"/>
                  </a:cubicBezTo>
                  <a:cubicBezTo>
                    <a:pt x="70374" y="2179"/>
                    <a:pt x="52607" y="1104"/>
                    <a:pt x="34713" y="50"/>
                  </a:cubicBezTo>
                  <a:cubicBezTo>
                    <a:pt x="34124" y="18"/>
                    <a:pt x="33526" y="0"/>
                    <a:pt x="32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5" r:id="rId22"/>
    <p:sldLayoutId id="214748367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Binomial Heaps</a:t>
            </a:r>
            <a:endParaRPr dirty="0"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1"/>
          </p:nvPr>
        </p:nvSpPr>
        <p:spPr>
          <a:xfrm>
            <a:off x="1024800" y="3010022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(1978)</a:t>
            </a:r>
            <a:endParaRPr dirty="0"/>
          </a:p>
        </p:txBody>
      </p:sp>
      <p:sp>
        <p:nvSpPr>
          <p:cNvPr id="416" name="Google Shape;416;p35"/>
          <p:cNvSpPr/>
          <p:nvPr/>
        </p:nvSpPr>
        <p:spPr>
          <a:xfrm>
            <a:off x="-5305492" y="-3450348"/>
            <a:ext cx="8408" cy="8741"/>
          </a:xfrm>
          <a:custGeom>
            <a:avLst/>
            <a:gdLst/>
            <a:ahLst/>
            <a:cxnLst/>
            <a:rect l="l" t="t" r="r" b="b"/>
            <a:pathLst>
              <a:path w="323" h="382" extrusionOk="0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-5297110" y="-3456343"/>
            <a:ext cx="5909" cy="6018"/>
          </a:xfrm>
          <a:custGeom>
            <a:avLst/>
            <a:gdLst/>
            <a:ahLst/>
            <a:cxnLst/>
            <a:rect l="l" t="t" r="r" b="b"/>
            <a:pathLst>
              <a:path w="227" h="263" extrusionOk="0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-5291227" y="-3463688"/>
            <a:ext cx="6847" cy="7368"/>
          </a:xfrm>
          <a:custGeom>
            <a:avLst/>
            <a:gdLst/>
            <a:ahLst/>
            <a:cxnLst/>
            <a:rect l="l" t="t" r="r" b="b"/>
            <a:pathLst>
              <a:path w="263" h="322" extrusionOk="0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Orden 0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1"/>
          </p:nvPr>
        </p:nvSpPr>
        <p:spPr>
          <a:xfrm>
            <a:off x="5197163" y="2291292"/>
            <a:ext cx="3583669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2</a:t>
            </a:r>
            <a:r>
              <a:rPr lang="es-ES_tradnl" baseline="30000" dirty="0"/>
              <a:t>0</a:t>
            </a:r>
            <a:r>
              <a:rPr lang="es-ES_tradnl" dirty="0"/>
              <a:t> = 1 nodo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3B5C7A9-39D7-E843-9A04-E7E528583478}"/>
              </a:ext>
            </a:extLst>
          </p:cNvPr>
          <p:cNvSpPr/>
          <p:nvPr/>
        </p:nvSpPr>
        <p:spPr>
          <a:xfrm>
            <a:off x="1365358" y="927370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993CCF-76CA-624B-B0CC-F2FBC3B694B3}"/>
              </a:ext>
            </a:extLst>
          </p:cNvPr>
          <p:cNvSpPr txBox="1"/>
          <p:nvPr/>
        </p:nvSpPr>
        <p:spPr>
          <a:xfrm>
            <a:off x="875489" y="86251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0</a:t>
            </a:r>
            <a:r>
              <a:rPr lang="es-MX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72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Orden p+1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1"/>
          </p:nvPr>
        </p:nvSpPr>
        <p:spPr>
          <a:xfrm>
            <a:off x="5197163" y="2291292"/>
            <a:ext cx="3583669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Es un árbol de orden p</a:t>
            </a:r>
            <a:br>
              <a:rPr lang="es-ES_tradnl" dirty="0"/>
            </a:br>
            <a:r>
              <a:rPr lang="es-ES_tradnl" dirty="0"/>
              <a:t>Que tiene un hijo de orden p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3B5C7A9-39D7-E843-9A04-E7E528583478}"/>
              </a:ext>
            </a:extLst>
          </p:cNvPr>
          <p:cNvSpPr/>
          <p:nvPr/>
        </p:nvSpPr>
        <p:spPr>
          <a:xfrm>
            <a:off x="1365358" y="927370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993CCF-76CA-624B-B0CC-F2FBC3B694B3}"/>
              </a:ext>
            </a:extLst>
          </p:cNvPr>
          <p:cNvSpPr txBox="1"/>
          <p:nvPr/>
        </p:nvSpPr>
        <p:spPr>
          <a:xfrm>
            <a:off x="875489" y="86251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0</a:t>
            </a:r>
            <a:r>
              <a:rPr lang="es-MX" dirty="0"/>
              <a:t>=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A282A3B-8E78-8C4C-830B-28964C097551}"/>
              </a:ext>
            </a:extLst>
          </p:cNvPr>
          <p:cNvGrpSpPr/>
          <p:nvPr/>
        </p:nvGrpSpPr>
        <p:grpSpPr>
          <a:xfrm>
            <a:off x="1551466" y="1588213"/>
            <a:ext cx="596005" cy="635540"/>
            <a:chOff x="1546939" y="1364709"/>
            <a:chExt cx="596005" cy="635540"/>
          </a:xfrm>
        </p:grpSpPr>
        <p:sp>
          <p:nvSpPr>
            <p:cNvPr id="5" name="Triángulo 4">
              <a:extLst>
                <a:ext uri="{FF2B5EF4-FFF2-40B4-BE49-F238E27FC236}">
                  <a16:creationId xmlns:a16="http://schemas.microsoft.com/office/drawing/2014/main" id="{4537D037-639D-194E-9B55-185D1478BEB5}"/>
                </a:ext>
              </a:extLst>
            </p:cNvPr>
            <p:cNvSpPr/>
            <p:nvPr/>
          </p:nvSpPr>
          <p:spPr>
            <a:xfrm>
              <a:off x="1546939" y="1455500"/>
              <a:ext cx="596005" cy="5447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0C57FCF-AEB7-E74B-99AA-E5A09EA59C76}"/>
                </a:ext>
              </a:extLst>
            </p:cNvPr>
            <p:cNvSpPr/>
            <p:nvPr/>
          </p:nvSpPr>
          <p:spPr>
            <a:xfrm>
              <a:off x="1750909" y="1364709"/>
              <a:ext cx="188067" cy="181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62B2AC1-A5A7-D54A-9375-7FDC007B7C23}"/>
              </a:ext>
            </a:extLst>
          </p:cNvPr>
          <p:cNvSpPr txBox="1"/>
          <p:nvPr/>
        </p:nvSpPr>
        <p:spPr>
          <a:xfrm>
            <a:off x="914409" y="158821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p+1</a:t>
            </a:r>
            <a:r>
              <a:rPr lang="es-MX" dirty="0"/>
              <a:t>=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6ABD66-2D5C-1648-94E7-92483EECD8B9}"/>
              </a:ext>
            </a:extLst>
          </p:cNvPr>
          <p:cNvSpPr txBox="1"/>
          <p:nvPr/>
        </p:nvSpPr>
        <p:spPr>
          <a:xfrm>
            <a:off x="1686597" y="187049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25C9974-74D5-474E-8426-B543C76D005A}"/>
              </a:ext>
            </a:extLst>
          </p:cNvPr>
          <p:cNvGrpSpPr/>
          <p:nvPr/>
        </p:nvGrpSpPr>
        <p:grpSpPr>
          <a:xfrm>
            <a:off x="1067355" y="2279313"/>
            <a:ext cx="596005" cy="635540"/>
            <a:chOff x="1546939" y="1364709"/>
            <a:chExt cx="596005" cy="635540"/>
          </a:xfrm>
        </p:grpSpPr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4CCAB63F-AD18-654D-BB76-6EF6585FB76B}"/>
                </a:ext>
              </a:extLst>
            </p:cNvPr>
            <p:cNvSpPr/>
            <p:nvPr/>
          </p:nvSpPr>
          <p:spPr>
            <a:xfrm>
              <a:off x="1546939" y="1455500"/>
              <a:ext cx="596005" cy="5447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1CEBE5D-0349-4147-9E16-65BD0D972795}"/>
                </a:ext>
              </a:extLst>
            </p:cNvPr>
            <p:cNvSpPr/>
            <p:nvPr/>
          </p:nvSpPr>
          <p:spPr>
            <a:xfrm>
              <a:off x="1750909" y="1364709"/>
              <a:ext cx="188067" cy="181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450178-7B43-E44B-92F3-22ED4F1FEB5E}"/>
              </a:ext>
            </a:extLst>
          </p:cNvPr>
          <p:cNvSpPr txBox="1"/>
          <p:nvPr/>
        </p:nvSpPr>
        <p:spPr>
          <a:xfrm>
            <a:off x="1179248" y="253644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D0F38D-2EC2-7346-BE40-AD2D3F452169}"/>
              </a:ext>
            </a:extLst>
          </p:cNvPr>
          <p:cNvCxnSpPr>
            <a:stCxn id="8" idx="3"/>
            <a:endCxn id="15" idx="0"/>
          </p:cNvCxnSpPr>
          <p:nvPr/>
        </p:nvCxnSpPr>
        <p:spPr>
          <a:xfrm flipH="1">
            <a:off x="1365359" y="1743204"/>
            <a:ext cx="417619" cy="53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B03015-42F9-024A-ACE8-1BE0787E074F}"/>
              </a:ext>
            </a:extLst>
          </p:cNvPr>
          <p:cNvSpPr txBox="1"/>
          <p:nvPr/>
        </p:nvSpPr>
        <p:spPr>
          <a:xfrm>
            <a:off x="2525958" y="210377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 &gt;=0</a:t>
            </a:r>
          </a:p>
        </p:txBody>
      </p:sp>
    </p:spTree>
    <p:extLst>
      <p:ext uri="{BB962C8B-B14F-4D97-AF65-F5344CB8AC3E}">
        <p14:creationId xmlns:p14="http://schemas.microsoft.com/office/powerpoint/2010/main" val="339053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Orden p+1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1"/>
          </p:nvPr>
        </p:nvSpPr>
        <p:spPr>
          <a:xfrm>
            <a:off x="5197163" y="2291292"/>
            <a:ext cx="3583669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Es un árbol de orden p</a:t>
            </a:r>
            <a:br>
              <a:rPr lang="es-ES_tradnl" dirty="0"/>
            </a:br>
            <a:r>
              <a:rPr lang="es-ES_tradnl" dirty="0"/>
              <a:t>Que tiene un hijo de orden p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3B5C7A9-39D7-E843-9A04-E7E528583478}"/>
              </a:ext>
            </a:extLst>
          </p:cNvPr>
          <p:cNvSpPr/>
          <p:nvPr/>
        </p:nvSpPr>
        <p:spPr>
          <a:xfrm>
            <a:off x="1365358" y="927370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993CCF-76CA-624B-B0CC-F2FBC3B694B3}"/>
              </a:ext>
            </a:extLst>
          </p:cNvPr>
          <p:cNvSpPr txBox="1"/>
          <p:nvPr/>
        </p:nvSpPr>
        <p:spPr>
          <a:xfrm>
            <a:off x="875489" y="86251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0</a:t>
            </a:r>
            <a:r>
              <a:rPr lang="es-MX" dirty="0"/>
              <a:t>=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A282A3B-8E78-8C4C-830B-28964C097551}"/>
              </a:ext>
            </a:extLst>
          </p:cNvPr>
          <p:cNvGrpSpPr/>
          <p:nvPr/>
        </p:nvGrpSpPr>
        <p:grpSpPr>
          <a:xfrm>
            <a:off x="1551466" y="1588213"/>
            <a:ext cx="596005" cy="635540"/>
            <a:chOff x="1546939" y="1364709"/>
            <a:chExt cx="596005" cy="635540"/>
          </a:xfrm>
        </p:grpSpPr>
        <p:sp>
          <p:nvSpPr>
            <p:cNvPr id="5" name="Triángulo 4">
              <a:extLst>
                <a:ext uri="{FF2B5EF4-FFF2-40B4-BE49-F238E27FC236}">
                  <a16:creationId xmlns:a16="http://schemas.microsoft.com/office/drawing/2014/main" id="{4537D037-639D-194E-9B55-185D1478BEB5}"/>
                </a:ext>
              </a:extLst>
            </p:cNvPr>
            <p:cNvSpPr/>
            <p:nvPr/>
          </p:nvSpPr>
          <p:spPr>
            <a:xfrm>
              <a:off x="1546939" y="1455500"/>
              <a:ext cx="596005" cy="5447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0C57FCF-AEB7-E74B-99AA-E5A09EA59C76}"/>
                </a:ext>
              </a:extLst>
            </p:cNvPr>
            <p:cNvSpPr/>
            <p:nvPr/>
          </p:nvSpPr>
          <p:spPr>
            <a:xfrm>
              <a:off x="1750909" y="1364709"/>
              <a:ext cx="188067" cy="181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62B2AC1-A5A7-D54A-9375-7FDC007B7C23}"/>
              </a:ext>
            </a:extLst>
          </p:cNvPr>
          <p:cNvSpPr txBox="1"/>
          <p:nvPr/>
        </p:nvSpPr>
        <p:spPr>
          <a:xfrm>
            <a:off x="914409" y="158821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p+1</a:t>
            </a:r>
            <a:r>
              <a:rPr lang="es-MX" dirty="0"/>
              <a:t>=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6ABD66-2D5C-1648-94E7-92483EECD8B9}"/>
              </a:ext>
            </a:extLst>
          </p:cNvPr>
          <p:cNvSpPr txBox="1"/>
          <p:nvPr/>
        </p:nvSpPr>
        <p:spPr>
          <a:xfrm>
            <a:off x="1686597" y="187049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25C9974-74D5-474E-8426-B543C76D005A}"/>
              </a:ext>
            </a:extLst>
          </p:cNvPr>
          <p:cNvGrpSpPr/>
          <p:nvPr/>
        </p:nvGrpSpPr>
        <p:grpSpPr>
          <a:xfrm>
            <a:off x="1067355" y="2279313"/>
            <a:ext cx="596005" cy="635540"/>
            <a:chOff x="1546939" y="1364709"/>
            <a:chExt cx="596005" cy="635540"/>
          </a:xfrm>
        </p:grpSpPr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4CCAB63F-AD18-654D-BB76-6EF6585FB76B}"/>
                </a:ext>
              </a:extLst>
            </p:cNvPr>
            <p:cNvSpPr/>
            <p:nvPr/>
          </p:nvSpPr>
          <p:spPr>
            <a:xfrm>
              <a:off x="1546939" y="1455500"/>
              <a:ext cx="596005" cy="5447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1CEBE5D-0349-4147-9E16-65BD0D972795}"/>
                </a:ext>
              </a:extLst>
            </p:cNvPr>
            <p:cNvSpPr/>
            <p:nvPr/>
          </p:nvSpPr>
          <p:spPr>
            <a:xfrm>
              <a:off x="1750909" y="1364709"/>
              <a:ext cx="188067" cy="181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450178-7B43-E44B-92F3-22ED4F1FEB5E}"/>
              </a:ext>
            </a:extLst>
          </p:cNvPr>
          <p:cNvSpPr txBox="1"/>
          <p:nvPr/>
        </p:nvSpPr>
        <p:spPr>
          <a:xfrm>
            <a:off x="1179248" y="253644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D0F38D-2EC2-7346-BE40-AD2D3F452169}"/>
              </a:ext>
            </a:extLst>
          </p:cNvPr>
          <p:cNvCxnSpPr>
            <a:stCxn id="8" idx="3"/>
            <a:endCxn id="15" idx="0"/>
          </p:cNvCxnSpPr>
          <p:nvPr/>
        </p:nvCxnSpPr>
        <p:spPr>
          <a:xfrm flipH="1">
            <a:off x="1365359" y="1743204"/>
            <a:ext cx="417619" cy="53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B03015-42F9-024A-ACE8-1BE0787E074F}"/>
              </a:ext>
            </a:extLst>
          </p:cNvPr>
          <p:cNvSpPr txBox="1"/>
          <p:nvPr/>
        </p:nvSpPr>
        <p:spPr>
          <a:xfrm>
            <a:off x="2525958" y="210377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 &gt;=0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CEA85E-6E2B-0047-99DB-2C79ADE4BEEC}"/>
              </a:ext>
            </a:extLst>
          </p:cNvPr>
          <p:cNvSpPr txBox="1"/>
          <p:nvPr/>
        </p:nvSpPr>
        <p:spPr>
          <a:xfrm>
            <a:off x="914408" y="329404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2</a:t>
            </a:r>
            <a:r>
              <a:rPr lang="es-MX" dirty="0"/>
              <a:t>=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203F7B-F8AC-5E43-971C-F9472BFA851A}"/>
              </a:ext>
            </a:extLst>
          </p:cNvPr>
          <p:cNvSpPr/>
          <p:nvPr/>
        </p:nvSpPr>
        <p:spPr>
          <a:xfrm>
            <a:off x="1872706" y="3357138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AE76B38-6153-5948-A489-E16085E5AC79}"/>
              </a:ext>
            </a:extLst>
          </p:cNvPr>
          <p:cNvSpPr/>
          <p:nvPr/>
        </p:nvSpPr>
        <p:spPr>
          <a:xfrm>
            <a:off x="1872706" y="376245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F011951-096B-B54E-9D47-39CB953E23C0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966740" y="3538721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3F935D4-0DF6-5543-8EB7-E45A6C42CDEF}"/>
              </a:ext>
            </a:extLst>
          </p:cNvPr>
          <p:cNvSpPr/>
          <p:nvPr/>
        </p:nvSpPr>
        <p:spPr>
          <a:xfrm>
            <a:off x="1447189" y="376245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EFC12C-D858-7441-BAED-E8D1C03C451B}"/>
              </a:ext>
            </a:extLst>
          </p:cNvPr>
          <p:cNvCxnSpPr>
            <a:stCxn id="25" idx="4"/>
          </p:cNvCxnSpPr>
          <p:nvPr/>
        </p:nvCxnSpPr>
        <p:spPr>
          <a:xfrm>
            <a:off x="1541223" y="3944040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578B95E6-89AB-114D-81F8-2846E43BC7FB}"/>
              </a:ext>
            </a:extLst>
          </p:cNvPr>
          <p:cNvSpPr/>
          <p:nvPr/>
        </p:nvSpPr>
        <p:spPr>
          <a:xfrm>
            <a:off x="1434646" y="4167776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C32F917-8C4F-3F48-BBDD-71EE8FCBA063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 flipH="1">
            <a:off x="1541223" y="3538721"/>
            <a:ext cx="425517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B2D8EB-07B0-4142-B1A9-89151C3B9F5A}"/>
              </a:ext>
            </a:extLst>
          </p:cNvPr>
          <p:cNvSpPr txBox="1"/>
          <p:nvPr/>
        </p:nvSpPr>
        <p:spPr>
          <a:xfrm>
            <a:off x="2618932" y="329404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3</a:t>
            </a:r>
            <a:r>
              <a:rPr lang="es-MX" dirty="0"/>
              <a:t>=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F8410CF-A50F-A140-8F4C-3F652C17AB82}"/>
              </a:ext>
            </a:extLst>
          </p:cNvPr>
          <p:cNvSpPr/>
          <p:nvPr/>
        </p:nvSpPr>
        <p:spPr>
          <a:xfrm>
            <a:off x="4250205" y="3312588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77B0E65-473A-DB42-97AA-CE7B427F0E45}"/>
              </a:ext>
            </a:extLst>
          </p:cNvPr>
          <p:cNvSpPr/>
          <p:nvPr/>
        </p:nvSpPr>
        <p:spPr>
          <a:xfrm>
            <a:off x="4250205" y="371790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566CAFD-BEB4-4E45-B76B-3DD6F7188DCA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4344239" y="3494171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61786483-FAC9-8A47-B81B-36C8261113D7}"/>
              </a:ext>
            </a:extLst>
          </p:cNvPr>
          <p:cNvSpPr/>
          <p:nvPr/>
        </p:nvSpPr>
        <p:spPr>
          <a:xfrm>
            <a:off x="3824688" y="371790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24932F9-1902-B84F-8BD0-FAB282080F6B}"/>
              </a:ext>
            </a:extLst>
          </p:cNvPr>
          <p:cNvCxnSpPr>
            <a:stCxn id="34" idx="4"/>
          </p:cNvCxnSpPr>
          <p:nvPr/>
        </p:nvCxnSpPr>
        <p:spPr>
          <a:xfrm>
            <a:off x="3918722" y="3899490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0B8D3DA-1635-FD47-BA58-7FF0C4DC6FD3}"/>
              </a:ext>
            </a:extLst>
          </p:cNvPr>
          <p:cNvSpPr/>
          <p:nvPr/>
        </p:nvSpPr>
        <p:spPr>
          <a:xfrm>
            <a:off x="3812145" y="4123226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C17A626-553C-A040-B3A5-61F63DFF6316}"/>
              </a:ext>
            </a:extLst>
          </p:cNvPr>
          <p:cNvCxnSpPr>
            <a:stCxn id="31" idx="4"/>
            <a:endCxn id="34" idx="0"/>
          </p:cNvCxnSpPr>
          <p:nvPr/>
        </p:nvCxnSpPr>
        <p:spPr>
          <a:xfrm flipH="1">
            <a:off x="3918722" y="3494171"/>
            <a:ext cx="425517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95D3CE39-2C39-E54D-BFEB-FCBABB2482CB}"/>
              </a:ext>
            </a:extLst>
          </p:cNvPr>
          <p:cNvSpPr/>
          <p:nvPr/>
        </p:nvSpPr>
        <p:spPr>
          <a:xfrm>
            <a:off x="3393154" y="3745379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A299EED-BA62-5F45-BBC1-798848B3F7F4}"/>
              </a:ext>
            </a:extLst>
          </p:cNvPr>
          <p:cNvSpPr/>
          <p:nvPr/>
        </p:nvSpPr>
        <p:spPr>
          <a:xfrm>
            <a:off x="3393154" y="4150698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21775F5-FC26-5943-B111-61E8B9225F1E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3487188" y="3926962"/>
            <a:ext cx="0" cy="223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47E9C1B-9DF7-E245-8D97-6930E38002DB}"/>
              </a:ext>
            </a:extLst>
          </p:cNvPr>
          <p:cNvSpPr/>
          <p:nvPr/>
        </p:nvSpPr>
        <p:spPr>
          <a:xfrm>
            <a:off x="2967637" y="4150698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0E34F98-3E61-2F43-810A-901222C810AE}"/>
              </a:ext>
            </a:extLst>
          </p:cNvPr>
          <p:cNvCxnSpPr>
            <a:stCxn id="41" idx="4"/>
          </p:cNvCxnSpPr>
          <p:nvPr/>
        </p:nvCxnSpPr>
        <p:spPr>
          <a:xfrm>
            <a:off x="3061671" y="4332281"/>
            <a:ext cx="0" cy="223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5AE6B37C-BAC5-9446-BB3C-E6FE913E8B28}"/>
              </a:ext>
            </a:extLst>
          </p:cNvPr>
          <p:cNvSpPr/>
          <p:nvPr/>
        </p:nvSpPr>
        <p:spPr>
          <a:xfrm>
            <a:off x="2955094" y="4556017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99DE2BA-AEF8-E143-9544-4B51E19ECDA3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3061671" y="3926962"/>
            <a:ext cx="425517" cy="223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4076BDC-6E5C-3847-828D-512FDCA7CE5A}"/>
              </a:ext>
            </a:extLst>
          </p:cNvPr>
          <p:cNvCxnSpPr>
            <a:stCxn id="31" idx="4"/>
            <a:endCxn id="38" idx="0"/>
          </p:cNvCxnSpPr>
          <p:nvPr/>
        </p:nvCxnSpPr>
        <p:spPr>
          <a:xfrm flipH="1">
            <a:off x="3487188" y="3494171"/>
            <a:ext cx="857051" cy="2512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0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Orden k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1"/>
          </p:nvPr>
        </p:nvSpPr>
        <p:spPr>
          <a:xfrm>
            <a:off x="5197163" y="2291292"/>
            <a:ext cx="3583669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_tradnl" dirty="0"/>
              <a:t>Tiene un nodo raíz, cuyos hijos son raíces de orden:</a:t>
            </a:r>
          </a:p>
          <a:p>
            <a:pPr marL="0" lvl="0" indent="0"/>
            <a:r>
              <a:rPr lang="es-ES_tradnl" dirty="0"/>
              <a:t>	k-1</a:t>
            </a:r>
          </a:p>
          <a:p>
            <a:pPr marL="0" lvl="0" indent="0"/>
            <a:r>
              <a:rPr lang="es-ES_tradnl" dirty="0"/>
              <a:t>	k-2, </a:t>
            </a:r>
            <a:r>
              <a:rPr lang="mr-IN" dirty="0"/>
              <a:t>…</a:t>
            </a:r>
            <a:r>
              <a:rPr lang="es-ES" dirty="0"/>
              <a:t>, 1, </a:t>
            </a:r>
            <a:r>
              <a:rPr lang="es-ES" dirty="0">
                <a:solidFill>
                  <a:srgbClr val="FF0000"/>
                </a:solidFill>
              </a:rPr>
              <a:t>0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3B5C7A9-39D7-E843-9A04-E7E528583478}"/>
              </a:ext>
            </a:extLst>
          </p:cNvPr>
          <p:cNvSpPr/>
          <p:nvPr/>
        </p:nvSpPr>
        <p:spPr>
          <a:xfrm>
            <a:off x="1365358" y="927370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993CCF-76CA-624B-B0CC-F2FBC3B694B3}"/>
              </a:ext>
            </a:extLst>
          </p:cNvPr>
          <p:cNvSpPr txBox="1"/>
          <p:nvPr/>
        </p:nvSpPr>
        <p:spPr>
          <a:xfrm>
            <a:off x="875489" y="86251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0</a:t>
            </a:r>
            <a:r>
              <a:rPr lang="es-MX" dirty="0"/>
              <a:t>=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A282A3B-8E78-8C4C-830B-28964C097551}"/>
              </a:ext>
            </a:extLst>
          </p:cNvPr>
          <p:cNvGrpSpPr/>
          <p:nvPr/>
        </p:nvGrpSpPr>
        <p:grpSpPr>
          <a:xfrm>
            <a:off x="1551466" y="1588213"/>
            <a:ext cx="596005" cy="635540"/>
            <a:chOff x="1546939" y="1364709"/>
            <a:chExt cx="596005" cy="635540"/>
          </a:xfrm>
        </p:grpSpPr>
        <p:sp>
          <p:nvSpPr>
            <p:cNvPr id="5" name="Triángulo 4">
              <a:extLst>
                <a:ext uri="{FF2B5EF4-FFF2-40B4-BE49-F238E27FC236}">
                  <a16:creationId xmlns:a16="http://schemas.microsoft.com/office/drawing/2014/main" id="{4537D037-639D-194E-9B55-185D1478BEB5}"/>
                </a:ext>
              </a:extLst>
            </p:cNvPr>
            <p:cNvSpPr/>
            <p:nvPr/>
          </p:nvSpPr>
          <p:spPr>
            <a:xfrm>
              <a:off x="1546939" y="1455500"/>
              <a:ext cx="596005" cy="5447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0C57FCF-AEB7-E74B-99AA-E5A09EA59C76}"/>
                </a:ext>
              </a:extLst>
            </p:cNvPr>
            <p:cNvSpPr/>
            <p:nvPr/>
          </p:nvSpPr>
          <p:spPr>
            <a:xfrm>
              <a:off x="1750909" y="1364709"/>
              <a:ext cx="188067" cy="181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62B2AC1-A5A7-D54A-9375-7FDC007B7C23}"/>
              </a:ext>
            </a:extLst>
          </p:cNvPr>
          <p:cNvSpPr txBox="1"/>
          <p:nvPr/>
        </p:nvSpPr>
        <p:spPr>
          <a:xfrm>
            <a:off x="914409" y="158821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p+1</a:t>
            </a:r>
            <a:r>
              <a:rPr lang="es-MX" dirty="0"/>
              <a:t>=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6ABD66-2D5C-1648-94E7-92483EECD8B9}"/>
              </a:ext>
            </a:extLst>
          </p:cNvPr>
          <p:cNvSpPr txBox="1"/>
          <p:nvPr/>
        </p:nvSpPr>
        <p:spPr>
          <a:xfrm>
            <a:off x="1686597" y="187049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25C9974-74D5-474E-8426-B543C76D005A}"/>
              </a:ext>
            </a:extLst>
          </p:cNvPr>
          <p:cNvGrpSpPr/>
          <p:nvPr/>
        </p:nvGrpSpPr>
        <p:grpSpPr>
          <a:xfrm>
            <a:off x="1067355" y="2279313"/>
            <a:ext cx="596005" cy="635540"/>
            <a:chOff x="1546939" y="1364709"/>
            <a:chExt cx="596005" cy="635540"/>
          </a:xfrm>
        </p:grpSpPr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4CCAB63F-AD18-654D-BB76-6EF6585FB76B}"/>
                </a:ext>
              </a:extLst>
            </p:cNvPr>
            <p:cNvSpPr/>
            <p:nvPr/>
          </p:nvSpPr>
          <p:spPr>
            <a:xfrm>
              <a:off x="1546939" y="1455500"/>
              <a:ext cx="596005" cy="5447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1CEBE5D-0349-4147-9E16-65BD0D972795}"/>
                </a:ext>
              </a:extLst>
            </p:cNvPr>
            <p:cNvSpPr/>
            <p:nvPr/>
          </p:nvSpPr>
          <p:spPr>
            <a:xfrm>
              <a:off x="1750909" y="1364709"/>
              <a:ext cx="188067" cy="181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450178-7B43-E44B-92F3-22ED4F1FEB5E}"/>
              </a:ext>
            </a:extLst>
          </p:cNvPr>
          <p:cNvSpPr txBox="1"/>
          <p:nvPr/>
        </p:nvSpPr>
        <p:spPr>
          <a:xfrm>
            <a:off x="1179248" y="253644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p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D0F38D-2EC2-7346-BE40-AD2D3F452169}"/>
              </a:ext>
            </a:extLst>
          </p:cNvPr>
          <p:cNvCxnSpPr>
            <a:stCxn id="8" idx="3"/>
            <a:endCxn id="15" idx="0"/>
          </p:cNvCxnSpPr>
          <p:nvPr/>
        </p:nvCxnSpPr>
        <p:spPr>
          <a:xfrm flipH="1">
            <a:off x="1365359" y="1743204"/>
            <a:ext cx="417619" cy="53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B03015-42F9-024A-ACE8-1BE0787E074F}"/>
              </a:ext>
            </a:extLst>
          </p:cNvPr>
          <p:cNvSpPr txBox="1"/>
          <p:nvPr/>
        </p:nvSpPr>
        <p:spPr>
          <a:xfrm>
            <a:off x="2525958" y="210377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 &gt;=0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CEA85E-6E2B-0047-99DB-2C79ADE4BEEC}"/>
              </a:ext>
            </a:extLst>
          </p:cNvPr>
          <p:cNvSpPr txBox="1"/>
          <p:nvPr/>
        </p:nvSpPr>
        <p:spPr>
          <a:xfrm>
            <a:off x="914408" y="329404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2</a:t>
            </a:r>
            <a:r>
              <a:rPr lang="es-MX" dirty="0"/>
              <a:t>=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203F7B-F8AC-5E43-971C-F9472BFA851A}"/>
              </a:ext>
            </a:extLst>
          </p:cNvPr>
          <p:cNvSpPr/>
          <p:nvPr/>
        </p:nvSpPr>
        <p:spPr>
          <a:xfrm>
            <a:off x="1872706" y="3357138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AE76B38-6153-5948-A489-E16085E5AC79}"/>
              </a:ext>
            </a:extLst>
          </p:cNvPr>
          <p:cNvSpPr/>
          <p:nvPr/>
        </p:nvSpPr>
        <p:spPr>
          <a:xfrm>
            <a:off x="1872706" y="376245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F011951-096B-B54E-9D47-39CB953E23C0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966740" y="3538721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3F935D4-0DF6-5543-8EB7-E45A6C42CDEF}"/>
              </a:ext>
            </a:extLst>
          </p:cNvPr>
          <p:cNvSpPr/>
          <p:nvPr/>
        </p:nvSpPr>
        <p:spPr>
          <a:xfrm>
            <a:off x="1447189" y="376245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EFC12C-D858-7441-BAED-E8D1C03C451B}"/>
              </a:ext>
            </a:extLst>
          </p:cNvPr>
          <p:cNvCxnSpPr>
            <a:stCxn id="25" idx="4"/>
          </p:cNvCxnSpPr>
          <p:nvPr/>
        </p:nvCxnSpPr>
        <p:spPr>
          <a:xfrm>
            <a:off x="1541223" y="3944040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578B95E6-89AB-114D-81F8-2846E43BC7FB}"/>
              </a:ext>
            </a:extLst>
          </p:cNvPr>
          <p:cNvSpPr/>
          <p:nvPr/>
        </p:nvSpPr>
        <p:spPr>
          <a:xfrm>
            <a:off x="1434646" y="4167776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C32F917-8C4F-3F48-BBDD-71EE8FCBA063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 flipH="1">
            <a:off x="1541223" y="3538721"/>
            <a:ext cx="425517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B2D8EB-07B0-4142-B1A9-89151C3B9F5A}"/>
              </a:ext>
            </a:extLst>
          </p:cNvPr>
          <p:cNvSpPr txBox="1"/>
          <p:nvPr/>
        </p:nvSpPr>
        <p:spPr>
          <a:xfrm>
            <a:off x="2618932" y="329404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  <a:r>
              <a:rPr lang="es-MX" baseline="-25000" dirty="0"/>
              <a:t>3</a:t>
            </a:r>
            <a:r>
              <a:rPr lang="es-MX" dirty="0"/>
              <a:t>=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F8410CF-A50F-A140-8F4C-3F652C17AB82}"/>
              </a:ext>
            </a:extLst>
          </p:cNvPr>
          <p:cNvSpPr/>
          <p:nvPr/>
        </p:nvSpPr>
        <p:spPr>
          <a:xfrm>
            <a:off x="4250205" y="3312588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77B0E65-473A-DB42-97AA-CE7B427F0E45}"/>
              </a:ext>
            </a:extLst>
          </p:cNvPr>
          <p:cNvSpPr/>
          <p:nvPr/>
        </p:nvSpPr>
        <p:spPr>
          <a:xfrm>
            <a:off x="4250205" y="371790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566CAFD-BEB4-4E45-B76B-3DD6F7188DCA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4344239" y="3494171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61786483-FAC9-8A47-B81B-36C8261113D7}"/>
              </a:ext>
            </a:extLst>
          </p:cNvPr>
          <p:cNvSpPr/>
          <p:nvPr/>
        </p:nvSpPr>
        <p:spPr>
          <a:xfrm>
            <a:off x="3824688" y="3717907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24932F9-1902-B84F-8BD0-FAB282080F6B}"/>
              </a:ext>
            </a:extLst>
          </p:cNvPr>
          <p:cNvCxnSpPr>
            <a:stCxn id="34" idx="4"/>
          </p:cNvCxnSpPr>
          <p:nvPr/>
        </p:nvCxnSpPr>
        <p:spPr>
          <a:xfrm>
            <a:off x="3918722" y="3899490"/>
            <a:ext cx="0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0B8D3DA-1635-FD47-BA58-7FF0C4DC6FD3}"/>
              </a:ext>
            </a:extLst>
          </p:cNvPr>
          <p:cNvSpPr/>
          <p:nvPr/>
        </p:nvSpPr>
        <p:spPr>
          <a:xfrm>
            <a:off x="3812145" y="4123226"/>
            <a:ext cx="188067" cy="1815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C17A626-553C-A040-B3A5-61F63DFF6316}"/>
              </a:ext>
            </a:extLst>
          </p:cNvPr>
          <p:cNvCxnSpPr>
            <a:stCxn id="31" idx="4"/>
            <a:endCxn id="34" idx="0"/>
          </p:cNvCxnSpPr>
          <p:nvPr/>
        </p:nvCxnSpPr>
        <p:spPr>
          <a:xfrm flipH="1">
            <a:off x="3918722" y="3494171"/>
            <a:ext cx="425517" cy="2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95D3CE39-2C39-E54D-BFEB-FCBABB2482CB}"/>
              </a:ext>
            </a:extLst>
          </p:cNvPr>
          <p:cNvSpPr/>
          <p:nvPr/>
        </p:nvSpPr>
        <p:spPr>
          <a:xfrm>
            <a:off x="3393154" y="3745379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A299EED-BA62-5F45-BBC1-798848B3F7F4}"/>
              </a:ext>
            </a:extLst>
          </p:cNvPr>
          <p:cNvSpPr/>
          <p:nvPr/>
        </p:nvSpPr>
        <p:spPr>
          <a:xfrm>
            <a:off x="3393154" y="4150698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21775F5-FC26-5943-B111-61E8B9225F1E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3487188" y="3926962"/>
            <a:ext cx="0" cy="223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47E9C1B-9DF7-E245-8D97-6930E38002DB}"/>
              </a:ext>
            </a:extLst>
          </p:cNvPr>
          <p:cNvSpPr/>
          <p:nvPr/>
        </p:nvSpPr>
        <p:spPr>
          <a:xfrm>
            <a:off x="2967637" y="4150698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0E34F98-3E61-2F43-810A-901222C810AE}"/>
              </a:ext>
            </a:extLst>
          </p:cNvPr>
          <p:cNvCxnSpPr>
            <a:stCxn id="41" idx="4"/>
          </p:cNvCxnSpPr>
          <p:nvPr/>
        </p:nvCxnSpPr>
        <p:spPr>
          <a:xfrm>
            <a:off x="3061671" y="4332281"/>
            <a:ext cx="0" cy="223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5AE6B37C-BAC5-9446-BB3C-E6FE913E8B28}"/>
              </a:ext>
            </a:extLst>
          </p:cNvPr>
          <p:cNvSpPr/>
          <p:nvPr/>
        </p:nvSpPr>
        <p:spPr>
          <a:xfrm>
            <a:off x="2955094" y="4556017"/>
            <a:ext cx="188067" cy="181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99DE2BA-AEF8-E143-9544-4B51E19ECDA3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3061671" y="3926962"/>
            <a:ext cx="425517" cy="223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4076BDC-6E5C-3847-828D-512FDCA7CE5A}"/>
              </a:ext>
            </a:extLst>
          </p:cNvPr>
          <p:cNvCxnSpPr>
            <a:stCxn id="31" idx="4"/>
            <a:endCxn id="38" idx="0"/>
          </p:cNvCxnSpPr>
          <p:nvPr/>
        </p:nvCxnSpPr>
        <p:spPr>
          <a:xfrm flipH="1">
            <a:off x="3487188" y="3494171"/>
            <a:ext cx="857051" cy="2512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2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1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Orden 4</a:t>
            </a:r>
            <a:endParaRPr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8E89D15-7004-3A4D-8E36-D7B109916722}"/>
              </a:ext>
            </a:extLst>
          </p:cNvPr>
          <p:cNvSpPr/>
          <p:nvPr/>
        </p:nvSpPr>
        <p:spPr>
          <a:xfrm>
            <a:off x="6507993" y="943155"/>
            <a:ext cx="790687" cy="72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516F7AF-E5AD-FA41-96FC-8EE9CBBB1D51}"/>
              </a:ext>
            </a:extLst>
          </p:cNvPr>
          <p:cNvSpPr txBox="1"/>
          <p:nvPr/>
        </p:nvSpPr>
        <p:spPr>
          <a:xfrm>
            <a:off x="7379363" y="575923"/>
            <a:ext cx="8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B</a:t>
            </a:r>
            <a:r>
              <a:rPr lang="es-ES_tradnl" sz="3600" baseline="-25000" dirty="0"/>
              <a:t>4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57CC74E-4DFD-A74F-A102-110F52DC6E88}"/>
              </a:ext>
            </a:extLst>
          </p:cNvPr>
          <p:cNvSpPr/>
          <p:nvPr/>
        </p:nvSpPr>
        <p:spPr>
          <a:xfrm>
            <a:off x="1576687" y="2531522"/>
            <a:ext cx="566928" cy="50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Triángulo 38">
            <a:extLst>
              <a:ext uri="{FF2B5EF4-FFF2-40B4-BE49-F238E27FC236}">
                <a16:creationId xmlns:a16="http://schemas.microsoft.com/office/drawing/2014/main" id="{83F6D6C3-F69F-E746-8967-A00850D9C23C}"/>
              </a:ext>
            </a:extLst>
          </p:cNvPr>
          <p:cNvSpPr/>
          <p:nvPr/>
        </p:nvSpPr>
        <p:spPr>
          <a:xfrm>
            <a:off x="1329799" y="2786016"/>
            <a:ext cx="1060704" cy="11003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BC9C1DC-7387-FF40-95D3-AC92480D4983}"/>
              </a:ext>
            </a:extLst>
          </p:cNvPr>
          <p:cNvSpPr txBox="1"/>
          <p:nvPr/>
        </p:nvSpPr>
        <p:spPr>
          <a:xfrm>
            <a:off x="1428770" y="4069058"/>
            <a:ext cx="8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B</a:t>
            </a:r>
            <a:r>
              <a:rPr lang="es-ES_tradnl" sz="3600" baseline="-25000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0B998C0-D1C7-9F46-9BA5-A2DA7A563314}"/>
              </a:ext>
            </a:extLst>
          </p:cNvPr>
          <p:cNvSpPr/>
          <p:nvPr/>
        </p:nvSpPr>
        <p:spPr>
          <a:xfrm>
            <a:off x="3305644" y="2531522"/>
            <a:ext cx="566928" cy="50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Triángulo 41">
            <a:extLst>
              <a:ext uri="{FF2B5EF4-FFF2-40B4-BE49-F238E27FC236}">
                <a16:creationId xmlns:a16="http://schemas.microsoft.com/office/drawing/2014/main" id="{AE4AF6DC-45B2-3048-B190-FD3058826EF7}"/>
              </a:ext>
            </a:extLst>
          </p:cNvPr>
          <p:cNvSpPr/>
          <p:nvPr/>
        </p:nvSpPr>
        <p:spPr>
          <a:xfrm>
            <a:off x="3058756" y="2786016"/>
            <a:ext cx="1060704" cy="11003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F651E83-8FAA-DC44-8A5E-F9A4FACC94C7}"/>
              </a:ext>
            </a:extLst>
          </p:cNvPr>
          <p:cNvSpPr txBox="1"/>
          <p:nvPr/>
        </p:nvSpPr>
        <p:spPr>
          <a:xfrm>
            <a:off x="3157727" y="4069058"/>
            <a:ext cx="8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B</a:t>
            </a:r>
            <a:r>
              <a:rPr lang="es-ES_tradnl" sz="3600" baseline="-25000" dirty="0"/>
              <a:t>2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66D163A-CC60-054A-88C4-4E677FFD5628}"/>
              </a:ext>
            </a:extLst>
          </p:cNvPr>
          <p:cNvSpPr/>
          <p:nvPr/>
        </p:nvSpPr>
        <p:spPr>
          <a:xfrm>
            <a:off x="4818169" y="2531522"/>
            <a:ext cx="566928" cy="50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Triángulo 44">
            <a:extLst>
              <a:ext uri="{FF2B5EF4-FFF2-40B4-BE49-F238E27FC236}">
                <a16:creationId xmlns:a16="http://schemas.microsoft.com/office/drawing/2014/main" id="{85E68F3F-1718-2A49-A563-FFCEFC95C5F3}"/>
              </a:ext>
            </a:extLst>
          </p:cNvPr>
          <p:cNvSpPr/>
          <p:nvPr/>
        </p:nvSpPr>
        <p:spPr>
          <a:xfrm>
            <a:off x="4571281" y="2786016"/>
            <a:ext cx="1060704" cy="11003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6036CF3-72F7-7A45-B420-950B846CFB3C}"/>
              </a:ext>
            </a:extLst>
          </p:cNvPr>
          <p:cNvSpPr txBox="1"/>
          <p:nvPr/>
        </p:nvSpPr>
        <p:spPr>
          <a:xfrm>
            <a:off x="4670252" y="4069058"/>
            <a:ext cx="8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B</a:t>
            </a:r>
            <a:r>
              <a:rPr lang="es-ES_tradnl" sz="3600" baseline="-25000" dirty="0"/>
              <a:t>1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E6E3687-EE56-4149-A489-0180756BF969}"/>
              </a:ext>
            </a:extLst>
          </p:cNvPr>
          <p:cNvSpPr/>
          <p:nvPr/>
        </p:nvSpPr>
        <p:spPr>
          <a:xfrm>
            <a:off x="6677719" y="2531522"/>
            <a:ext cx="566928" cy="50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EA21149-A8AF-2B45-9F0C-37652E080C2C}"/>
              </a:ext>
            </a:extLst>
          </p:cNvPr>
          <p:cNvSpPr txBox="1"/>
          <p:nvPr/>
        </p:nvSpPr>
        <p:spPr>
          <a:xfrm>
            <a:off x="6753499" y="3877179"/>
            <a:ext cx="8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B</a:t>
            </a:r>
            <a:r>
              <a:rPr lang="es-ES_tradnl" sz="3600" baseline="-25000" dirty="0"/>
              <a:t>0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A2BF3ED-CE48-A34D-BA0C-0900D68DEF3B}"/>
              </a:ext>
            </a:extLst>
          </p:cNvPr>
          <p:cNvCxnSpPr>
            <a:stCxn id="38" idx="0"/>
            <a:endCxn id="36" idx="4"/>
          </p:cNvCxnSpPr>
          <p:nvPr/>
        </p:nvCxnSpPr>
        <p:spPr>
          <a:xfrm flipV="1">
            <a:off x="1860151" y="1671986"/>
            <a:ext cx="5043186" cy="85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54D6E95-1FB1-1647-87E9-3E7D7A7296D7}"/>
              </a:ext>
            </a:extLst>
          </p:cNvPr>
          <p:cNvCxnSpPr>
            <a:stCxn id="41" idx="0"/>
            <a:endCxn id="36" idx="4"/>
          </p:cNvCxnSpPr>
          <p:nvPr/>
        </p:nvCxnSpPr>
        <p:spPr>
          <a:xfrm flipV="1">
            <a:off x="3589108" y="1671986"/>
            <a:ext cx="3314229" cy="85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AB44F4DE-B681-4E4F-A06F-3A7780440B1D}"/>
              </a:ext>
            </a:extLst>
          </p:cNvPr>
          <p:cNvCxnSpPr>
            <a:stCxn id="44" idx="0"/>
            <a:endCxn id="36" idx="4"/>
          </p:cNvCxnSpPr>
          <p:nvPr/>
        </p:nvCxnSpPr>
        <p:spPr>
          <a:xfrm flipV="1">
            <a:off x="5101633" y="1671986"/>
            <a:ext cx="1801704" cy="85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1D70FF6-86B4-0B44-AAAD-8897F5A1F816}"/>
              </a:ext>
            </a:extLst>
          </p:cNvPr>
          <p:cNvCxnSpPr>
            <a:stCxn id="47" idx="0"/>
            <a:endCxn id="36" idx="4"/>
          </p:cNvCxnSpPr>
          <p:nvPr/>
        </p:nvCxnSpPr>
        <p:spPr>
          <a:xfrm flipH="1" flipV="1">
            <a:off x="6903337" y="1671986"/>
            <a:ext cx="57846" cy="85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503;p42">
            <a:extLst>
              <a:ext uri="{FF2B5EF4-FFF2-40B4-BE49-F238E27FC236}">
                <a16:creationId xmlns:a16="http://schemas.microsoft.com/office/drawing/2014/main" id="{ADF8004E-74BD-854C-8D66-07E814A9A03F}"/>
              </a:ext>
            </a:extLst>
          </p:cNvPr>
          <p:cNvSpPr txBox="1">
            <a:spLocks/>
          </p:cNvSpPr>
          <p:nvPr/>
        </p:nvSpPr>
        <p:spPr>
          <a:xfrm>
            <a:off x="833943" y="1167366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dirty="0"/>
              <a:t>Nodos = 2</a:t>
            </a:r>
            <a:r>
              <a:rPr lang="es-MX" baseline="30000" dirty="0"/>
              <a:t>k </a:t>
            </a:r>
            <a:r>
              <a:rPr lang="es-MX" dirty="0"/>
              <a:t>= 2</a:t>
            </a:r>
            <a:r>
              <a:rPr lang="es-MX" baseline="30000" dirty="0"/>
              <a:t>4</a:t>
            </a:r>
            <a:r>
              <a:rPr lang="es-MX" dirty="0"/>
              <a:t>=16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La mezcla de dos arboles de orden k, es un arbol de orden k+1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8C1D52D-0AFA-FD4D-8285-38B5B0B7B429}"/>
              </a:ext>
            </a:extLst>
          </p:cNvPr>
          <p:cNvSpPr/>
          <p:nvPr/>
        </p:nvSpPr>
        <p:spPr>
          <a:xfrm>
            <a:off x="1802122" y="226978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0D0E29-6CDE-9449-906A-FF46491E680F}"/>
              </a:ext>
            </a:extLst>
          </p:cNvPr>
          <p:cNvSpPr txBox="1"/>
          <p:nvPr/>
        </p:nvSpPr>
        <p:spPr>
          <a:xfrm>
            <a:off x="1754158" y="1752336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B</a:t>
            </a:r>
            <a:r>
              <a:rPr lang="es-ES_tradnl" sz="1800" baseline="-25000" dirty="0"/>
              <a:t>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126B8BC-73D3-7341-8188-C0E03FA59ABD}"/>
              </a:ext>
            </a:extLst>
          </p:cNvPr>
          <p:cNvSpPr/>
          <p:nvPr/>
        </p:nvSpPr>
        <p:spPr>
          <a:xfrm>
            <a:off x="3423490" y="226978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C22134-9744-3548-B621-3F1AFC6F857B}"/>
              </a:ext>
            </a:extLst>
          </p:cNvPr>
          <p:cNvSpPr txBox="1"/>
          <p:nvPr/>
        </p:nvSpPr>
        <p:spPr>
          <a:xfrm>
            <a:off x="3413203" y="1752336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B</a:t>
            </a:r>
            <a:r>
              <a:rPr lang="es-ES_tradnl" sz="1800" baseline="-25000" dirty="0"/>
              <a:t>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EA9BC6B-D4FB-A74B-B21A-1BC1F55B0D06}"/>
              </a:ext>
            </a:extLst>
          </p:cNvPr>
          <p:cNvSpPr/>
          <p:nvPr/>
        </p:nvSpPr>
        <p:spPr>
          <a:xfrm>
            <a:off x="5835300" y="226978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5AFEA71-A723-2B4B-BCB4-8C06BAD46943}"/>
              </a:ext>
            </a:extLst>
          </p:cNvPr>
          <p:cNvSpPr/>
          <p:nvPr/>
        </p:nvSpPr>
        <p:spPr>
          <a:xfrm>
            <a:off x="5835300" y="299861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2</a:t>
            </a:r>
            <a:endParaRPr lang="es-ES_tradn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B922FBD-043D-8040-88EE-452099D03656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6015300" y="2629781"/>
            <a:ext cx="0" cy="36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E769B3-6B30-694B-A922-711E4D94A2BA}"/>
              </a:ext>
            </a:extLst>
          </p:cNvPr>
          <p:cNvSpPr txBox="1"/>
          <p:nvPr/>
        </p:nvSpPr>
        <p:spPr>
          <a:xfrm>
            <a:off x="5835300" y="1752336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B</a:t>
            </a:r>
            <a:r>
              <a:rPr lang="es-ES_tradnl" sz="1800" baseline="-25000" dirty="0"/>
              <a:t>1</a:t>
            </a:r>
          </a:p>
        </p:txBody>
      </p:sp>
      <p:sp>
        <p:nvSpPr>
          <p:cNvPr id="11" name="Flecha a la derecha con bandas 10">
            <a:extLst>
              <a:ext uri="{FF2B5EF4-FFF2-40B4-BE49-F238E27FC236}">
                <a16:creationId xmlns:a16="http://schemas.microsoft.com/office/drawing/2014/main" id="{FE66040A-4E32-1044-8EA5-1A6A2329383E}"/>
              </a:ext>
            </a:extLst>
          </p:cNvPr>
          <p:cNvSpPr/>
          <p:nvPr/>
        </p:nvSpPr>
        <p:spPr>
          <a:xfrm>
            <a:off x="4472422" y="2121668"/>
            <a:ext cx="603504" cy="5302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ruz 14">
            <a:extLst>
              <a:ext uri="{FF2B5EF4-FFF2-40B4-BE49-F238E27FC236}">
                <a16:creationId xmlns:a16="http://schemas.microsoft.com/office/drawing/2014/main" id="{1B7A6CE2-8521-8842-B99C-BD20649D6156}"/>
              </a:ext>
            </a:extLst>
          </p:cNvPr>
          <p:cNvSpPr/>
          <p:nvPr/>
        </p:nvSpPr>
        <p:spPr>
          <a:xfrm>
            <a:off x="2580071" y="2326231"/>
            <a:ext cx="463732" cy="432688"/>
          </a:xfrm>
          <a:prstGeom prst="plus">
            <a:avLst>
              <a:gd name="adj" fmla="val 44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53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</a:t>
            </a:r>
            <a:r>
              <a:rPr lang="en" baseline="-25000" dirty="0"/>
              <a:t>1</a:t>
            </a:r>
            <a:r>
              <a:rPr lang="en" dirty="0"/>
              <a:t> + b</a:t>
            </a:r>
            <a:r>
              <a:rPr lang="en" baseline="-25000" dirty="0"/>
              <a:t>1</a:t>
            </a:r>
            <a:r>
              <a:rPr lang="en" dirty="0"/>
              <a:t> = b</a:t>
            </a:r>
            <a:r>
              <a:rPr lang="en" baseline="-25000" dirty="0"/>
              <a:t>2</a:t>
            </a:r>
            <a:endParaRPr baseline="-25000" dirty="0"/>
          </a:p>
        </p:txBody>
      </p:sp>
      <p:sp>
        <p:nvSpPr>
          <p:cNvPr id="47" name="Flecha a la derecha con bandas 46">
            <a:extLst>
              <a:ext uri="{FF2B5EF4-FFF2-40B4-BE49-F238E27FC236}">
                <a16:creationId xmlns:a16="http://schemas.microsoft.com/office/drawing/2014/main" id="{543889C3-DAC4-1E4C-A6E5-373FC94654F1}"/>
              </a:ext>
            </a:extLst>
          </p:cNvPr>
          <p:cNvSpPr/>
          <p:nvPr/>
        </p:nvSpPr>
        <p:spPr>
          <a:xfrm>
            <a:off x="3771789" y="2306649"/>
            <a:ext cx="603504" cy="5302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EDE1FB6A-43ED-1A4A-9FE4-02FB9F045856}"/>
              </a:ext>
            </a:extLst>
          </p:cNvPr>
          <p:cNvSpPr/>
          <p:nvPr/>
        </p:nvSpPr>
        <p:spPr>
          <a:xfrm>
            <a:off x="1114046" y="218564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42A8B82-C5B7-414B-B4ED-59A171EBB44F}"/>
              </a:ext>
            </a:extLst>
          </p:cNvPr>
          <p:cNvSpPr/>
          <p:nvPr/>
        </p:nvSpPr>
        <p:spPr>
          <a:xfrm>
            <a:off x="1114046" y="273005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/>
              <a:t>2</a:t>
            </a:r>
            <a:endParaRPr lang="es-ES_tradnl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0708C08-D1F3-1349-910F-8B4F3534F8DD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flipV="1">
            <a:off x="1294046" y="2545643"/>
            <a:ext cx="0" cy="18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AE9BEE2-A1F2-7745-9C15-DA8BB0ED7B2C}"/>
              </a:ext>
            </a:extLst>
          </p:cNvPr>
          <p:cNvSpPr txBox="1"/>
          <p:nvPr/>
        </p:nvSpPr>
        <p:spPr>
          <a:xfrm>
            <a:off x="1114046" y="1752902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B</a:t>
            </a:r>
            <a:r>
              <a:rPr lang="es-ES_tradnl" sz="1800" baseline="-25000" dirty="0"/>
              <a:t>1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5C1FE86-F544-D640-8A90-EDDB125DA1DD}"/>
              </a:ext>
            </a:extLst>
          </p:cNvPr>
          <p:cNvSpPr/>
          <p:nvPr/>
        </p:nvSpPr>
        <p:spPr>
          <a:xfrm>
            <a:off x="2521180" y="218564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DBF6A7A-9EDE-8244-9F64-8864A0AE2B28}"/>
              </a:ext>
            </a:extLst>
          </p:cNvPr>
          <p:cNvSpPr/>
          <p:nvPr/>
        </p:nvSpPr>
        <p:spPr>
          <a:xfrm>
            <a:off x="2521788" y="273097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A2FC8F9-4B35-5C42-B688-65685EA9356E}"/>
              </a:ext>
            </a:extLst>
          </p:cNvPr>
          <p:cNvCxnSpPr>
            <a:cxnSpLocks/>
            <a:stCxn id="53" idx="0"/>
            <a:endCxn id="52" idx="4"/>
          </p:cNvCxnSpPr>
          <p:nvPr/>
        </p:nvCxnSpPr>
        <p:spPr>
          <a:xfrm flipH="1" flipV="1">
            <a:off x="2701180" y="2545643"/>
            <a:ext cx="608" cy="18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B5DA85B-75C8-6E4E-8122-EC2132639003}"/>
              </a:ext>
            </a:extLst>
          </p:cNvPr>
          <p:cNvSpPr txBox="1"/>
          <p:nvPr/>
        </p:nvSpPr>
        <p:spPr>
          <a:xfrm>
            <a:off x="2467716" y="1752902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B</a:t>
            </a:r>
            <a:r>
              <a:rPr lang="es-ES_tradnl" sz="1800" baseline="-25000" dirty="0"/>
              <a:t>1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6947BC2-EEDD-5C45-9108-34D0359FDE55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V="1">
            <a:off x="6261606" y="1942234"/>
            <a:ext cx="643695" cy="36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9EE1118-3516-8343-8F11-43F37CE58110}"/>
              </a:ext>
            </a:extLst>
          </p:cNvPr>
          <p:cNvSpPr txBox="1"/>
          <p:nvPr/>
        </p:nvSpPr>
        <p:spPr>
          <a:xfrm>
            <a:off x="6134321" y="1725150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C00000"/>
                </a:solidFill>
              </a:rPr>
              <a:t>B</a:t>
            </a:r>
            <a:r>
              <a:rPr lang="es-ES_tradnl" sz="1800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B556F70-4CCC-6844-802D-1FBD44497E60}"/>
              </a:ext>
            </a:extLst>
          </p:cNvPr>
          <p:cNvSpPr/>
          <p:nvPr/>
        </p:nvSpPr>
        <p:spPr>
          <a:xfrm>
            <a:off x="6905301" y="176223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75B5D93-63C2-4640-8C89-5B5766541BD8}"/>
              </a:ext>
            </a:extLst>
          </p:cNvPr>
          <p:cNvSpPr/>
          <p:nvPr/>
        </p:nvSpPr>
        <p:spPr>
          <a:xfrm>
            <a:off x="6905301" y="230664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/>
              <a:t>2</a:t>
            </a:r>
            <a:endParaRPr lang="es-ES_tradnl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7DB9BE2-9050-874B-AC04-435CEACA11C8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7085301" y="2122234"/>
            <a:ext cx="0" cy="18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08DFD89B-405F-5D44-B378-2FBE777D8140}"/>
              </a:ext>
            </a:extLst>
          </p:cNvPr>
          <p:cNvSpPr/>
          <p:nvPr/>
        </p:nvSpPr>
        <p:spPr>
          <a:xfrm>
            <a:off x="6081606" y="230664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B77CA9-3938-D44C-B964-65BD2EAA799C}"/>
              </a:ext>
            </a:extLst>
          </p:cNvPr>
          <p:cNvSpPr/>
          <p:nvPr/>
        </p:nvSpPr>
        <p:spPr>
          <a:xfrm>
            <a:off x="6082214" y="285197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9724EE2-96E2-9E46-8D52-B0BF24164CD7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H="1" flipV="1">
            <a:off x="6261606" y="2666649"/>
            <a:ext cx="608" cy="18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ruz 21">
            <a:extLst>
              <a:ext uri="{FF2B5EF4-FFF2-40B4-BE49-F238E27FC236}">
                <a16:creationId xmlns:a16="http://schemas.microsoft.com/office/drawing/2014/main" id="{E7C6EFA7-B91C-BF48-A05E-A6E94814D40E}"/>
              </a:ext>
            </a:extLst>
          </p:cNvPr>
          <p:cNvSpPr/>
          <p:nvPr/>
        </p:nvSpPr>
        <p:spPr>
          <a:xfrm>
            <a:off x="1777180" y="2380023"/>
            <a:ext cx="463732" cy="432688"/>
          </a:xfrm>
          <a:prstGeom prst="plus">
            <a:avLst>
              <a:gd name="adj" fmla="val 44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</a:t>
            </a:r>
            <a:r>
              <a:rPr lang="en" baseline="-25000" dirty="0"/>
              <a:t>2</a:t>
            </a:r>
            <a:r>
              <a:rPr lang="en" dirty="0"/>
              <a:t> + b</a:t>
            </a:r>
            <a:r>
              <a:rPr lang="en" baseline="-25000" dirty="0"/>
              <a:t>2</a:t>
            </a:r>
            <a:r>
              <a:rPr lang="en" dirty="0"/>
              <a:t> = b</a:t>
            </a:r>
            <a:r>
              <a:rPr lang="en" baseline="-25000" dirty="0"/>
              <a:t>3</a:t>
            </a:r>
            <a:endParaRPr baseline="-25000" dirty="0"/>
          </a:p>
        </p:txBody>
      </p:sp>
      <p:sp>
        <p:nvSpPr>
          <p:cNvPr id="47" name="Flecha a la derecha con bandas 46">
            <a:extLst>
              <a:ext uri="{FF2B5EF4-FFF2-40B4-BE49-F238E27FC236}">
                <a16:creationId xmlns:a16="http://schemas.microsoft.com/office/drawing/2014/main" id="{543889C3-DAC4-1E4C-A6E5-373FC94654F1}"/>
              </a:ext>
            </a:extLst>
          </p:cNvPr>
          <p:cNvSpPr/>
          <p:nvPr/>
        </p:nvSpPr>
        <p:spPr>
          <a:xfrm>
            <a:off x="4457589" y="2306649"/>
            <a:ext cx="603504" cy="5302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6947BC2-EEDD-5C45-9108-34D0359FDE55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V="1">
            <a:off x="674460" y="2027335"/>
            <a:ext cx="643695" cy="36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9EE1118-3516-8343-8F11-43F37CE58110}"/>
              </a:ext>
            </a:extLst>
          </p:cNvPr>
          <p:cNvSpPr txBox="1"/>
          <p:nvPr/>
        </p:nvSpPr>
        <p:spPr>
          <a:xfrm>
            <a:off x="547175" y="1810251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C00000"/>
                </a:solidFill>
              </a:rPr>
              <a:t>B</a:t>
            </a:r>
            <a:r>
              <a:rPr lang="es-ES_tradnl" sz="1800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B556F70-4CCC-6844-802D-1FBD44497E60}"/>
              </a:ext>
            </a:extLst>
          </p:cNvPr>
          <p:cNvSpPr/>
          <p:nvPr/>
        </p:nvSpPr>
        <p:spPr>
          <a:xfrm>
            <a:off x="1318155" y="184733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75B5D93-63C2-4640-8C89-5B5766541BD8}"/>
              </a:ext>
            </a:extLst>
          </p:cNvPr>
          <p:cNvSpPr/>
          <p:nvPr/>
        </p:nvSpPr>
        <p:spPr>
          <a:xfrm>
            <a:off x="1318155" y="239175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/>
              <a:t>2</a:t>
            </a:r>
            <a:endParaRPr lang="es-ES_tradnl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7DB9BE2-9050-874B-AC04-435CEACA11C8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1498155" y="2207335"/>
            <a:ext cx="0" cy="18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08DFD89B-405F-5D44-B378-2FBE777D8140}"/>
              </a:ext>
            </a:extLst>
          </p:cNvPr>
          <p:cNvSpPr/>
          <p:nvPr/>
        </p:nvSpPr>
        <p:spPr>
          <a:xfrm>
            <a:off x="494460" y="239175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B77CA9-3938-D44C-B964-65BD2EAA799C}"/>
              </a:ext>
            </a:extLst>
          </p:cNvPr>
          <p:cNvSpPr/>
          <p:nvPr/>
        </p:nvSpPr>
        <p:spPr>
          <a:xfrm>
            <a:off x="495068" y="293708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9724EE2-96E2-9E46-8D52-B0BF24164CD7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H="1" flipV="1">
            <a:off x="674460" y="2751750"/>
            <a:ext cx="608" cy="18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A90B9D4-9D87-4846-BA6B-89A421110AD4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2998995" y="2032817"/>
            <a:ext cx="643695" cy="3644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2A5265-882A-004A-9D98-820968995F5A}"/>
              </a:ext>
            </a:extLst>
          </p:cNvPr>
          <p:cNvSpPr txBox="1"/>
          <p:nvPr/>
        </p:nvSpPr>
        <p:spPr>
          <a:xfrm>
            <a:off x="2871710" y="1815733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C00000"/>
                </a:solidFill>
              </a:rPr>
              <a:t>B</a:t>
            </a:r>
            <a:r>
              <a:rPr lang="es-ES_tradnl" sz="1800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A21AE6D-3B19-184B-8A38-94151E4A779F}"/>
              </a:ext>
            </a:extLst>
          </p:cNvPr>
          <p:cNvSpPr/>
          <p:nvPr/>
        </p:nvSpPr>
        <p:spPr>
          <a:xfrm>
            <a:off x="3642690" y="1852817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8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B66B4F3-D868-DC44-B017-66E9D0A2532B}"/>
              </a:ext>
            </a:extLst>
          </p:cNvPr>
          <p:cNvSpPr/>
          <p:nvPr/>
        </p:nvSpPr>
        <p:spPr>
          <a:xfrm>
            <a:off x="3642690" y="2397232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dirty="0"/>
              <a:t>15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1A999AE-BE30-4F43-BDBF-BD64557ABA85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3822690" y="2212817"/>
            <a:ext cx="0" cy="1844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9CD652DE-F667-7944-B896-6EA070EC81B3}"/>
              </a:ext>
            </a:extLst>
          </p:cNvPr>
          <p:cNvSpPr/>
          <p:nvPr/>
        </p:nvSpPr>
        <p:spPr>
          <a:xfrm>
            <a:off x="2818995" y="2397232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9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079D9E9-BAAB-1549-B98D-600283073496}"/>
              </a:ext>
            </a:extLst>
          </p:cNvPr>
          <p:cNvSpPr/>
          <p:nvPr/>
        </p:nvSpPr>
        <p:spPr>
          <a:xfrm>
            <a:off x="2819603" y="2942562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sz="900" dirty="0"/>
              <a:t>10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9C74231-531C-E24F-87DB-3953E4B36316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H="1" flipV="1">
            <a:off x="2998995" y="2757232"/>
            <a:ext cx="608" cy="1853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ruz 30">
            <a:extLst>
              <a:ext uri="{FF2B5EF4-FFF2-40B4-BE49-F238E27FC236}">
                <a16:creationId xmlns:a16="http://schemas.microsoft.com/office/drawing/2014/main" id="{487F2EA4-257F-8647-A9D9-33143B19A356}"/>
              </a:ext>
            </a:extLst>
          </p:cNvPr>
          <p:cNvSpPr/>
          <p:nvPr/>
        </p:nvSpPr>
        <p:spPr>
          <a:xfrm>
            <a:off x="1992409" y="2215024"/>
            <a:ext cx="463732" cy="432688"/>
          </a:xfrm>
          <a:prstGeom prst="plus">
            <a:avLst>
              <a:gd name="adj" fmla="val 44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0F074D9-20F0-6D47-A99E-4CD5FBE7C777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V="1">
            <a:off x="7182150" y="1635168"/>
            <a:ext cx="643695" cy="36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2D0DA1A-3240-1C4F-8283-42CA5C18DDE4}"/>
              </a:ext>
            </a:extLst>
          </p:cNvPr>
          <p:cNvSpPr txBox="1"/>
          <p:nvPr/>
        </p:nvSpPr>
        <p:spPr>
          <a:xfrm>
            <a:off x="6634066" y="1386002"/>
            <a:ext cx="8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C00000"/>
                </a:solidFill>
              </a:rPr>
              <a:t>B</a:t>
            </a:r>
            <a:r>
              <a:rPr lang="es-ES_tradnl" sz="1800" baseline="-25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C4DA7F4-B18B-D043-9EEB-2B379BAE3AC6}"/>
              </a:ext>
            </a:extLst>
          </p:cNvPr>
          <p:cNvSpPr/>
          <p:nvPr/>
        </p:nvSpPr>
        <p:spPr>
          <a:xfrm>
            <a:off x="7825845" y="145516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BC6EC03-AB97-E14C-9AF4-6F4F9D1F040C}"/>
              </a:ext>
            </a:extLst>
          </p:cNvPr>
          <p:cNvSpPr/>
          <p:nvPr/>
        </p:nvSpPr>
        <p:spPr>
          <a:xfrm>
            <a:off x="7825845" y="199958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/>
              <a:t>2</a:t>
            </a:r>
            <a:endParaRPr lang="es-ES_tradnl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7F812D4-4F87-4945-ABBC-027BD6CE5FFD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8005845" y="1815168"/>
            <a:ext cx="0" cy="18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97F2CDCD-4607-CE41-BA25-8103C1A83C31}"/>
              </a:ext>
            </a:extLst>
          </p:cNvPr>
          <p:cNvSpPr/>
          <p:nvPr/>
        </p:nvSpPr>
        <p:spPr>
          <a:xfrm>
            <a:off x="7002150" y="199958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2E08A98-DE5E-D849-9111-A01A6463025B}"/>
              </a:ext>
            </a:extLst>
          </p:cNvPr>
          <p:cNvSpPr/>
          <p:nvPr/>
        </p:nvSpPr>
        <p:spPr>
          <a:xfrm>
            <a:off x="7002758" y="254491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CD8EE29-D9BF-5B4C-9582-919813C1D198}"/>
              </a:ext>
            </a:extLst>
          </p:cNvPr>
          <p:cNvCxnSpPr>
            <a:cxnSpLocks/>
            <a:stCxn id="38" idx="0"/>
            <a:endCxn id="37" idx="4"/>
          </p:cNvCxnSpPr>
          <p:nvPr/>
        </p:nvCxnSpPr>
        <p:spPr>
          <a:xfrm flipH="1" flipV="1">
            <a:off x="7182150" y="2359583"/>
            <a:ext cx="608" cy="18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FE35681-6BAD-994B-BC80-4920D14D44C7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5765738" y="2212665"/>
            <a:ext cx="643695" cy="3644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A35E4BCA-DAFB-F74A-ADBA-10D735A9ADDD}"/>
              </a:ext>
            </a:extLst>
          </p:cNvPr>
          <p:cNvSpPr/>
          <p:nvPr/>
        </p:nvSpPr>
        <p:spPr>
          <a:xfrm>
            <a:off x="6409433" y="2032665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8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D3D8150-3B23-3345-B3FF-A6533385CEA1}"/>
              </a:ext>
            </a:extLst>
          </p:cNvPr>
          <p:cNvSpPr/>
          <p:nvPr/>
        </p:nvSpPr>
        <p:spPr>
          <a:xfrm>
            <a:off x="6409433" y="2577080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dirty="0"/>
              <a:t>15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0B54257-DC0C-5747-AFCF-44DD14E69A78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6589433" y="2392665"/>
            <a:ext cx="0" cy="1844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E69BC240-FFE8-474C-B5C9-56EB17CF6DD3}"/>
              </a:ext>
            </a:extLst>
          </p:cNvPr>
          <p:cNvSpPr/>
          <p:nvPr/>
        </p:nvSpPr>
        <p:spPr>
          <a:xfrm>
            <a:off x="5585738" y="2577080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8318E3FE-94D1-0544-907B-E455AEB779F9}"/>
              </a:ext>
            </a:extLst>
          </p:cNvPr>
          <p:cNvSpPr/>
          <p:nvPr/>
        </p:nvSpPr>
        <p:spPr>
          <a:xfrm>
            <a:off x="5586346" y="3122410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sz="900" dirty="0"/>
              <a:t>10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9DE6750B-7BC4-6243-8E77-DB1E331BCDBB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>
          <a:xfrm flipH="1" flipV="1">
            <a:off x="5765738" y="2937080"/>
            <a:ext cx="608" cy="1853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8C19D18-B31B-CC46-B230-DE8A9AC4779F}"/>
              </a:ext>
            </a:extLst>
          </p:cNvPr>
          <p:cNvCxnSpPr>
            <a:stCxn id="42" idx="0"/>
          </p:cNvCxnSpPr>
          <p:nvPr/>
        </p:nvCxnSpPr>
        <p:spPr>
          <a:xfrm flipV="1">
            <a:off x="6589433" y="1635168"/>
            <a:ext cx="1236412" cy="39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6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 binomial</a:t>
            </a:r>
            <a:endParaRPr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subTitle" idx="1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“Es una colección de arboles binomiales que cumplen la propiedad de orden.”</a:t>
            </a:r>
          </a:p>
        </p:txBody>
      </p:sp>
    </p:spTree>
    <p:extLst>
      <p:ext uri="{BB962C8B-B14F-4D97-AF65-F5344CB8AC3E}">
        <p14:creationId xmlns:p14="http://schemas.microsoft.com/office/powerpoint/2010/main" val="124251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title" idx="8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 binomial</a:t>
            </a:r>
            <a:endParaRPr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85503FA-E7B0-BD4C-AA40-F1326B0E90E8}"/>
              </a:ext>
            </a:extLst>
          </p:cNvPr>
          <p:cNvSpPr/>
          <p:nvPr/>
        </p:nvSpPr>
        <p:spPr>
          <a:xfrm>
            <a:off x="1122387" y="17158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4617832-61E3-FA4E-BE65-4010BFF538C3}"/>
              </a:ext>
            </a:extLst>
          </p:cNvPr>
          <p:cNvSpPr/>
          <p:nvPr/>
        </p:nvSpPr>
        <p:spPr>
          <a:xfrm>
            <a:off x="2254087" y="171589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0366B68-30FC-724C-B64F-706C4584AA1C}"/>
              </a:ext>
            </a:extLst>
          </p:cNvPr>
          <p:cNvSpPr/>
          <p:nvPr/>
        </p:nvSpPr>
        <p:spPr>
          <a:xfrm>
            <a:off x="2257601" y="228252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F36EBAE-BC03-344C-BBA4-C57EF6595D9C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H="1" flipV="1">
            <a:off x="2434087" y="2075893"/>
            <a:ext cx="351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8FA88129-E1EE-CC4C-821D-F432A0594745}"/>
              </a:ext>
            </a:extLst>
          </p:cNvPr>
          <p:cNvSpPr/>
          <p:nvPr/>
        </p:nvSpPr>
        <p:spPr>
          <a:xfrm>
            <a:off x="3780045" y="1715893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98918D4-72E1-E940-89DB-1586069FF6FD}"/>
              </a:ext>
            </a:extLst>
          </p:cNvPr>
          <p:cNvSpPr/>
          <p:nvPr/>
        </p:nvSpPr>
        <p:spPr>
          <a:xfrm>
            <a:off x="3810310" y="2282522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67AEA90-9CB5-C544-834D-FA7C3125132B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976776" y="2075893"/>
            <a:ext cx="1353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D07E5306-1E33-EE45-BBA7-0F266C27A6CE}"/>
              </a:ext>
            </a:extLst>
          </p:cNvPr>
          <p:cNvSpPr/>
          <p:nvPr/>
        </p:nvSpPr>
        <p:spPr>
          <a:xfrm>
            <a:off x="3315497" y="2282522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377DE78-8B15-4849-8495-8B00198AC7FB}"/>
              </a:ext>
            </a:extLst>
          </p:cNvPr>
          <p:cNvSpPr/>
          <p:nvPr/>
        </p:nvSpPr>
        <p:spPr>
          <a:xfrm>
            <a:off x="3304131" y="2902459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59E7D3A-5127-564E-A215-13835F25708C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3484131" y="2642522"/>
            <a:ext cx="11366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484F92A-786B-2641-AB82-0EC8DC1ED47B}"/>
              </a:ext>
            </a:extLst>
          </p:cNvPr>
          <p:cNvCxnSpPr>
            <a:stCxn id="51" idx="0"/>
            <a:endCxn id="48" idx="3"/>
          </p:cNvCxnSpPr>
          <p:nvPr/>
        </p:nvCxnSpPr>
        <p:spPr>
          <a:xfrm flipV="1">
            <a:off x="3495497" y="2023172"/>
            <a:ext cx="337269" cy="25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86245410-3AF5-D749-8D41-EF7B911CFB2F}"/>
              </a:ext>
            </a:extLst>
          </p:cNvPr>
          <p:cNvSpPr/>
          <p:nvPr/>
        </p:nvSpPr>
        <p:spPr>
          <a:xfrm>
            <a:off x="6468819" y="17158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4321F89-4C2F-4E4A-9BD4-F97DBAA44403}"/>
              </a:ext>
            </a:extLst>
          </p:cNvPr>
          <p:cNvSpPr/>
          <p:nvPr/>
        </p:nvSpPr>
        <p:spPr>
          <a:xfrm>
            <a:off x="6467685" y="228252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11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09CC857-EF6F-6C41-A583-60094733861A}"/>
              </a:ext>
            </a:extLst>
          </p:cNvPr>
          <p:cNvCxnSpPr>
            <a:cxnSpLocks/>
            <a:stCxn id="56" idx="0"/>
            <a:endCxn id="55" idx="4"/>
          </p:cNvCxnSpPr>
          <p:nvPr/>
        </p:nvCxnSpPr>
        <p:spPr>
          <a:xfrm flipV="1">
            <a:off x="6647685" y="2075893"/>
            <a:ext cx="113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CA51F546-B5B1-084E-9BF1-835D43B0848A}"/>
              </a:ext>
            </a:extLst>
          </p:cNvPr>
          <p:cNvSpPr/>
          <p:nvPr/>
        </p:nvSpPr>
        <p:spPr>
          <a:xfrm>
            <a:off x="5650389" y="228252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7B9E841-DB5A-4C45-AACE-5BE77FE96EDB}"/>
              </a:ext>
            </a:extLst>
          </p:cNvPr>
          <p:cNvSpPr/>
          <p:nvPr/>
        </p:nvSpPr>
        <p:spPr>
          <a:xfrm>
            <a:off x="5650389" y="291518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14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8B95E2C-F0D5-9744-94B4-FAF5D5B0F5B4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830389" y="2655243"/>
            <a:ext cx="0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A535295A-8FD3-B04E-B053-8B8B9E7F4645}"/>
              </a:ext>
            </a:extLst>
          </p:cNvPr>
          <p:cNvSpPr/>
          <p:nvPr/>
        </p:nvSpPr>
        <p:spPr>
          <a:xfrm>
            <a:off x="4831960" y="2282522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7C1CFF4-76E8-AA48-9578-6C0D920D49E2}"/>
              </a:ext>
            </a:extLst>
          </p:cNvPr>
          <p:cNvSpPr/>
          <p:nvPr/>
        </p:nvSpPr>
        <p:spPr>
          <a:xfrm>
            <a:off x="4854553" y="2915180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13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04F3DDE-E9AB-804A-A540-EA56140B06BA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026320" y="2655243"/>
            <a:ext cx="8233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94CFB9D7-8A84-A746-A77E-C26A7A8FFD92}"/>
              </a:ext>
            </a:extLst>
          </p:cNvPr>
          <p:cNvSpPr/>
          <p:nvPr/>
        </p:nvSpPr>
        <p:spPr>
          <a:xfrm>
            <a:off x="4355339" y="2902459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DD5F338-6A45-0549-BD39-EDEC69A30D77}"/>
              </a:ext>
            </a:extLst>
          </p:cNvPr>
          <p:cNvSpPr/>
          <p:nvPr/>
        </p:nvSpPr>
        <p:spPr>
          <a:xfrm>
            <a:off x="4344706" y="3422108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15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2B6FE23-1A57-EB41-B213-C0739F6DC421}"/>
              </a:ext>
            </a:extLst>
          </p:cNvPr>
          <p:cNvCxnSpPr>
            <a:cxnSpLocks/>
            <a:stCxn id="65" idx="0"/>
            <a:endCxn id="64" idx="4"/>
          </p:cNvCxnSpPr>
          <p:nvPr/>
        </p:nvCxnSpPr>
        <p:spPr>
          <a:xfrm flipV="1">
            <a:off x="4524706" y="3262459"/>
            <a:ext cx="10633" cy="1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62C87899-EA74-0D44-8011-A7697332190C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>
          <a:xfrm flipV="1">
            <a:off x="4535339" y="2642522"/>
            <a:ext cx="476621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0E9601D1-F013-E744-B406-2197A178F6A6}"/>
              </a:ext>
            </a:extLst>
          </p:cNvPr>
          <p:cNvCxnSpPr>
            <a:stCxn id="61" idx="0"/>
            <a:endCxn id="55" idx="4"/>
          </p:cNvCxnSpPr>
          <p:nvPr/>
        </p:nvCxnSpPr>
        <p:spPr>
          <a:xfrm flipV="1">
            <a:off x="5011960" y="2075893"/>
            <a:ext cx="1636859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344B6E0-E2F1-5C43-8894-C0959018D98C}"/>
              </a:ext>
            </a:extLst>
          </p:cNvPr>
          <p:cNvCxnSpPr>
            <a:stCxn id="58" idx="0"/>
            <a:endCxn id="55" idx="4"/>
          </p:cNvCxnSpPr>
          <p:nvPr/>
        </p:nvCxnSpPr>
        <p:spPr>
          <a:xfrm flipV="1">
            <a:off x="5830389" y="2075893"/>
            <a:ext cx="818430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EB2ACA-53A4-4E40-9EEA-B6BF5505634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482387" y="1895893"/>
            <a:ext cx="7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7E53C92-B72B-254C-B6B7-EFA1F5E76EC9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614087" y="1895893"/>
            <a:ext cx="116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FB26A07-FA7F-794C-9225-8018FB544CB2}"/>
              </a:ext>
            </a:extLst>
          </p:cNvPr>
          <p:cNvCxnSpPr>
            <a:stCxn id="48" idx="6"/>
            <a:endCxn id="55" idx="2"/>
          </p:cNvCxnSpPr>
          <p:nvPr/>
        </p:nvCxnSpPr>
        <p:spPr>
          <a:xfrm>
            <a:off x="4140045" y="1895893"/>
            <a:ext cx="232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Jean.Vuillemin@ens.fr</a:t>
            </a:r>
            <a:endParaRPr dirty="0"/>
          </a:p>
        </p:txBody>
      </p:sp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Jean Vuillemin</a:t>
            </a:r>
            <a:endParaRPr dirty="0"/>
          </a:p>
        </p:txBody>
      </p:sp>
      <p:pic>
        <p:nvPicPr>
          <p:cNvPr id="1026" name="Picture 2" descr="Jean Vuillemin">
            <a:extLst>
              <a:ext uri="{FF2B5EF4-FFF2-40B4-BE49-F238E27FC236}">
                <a16:creationId xmlns:a16="http://schemas.microsoft.com/office/drawing/2014/main" id="{8DAC4E57-AF32-464C-95BF-276210C81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07" y="877650"/>
            <a:ext cx="2486555" cy="300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79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3652157" y="2127860"/>
            <a:ext cx="4499700" cy="18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dirty="0"/>
              <a:t>La representación binaria de la cantidad de nodos nos indica los arboles presentes</a:t>
            </a:r>
          </a:p>
        </p:txBody>
      </p:sp>
    </p:spTree>
    <p:extLst>
      <p:ext uri="{BB962C8B-B14F-4D97-AF65-F5344CB8AC3E}">
        <p14:creationId xmlns:p14="http://schemas.microsoft.com/office/powerpoint/2010/main" val="280403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title" idx="8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 binomial</a:t>
            </a:r>
            <a:endParaRPr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85503FA-E7B0-BD4C-AA40-F1326B0E90E8}"/>
              </a:ext>
            </a:extLst>
          </p:cNvPr>
          <p:cNvSpPr/>
          <p:nvPr/>
        </p:nvSpPr>
        <p:spPr>
          <a:xfrm>
            <a:off x="1122387" y="17158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4617832-61E3-FA4E-BE65-4010BFF538C3}"/>
              </a:ext>
            </a:extLst>
          </p:cNvPr>
          <p:cNvSpPr/>
          <p:nvPr/>
        </p:nvSpPr>
        <p:spPr>
          <a:xfrm>
            <a:off x="2254087" y="171589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0366B68-30FC-724C-B64F-706C4584AA1C}"/>
              </a:ext>
            </a:extLst>
          </p:cNvPr>
          <p:cNvSpPr/>
          <p:nvPr/>
        </p:nvSpPr>
        <p:spPr>
          <a:xfrm>
            <a:off x="2257601" y="228252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F36EBAE-BC03-344C-BBA4-C57EF6595D9C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H="1" flipV="1">
            <a:off x="2434087" y="2075893"/>
            <a:ext cx="351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8FA88129-E1EE-CC4C-821D-F432A0594745}"/>
              </a:ext>
            </a:extLst>
          </p:cNvPr>
          <p:cNvSpPr/>
          <p:nvPr/>
        </p:nvSpPr>
        <p:spPr>
          <a:xfrm>
            <a:off x="3780045" y="1715893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98918D4-72E1-E940-89DB-1586069FF6FD}"/>
              </a:ext>
            </a:extLst>
          </p:cNvPr>
          <p:cNvSpPr/>
          <p:nvPr/>
        </p:nvSpPr>
        <p:spPr>
          <a:xfrm>
            <a:off x="3810310" y="2282522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67AEA90-9CB5-C544-834D-FA7C3125132B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976776" y="2075893"/>
            <a:ext cx="1353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D07E5306-1E33-EE45-BBA7-0F266C27A6CE}"/>
              </a:ext>
            </a:extLst>
          </p:cNvPr>
          <p:cNvSpPr/>
          <p:nvPr/>
        </p:nvSpPr>
        <p:spPr>
          <a:xfrm>
            <a:off x="3315497" y="2282522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377DE78-8B15-4849-8495-8B00198AC7FB}"/>
              </a:ext>
            </a:extLst>
          </p:cNvPr>
          <p:cNvSpPr/>
          <p:nvPr/>
        </p:nvSpPr>
        <p:spPr>
          <a:xfrm>
            <a:off x="3304131" y="2902459"/>
            <a:ext cx="360000" cy="360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59E7D3A-5127-564E-A215-13835F25708C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3484131" y="2642522"/>
            <a:ext cx="11366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484F92A-786B-2641-AB82-0EC8DC1ED47B}"/>
              </a:ext>
            </a:extLst>
          </p:cNvPr>
          <p:cNvCxnSpPr>
            <a:stCxn id="51" idx="0"/>
            <a:endCxn id="48" idx="3"/>
          </p:cNvCxnSpPr>
          <p:nvPr/>
        </p:nvCxnSpPr>
        <p:spPr>
          <a:xfrm flipV="1">
            <a:off x="3495497" y="2023172"/>
            <a:ext cx="337269" cy="25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86245410-3AF5-D749-8D41-EF7B911CFB2F}"/>
              </a:ext>
            </a:extLst>
          </p:cNvPr>
          <p:cNvSpPr/>
          <p:nvPr/>
        </p:nvSpPr>
        <p:spPr>
          <a:xfrm>
            <a:off x="6468819" y="17158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4321F89-4C2F-4E4A-9BD4-F97DBAA44403}"/>
              </a:ext>
            </a:extLst>
          </p:cNvPr>
          <p:cNvSpPr/>
          <p:nvPr/>
        </p:nvSpPr>
        <p:spPr>
          <a:xfrm>
            <a:off x="6467685" y="228252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11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09CC857-EF6F-6C41-A583-60094733861A}"/>
              </a:ext>
            </a:extLst>
          </p:cNvPr>
          <p:cNvCxnSpPr>
            <a:cxnSpLocks/>
            <a:stCxn id="56" idx="0"/>
            <a:endCxn id="55" idx="4"/>
          </p:cNvCxnSpPr>
          <p:nvPr/>
        </p:nvCxnSpPr>
        <p:spPr>
          <a:xfrm flipV="1">
            <a:off x="6647685" y="2075893"/>
            <a:ext cx="113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CA51F546-B5B1-084E-9BF1-835D43B0848A}"/>
              </a:ext>
            </a:extLst>
          </p:cNvPr>
          <p:cNvSpPr/>
          <p:nvPr/>
        </p:nvSpPr>
        <p:spPr>
          <a:xfrm>
            <a:off x="5650389" y="228252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7B9E841-DB5A-4C45-AACE-5BE77FE96EDB}"/>
              </a:ext>
            </a:extLst>
          </p:cNvPr>
          <p:cNvSpPr/>
          <p:nvPr/>
        </p:nvSpPr>
        <p:spPr>
          <a:xfrm>
            <a:off x="5650389" y="290245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14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8B95E2C-F0D5-9744-94B4-FAF5D5B0F5B4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830389" y="2642522"/>
            <a:ext cx="0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A535295A-8FD3-B04E-B053-8B8B9E7F4645}"/>
              </a:ext>
            </a:extLst>
          </p:cNvPr>
          <p:cNvSpPr/>
          <p:nvPr/>
        </p:nvSpPr>
        <p:spPr>
          <a:xfrm>
            <a:off x="4831960" y="2282522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7C1CFF4-76E8-AA48-9578-6C0D920D49E2}"/>
              </a:ext>
            </a:extLst>
          </p:cNvPr>
          <p:cNvSpPr/>
          <p:nvPr/>
        </p:nvSpPr>
        <p:spPr>
          <a:xfrm>
            <a:off x="4841326" y="2902459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13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04F3DDE-E9AB-804A-A540-EA56140B06BA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013093" y="2642522"/>
            <a:ext cx="8233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94CFB9D7-8A84-A746-A77E-C26A7A8FFD92}"/>
              </a:ext>
            </a:extLst>
          </p:cNvPr>
          <p:cNvSpPr/>
          <p:nvPr/>
        </p:nvSpPr>
        <p:spPr>
          <a:xfrm>
            <a:off x="4355339" y="2902459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DD5F338-6A45-0549-BD39-EDEC69A30D77}"/>
              </a:ext>
            </a:extLst>
          </p:cNvPr>
          <p:cNvSpPr/>
          <p:nvPr/>
        </p:nvSpPr>
        <p:spPr>
          <a:xfrm>
            <a:off x="4344706" y="3422108"/>
            <a:ext cx="360000" cy="3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15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2B6FE23-1A57-EB41-B213-C0739F6DC421}"/>
              </a:ext>
            </a:extLst>
          </p:cNvPr>
          <p:cNvCxnSpPr>
            <a:cxnSpLocks/>
            <a:stCxn id="65" idx="0"/>
            <a:endCxn id="64" idx="4"/>
          </p:cNvCxnSpPr>
          <p:nvPr/>
        </p:nvCxnSpPr>
        <p:spPr>
          <a:xfrm flipV="1">
            <a:off x="4524706" y="3262459"/>
            <a:ext cx="10633" cy="1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62C87899-EA74-0D44-8011-A7697332190C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>
          <a:xfrm flipV="1">
            <a:off x="4535339" y="2642522"/>
            <a:ext cx="476621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0E9601D1-F013-E744-B406-2197A178F6A6}"/>
              </a:ext>
            </a:extLst>
          </p:cNvPr>
          <p:cNvCxnSpPr>
            <a:stCxn id="61" idx="0"/>
            <a:endCxn id="55" idx="4"/>
          </p:cNvCxnSpPr>
          <p:nvPr/>
        </p:nvCxnSpPr>
        <p:spPr>
          <a:xfrm flipV="1">
            <a:off x="5011960" y="2075893"/>
            <a:ext cx="1636859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344B6E0-E2F1-5C43-8894-C0959018D98C}"/>
              </a:ext>
            </a:extLst>
          </p:cNvPr>
          <p:cNvCxnSpPr>
            <a:stCxn id="58" idx="0"/>
            <a:endCxn id="55" idx="4"/>
          </p:cNvCxnSpPr>
          <p:nvPr/>
        </p:nvCxnSpPr>
        <p:spPr>
          <a:xfrm flipV="1">
            <a:off x="5830389" y="2075893"/>
            <a:ext cx="818430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EB2ACA-53A4-4E40-9EEA-B6BF5505634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482387" y="1895893"/>
            <a:ext cx="7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7E53C92-B72B-254C-B6B7-EFA1F5E76EC9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614087" y="1895893"/>
            <a:ext cx="116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FB26A07-FA7F-794C-9225-8018FB544CB2}"/>
              </a:ext>
            </a:extLst>
          </p:cNvPr>
          <p:cNvCxnSpPr>
            <a:stCxn id="48" idx="6"/>
            <a:endCxn id="55" idx="2"/>
          </p:cNvCxnSpPr>
          <p:nvPr/>
        </p:nvCxnSpPr>
        <p:spPr>
          <a:xfrm>
            <a:off x="4140045" y="1895893"/>
            <a:ext cx="232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ítulo 1">
            <a:extLst>
              <a:ext uri="{FF2B5EF4-FFF2-40B4-BE49-F238E27FC236}">
                <a16:creationId xmlns:a16="http://schemas.microsoft.com/office/drawing/2014/main" id="{25746FA2-BD41-1F46-AD06-D8A93D15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386" y="3652500"/>
            <a:ext cx="2684773" cy="951000"/>
          </a:xfrm>
        </p:spPr>
        <p:txBody>
          <a:bodyPr/>
          <a:lstStyle/>
          <a:p>
            <a:r>
              <a:rPr lang="es-MX" dirty="0"/>
              <a:t>Nodos 	= 15</a:t>
            </a:r>
            <a:br>
              <a:rPr lang="es-MX" dirty="0"/>
            </a:br>
            <a:r>
              <a:rPr lang="es-MX" dirty="0"/>
              <a:t>	= 1 1 1 1</a:t>
            </a:r>
          </a:p>
          <a:p>
            <a:r>
              <a:rPr lang="es-MX" dirty="0"/>
              <a:t>		= 8 + 4  + 2 + 1</a:t>
            </a:r>
          </a:p>
        </p:txBody>
      </p:sp>
    </p:spTree>
    <p:extLst>
      <p:ext uri="{BB962C8B-B14F-4D97-AF65-F5344CB8AC3E}">
        <p14:creationId xmlns:p14="http://schemas.microsoft.com/office/powerpoint/2010/main" val="224780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¿que arboles binominales tiene un </a:t>
            </a:r>
            <a:r>
              <a:rPr lang="es-ES_tradnl" dirty="0" err="1"/>
              <a:t>heap</a:t>
            </a:r>
            <a:r>
              <a:rPr lang="es-ES_tradnl" dirty="0"/>
              <a:t> de 9 nodos?</a:t>
            </a:r>
          </a:p>
        </p:txBody>
      </p:sp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Ejercicio</a:t>
            </a:r>
          </a:p>
        </p:txBody>
      </p:sp>
      <p:pic>
        <p:nvPicPr>
          <p:cNvPr id="1026" name="Picture 2" descr="Elogio de la duda | A vivir | La entrevista | Cadena SER">
            <a:extLst>
              <a:ext uri="{FF2B5EF4-FFF2-40B4-BE49-F238E27FC236}">
                <a16:creationId xmlns:a16="http://schemas.microsoft.com/office/drawing/2014/main" id="{197715CA-67DA-C44A-9876-2FC82C5F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89566" y="1005417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subTitle" idx="4294967295"/>
          </p:nvPr>
        </p:nvSpPr>
        <p:spPr>
          <a:xfrm>
            <a:off x="2573383" y="2378628"/>
            <a:ext cx="3852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1    0    0   1</a:t>
            </a:r>
            <a:endParaRPr sz="1400" dirty="0"/>
          </a:p>
        </p:txBody>
      </p:sp>
      <p:sp>
        <p:nvSpPr>
          <p:cNvPr id="617" name="Google Shape;617;p51"/>
          <p:cNvSpPr txBox="1">
            <a:spLocks noGrp="1"/>
          </p:cNvSpPr>
          <p:nvPr>
            <p:ph type="title"/>
          </p:nvPr>
        </p:nvSpPr>
        <p:spPr>
          <a:xfrm>
            <a:off x="1488531" y="1365073"/>
            <a:ext cx="5852794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Representación binaria de 9</a:t>
            </a:r>
          </a:p>
        </p:txBody>
      </p:sp>
      <p:sp>
        <p:nvSpPr>
          <p:cNvPr id="5" name="Google Shape;616;p51">
            <a:extLst>
              <a:ext uri="{FF2B5EF4-FFF2-40B4-BE49-F238E27FC236}">
                <a16:creationId xmlns:a16="http://schemas.microsoft.com/office/drawing/2014/main" id="{D09A4120-F552-944F-B935-893D817DB76D}"/>
              </a:ext>
            </a:extLst>
          </p:cNvPr>
          <p:cNvSpPr txBox="1">
            <a:spLocks/>
          </p:cNvSpPr>
          <p:nvPr/>
        </p:nvSpPr>
        <p:spPr>
          <a:xfrm>
            <a:off x="2573383" y="2693033"/>
            <a:ext cx="3852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" sz="1200" dirty="0"/>
              <a:t>8    0    0   1</a:t>
            </a:r>
            <a:endParaRPr lang="en" sz="1400" dirty="0"/>
          </a:p>
        </p:txBody>
      </p:sp>
      <p:sp>
        <p:nvSpPr>
          <p:cNvPr id="6" name="Google Shape;616;p51">
            <a:extLst>
              <a:ext uri="{FF2B5EF4-FFF2-40B4-BE49-F238E27FC236}">
                <a16:creationId xmlns:a16="http://schemas.microsoft.com/office/drawing/2014/main" id="{22F4C79D-67D8-7146-8285-9E55C457205F}"/>
              </a:ext>
            </a:extLst>
          </p:cNvPr>
          <p:cNvSpPr txBox="1">
            <a:spLocks/>
          </p:cNvSpPr>
          <p:nvPr/>
        </p:nvSpPr>
        <p:spPr>
          <a:xfrm>
            <a:off x="2573383" y="2064223"/>
            <a:ext cx="3852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" sz="1200" dirty="0"/>
              <a:t>2</a:t>
            </a:r>
            <a:r>
              <a:rPr lang="en" sz="1200" baseline="30000" dirty="0"/>
              <a:t>3</a:t>
            </a:r>
            <a:r>
              <a:rPr lang="en" sz="1200" dirty="0"/>
              <a:t>    2</a:t>
            </a:r>
            <a:r>
              <a:rPr lang="en" sz="1200" baseline="30000" dirty="0"/>
              <a:t>2</a:t>
            </a:r>
            <a:r>
              <a:rPr lang="en" sz="1200" dirty="0"/>
              <a:t>    2</a:t>
            </a:r>
            <a:r>
              <a:rPr lang="en" sz="1200" baseline="30000" dirty="0"/>
              <a:t>1 </a:t>
            </a:r>
            <a:r>
              <a:rPr lang="en" sz="1200" dirty="0"/>
              <a:t> 2</a:t>
            </a:r>
            <a:r>
              <a:rPr lang="en" sz="1200" baseline="30000" dirty="0"/>
              <a:t>0</a:t>
            </a:r>
            <a:endParaRPr lang="en" sz="1400" baseline="30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DCAC3D5F-D78E-FE49-8736-4F58C8532042}"/>
              </a:ext>
            </a:extLst>
          </p:cNvPr>
          <p:cNvSpPr/>
          <p:nvPr/>
        </p:nvSpPr>
        <p:spPr>
          <a:xfrm>
            <a:off x="1507742" y="169629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EF48BBA-C558-7E47-9518-A64797936F35}"/>
              </a:ext>
            </a:extLst>
          </p:cNvPr>
          <p:cNvSpPr/>
          <p:nvPr/>
        </p:nvSpPr>
        <p:spPr>
          <a:xfrm>
            <a:off x="2639442" y="1696298"/>
            <a:ext cx="360000" cy="360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61487F8-DCA9-0841-80FF-D6A016B60CD8}"/>
              </a:ext>
            </a:extLst>
          </p:cNvPr>
          <p:cNvSpPr/>
          <p:nvPr/>
        </p:nvSpPr>
        <p:spPr>
          <a:xfrm>
            <a:off x="2642956" y="2262927"/>
            <a:ext cx="360000" cy="360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F79CFB4-3E3B-054B-A660-5B2F71826DCA}"/>
              </a:ext>
            </a:extLst>
          </p:cNvPr>
          <p:cNvCxnSpPr>
            <a:stCxn id="14" idx="0"/>
            <a:endCxn id="13" idx="4"/>
          </p:cNvCxnSpPr>
          <p:nvPr/>
        </p:nvCxnSpPr>
        <p:spPr>
          <a:xfrm flipH="1" flipV="1">
            <a:off x="2819442" y="2056298"/>
            <a:ext cx="351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78D4367-E139-F844-8F63-B9D58AEC5592}"/>
              </a:ext>
            </a:extLst>
          </p:cNvPr>
          <p:cNvSpPr/>
          <p:nvPr/>
        </p:nvSpPr>
        <p:spPr>
          <a:xfrm>
            <a:off x="4165400" y="1696298"/>
            <a:ext cx="360000" cy="360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1158843-8AE5-8749-8F87-497B8D57C776}"/>
              </a:ext>
            </a:extLst>
          </p:cNvPr>
          <p:cNvSpPr/>
          <p:nvPr/>
        </p:nvSpPr>
        <p:spPr>
          <a:xfrm>
            <a:off x="4195665" y="2262927"/>
            <a:ext cx="360000" cy="360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C225757-DBFC-9E4E-B580-12439F9884C6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362131" y="2056298"/>
            <a:ext cx="13534" cy="206629"/>
          </a:xfrm>
          <a:prstGeom prst="line">
            <a:avLst/>
          </a:prstGeom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22510653-8F99-D149-88DF-EE5FD8109CBB}"/>
              </a:ext>
            </a:extLst>
          </p:cNvPr>
          <p:cNvSpPr/>
          <p:nvPr/>
        </p:nvSpPr>
        <p:spPr>
          <a:xfrm>
            <a:off x="3700852" y="2262927"/>
            <a:ext cx="360000" cy="360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8021532-99FE-444C-980C-7D31350FFC5F}"/>
              </a:ext>
            </a:extLst>
          </p:cNvPr>
          <p:cNvSpPr/>
          <p:nvPr/>
        </p:nvSpPr>
        <p:spPr>
          <a:xfrm>
            <a:off x="3689486" y="2882864"/>
            <a:ext cx="360000" cy="360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F00BBFB-4EFD-E146-B34B-32F0F445CDA9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3869486" y="2622927"/>
            <a:ext cx="11366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DB4B0DE-1422-9F4B-91B0-677E5655540F}"/>
              </a:ext>
            </a:extLst>
          </p:cNvPr>
          <p:cNvCxnSpPr>
            <a:stCxn id="19" idx="0"/>
            <a:endCxn id="16" idx="3"/>
          </p:cNvCxnSpPr>
          <p:nvPr/>
        </p:nvCxnSpPr>
        <p:spPr>
          <a:xfrm flipV="1">
            <a:off x="3880852" y="2003577"/>
            <a:ext cx="337269" cy="25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351E4FED-7396-3849-AE83-FC1F33689240}"/>
              </a:ext>
            </a:extLst>
          </p:cNvPr>
          <p:cNvSpPr/>
          <p:nvPr/>
        </p:nvSpPr>
        <p:spPr>
          <a:xfrm>
            <a:off x="6854174" y="169629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F8146B9-385F-684C-90EF-499F6B34E9F1}"/>
              </a:ext>
            </a:extLst>
          </p:cNvPr>
          <p:cNvSpPr/>
          <p:nvPr/>
        </p:nvSpPr>
        <p:spPr>
          <a:xfrm>
            <a:off x="6853040" y="226292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8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CDB77EA-5290-264B-AAD4-B6056B8E3441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7033040" y="2056298"/>
            <a:ext cx="1134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92DA6F5C-B48A-0841-B628-FF0B4303697A}"/>
              </a:ext>
            </a:extLst>
          </p:cNvPr>
          <p:cNvSpPr/>
          <p:nvPr/>
        </p:nvSpPr>
        <p:spPr>
          <a:xfrm>
            <a:off x="6035744" y="226292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AC5923E-4BCD-B14C-8164-2DF4426D0A57}"/>
              </a:ext>
            </a:extLst>
          </p:cNvPr>
          <p:cNvSpPr/>
          <p:nvPr/>
        </p:nvSpPr>
        <p:spPr>
          <a:xfrm>
            <a:off x="6035744" y="288286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0CE037F-ED50-AB4B-97E1-06D4CE8149D8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6215744" y="2622927"/>
            <a:ext cx="0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0F4C25E3-0DCE-2E43-A759-596ECBD94FEF}"/>
              </a:ext>
            </a:extLst>
          </p:cNvPr>
          <p:cNvSpPr/>
          <p:nvPr/>
        </p:nvSpPr>
        <p:spPr>
          <a:xfrm>
            <a:off x="5217315" y="226292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0915D4D-5732-2944-A93A-9DF808DBB199}"/>
              </a:ext>
            </a:extLst>
          </p:cNvPr>
          <p:cNvSpPr/>
          <p:nvPr/>
        </p:nvSpPr>
        <p:spPr>
          <a:xfrm>
            <a:off x="5217315" y="288914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9B542BC-A3FE-9B4E-AE93-3AFA208249D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389082" y="2629210"/>
            <a:ext cx="8233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C59D7BC2-D88E-EF4B-844C-F6385963ADE5}"/>
              </a:ext>
            </a:extLst>
          </p:cNvPr>
          <p:cNvSpPr/>
          <p:nvPr/>
        </p:nvSpPr>
        <p:spPr>
          <a:xfrm>
            <a:off x="4740694" y="288286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C468AEE-0ED0-1F4A-967B-5C29A1FFE4FB}"/>
              </a:ext>
            </a:extLst>
          </p:cNvPr>
          <p:cNvSpPr/>
          <p:nvPr/>
        </p:nvSpPr>
        <p:spPr>
          <a:xfrm>
            <a:off x="4730061" y="340251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762D86E-3712-674F-A329-C5D47B657AA0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V="1">
            <a:off x="4910061" y="3242864"/>
            <a:ext cx="10633" cy="1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7D76967-E5DE-9E49-BAB5-203432D3DE48}"/>
              </a:ext>
            </a:extLst>
          </p:cNvPr>
          <p:cNvCxnSpPr>
            <a:cxnSpLocks/>
            <a:stCxn id="32" idx="0"/>
            <a:endCxn id="29" idx="4"/>
          </p:cNvCxnSpPr>
          <p:nvPr/>
        </p:nvCxnSpPr>
        <p:spPr>
          <a:xfrm flipV="1">
            <a:off x="4920694" y="2622927"/>
            <a:ext cx="476621" cy="25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8564EA2-3740-1A44-9852-EDF722F1501C}"/>
              </a:ext>
            </a:extLst>
          </p:cNvPr>
          <p:cNvCxnSpPr>
            <a:stCxn id="29" idx="0"/>
            <a:endCxn id="23" idx="4"/>
          </p:cNvCxnSpPr>
          <p:nvPr/>
        </p:nvCxnSpPr>
        <p:spPr>
          <a:xfrm flipV="1">
            <a:off x="5397315" y="2056298"/>
            <a:ext cx="1636859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3D06897-01F0-0B43-B272-93D7110D7021}"/>
              </a:ext>
            </a:extLst>
          </p:cNvPr>
          <p:cNvCxnSpPr>
            <a:stCxn id="26" idx="0"/>
            <a:endCxn id="23" idx="4"/>
          </p:cNvCxnSpPr>
          <p:nvPr/>
        </p:nvCxnSpPr>
        <p:spPr>
          <a:xfrm flipV="1">
            <a:off x="6215744" y="2056298"/>
            <a:ext cx="818430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267452A-7FCA-F245-A119-A9DA65355DDE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1867742" y="1876298"/>
            <a:ext cx="7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813EA3A-9B92-DD47-84CF-851372D6EA05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2999442" y="1876298"/>
            <a:ext cx="116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BA7B5DE-B4A3-1248-8635-88647C13F0AD}"/>
              </a:ext>
            </a:extLst>
          </p:cNvPr>
          <p:cNvCxnSpPr>
            <a:stCxn id="16" idx="6"/>
            <a:endCxn id="23" idx="2"/>
          </p:cNvCxnSpPr>
          <p:nvPr/>
        </p:nvCxnSpPr>
        <p:spPr>
          <a:xfrm>
            <a:off x="4525400" y="1876298"/>
            <a:ext cx="232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¿que arboles binomiales tiene un </a:t>
            </a:r>
            <a:r>
              <a:rPr lang="es-ES_tradnl" dirty="0" err="1"/>
              <a:t>heap</a:t>
            </a:r>
            <a:r>
              <a:rPr lang="es-ES_tradnl" dirty="0"/>
              <a:t> de 109 nodos?</a:t>
            </a:r>
          </a:p>
        </p:txBody>
      </p:sp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Ejercicio</a:t>
            </a:r>
          </a:p>
        </p:txBody>
      </p:sp>
      <p:pic>
        <p:nvPicPr>
          <p:cNvPr id="1026" name="Picture 2" descr="Elogio de la duda | A vivir | La entrevista | Cadena SER">
            <a:extLst>
              <a:ext uri="{FF2B5EF4-FFF2-40B4-BE49-F238E27FC236}">
                <a16:creationId xmlns:a16="http://schemas.microsoft.com/office/drawing/2014/main" id="{197715CA-67DA-C44A-9876-2FC82C5F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89566" y="1005417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88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subTitle" idx="4294967295"/>
          </p:nvPr>
        </p:nvSpPr>
        <p:spPr>
          <a:xfrm>
            <a:off x="2573383" y="2378628"/>
            <a:ext cx="3852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1       1      0     1      1     0     1</a:t>
            </a:r>
            <a:endParaRPr sz="1400" dirty="0"/>
          </a:p>
        </p:txBody>
      </p:sp>
      <p:sp>
        <p:nvSpPr>
          <p:cNvPr id="617" name="Google Shape;617;p51"/>
          <p:cNvSpPr txBox="1">
            <a:spLocks noGrp="1"/>
          </p:cNvSpPr>
          <p:nvPr>
            <p:ph type="title"/>
          </p:nvPr>
        </p:nvSpPr>
        <p:spPr>
          <a:xfrm>
            <a:off x="1488531" y="1365073"/>
            <a:ext cx="5852794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Representación binaria de 109</a:t>
            </a:r>
          </a:p>
        </p:txBody>
      </p:sp>
      <p:sp>
        <p:nvSpPr>
          <p:cNvPr id="5" name="Google Shape;616;p51">
            <a:extLst>
              <a:ext uri="{FF2B5EF4-FFF2-40B4-BE49-F238E27FC236}">
                <a16:creationId xmlns:a16="http://schemas.microsoft.com/office/drawing/2014/main" id="{D09A4120-F552-944F-B935-893D817DB76D}"/>
              </a:ext>
            </a:extLst>
          </p:cNvPr>
          <p:cNvSpPr txBox="1">
            <a:spLocks/>
          </p:cNvSpPr>
          <p:nvPr/>
        </p:nvSpPr>
        <p:spPr>
          <a:xfrm>
            <a:off x="3489325" y="2693033"/>
            <a:ext cx="3852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" sz="1200" dirty="0"/>
              <a:t>64      32    0     8      4     0     1</a:t>
            </a:r>
            <a:endParaRPr lang="en" sz="1400" dirty="0"/>
          </a:p>
        </p:txBody>
      </p:sp>
      <p:sp>
        <p:nvSpPr>
          <p:cNvPr id="6" name="Google Shape;616;p51">
            <a:extLst>
              <a:ext uri="{FF2B5EF4-FFF2-40B4-BE49-F238E27FC236}">
                <a16:creationId xmlns:a16="http://schemas.microsoft.com/office/drawing/2014/main" id="{22F4C79D-67D8-7146-8285-9E55C457205F}"/>
              </a:ext>
            </a:extLst>
          </p:cNvPr>
          <p:cNvSpPr txBox="1">
            <a:spLocks/>
          </p:cNvSpPr>
          <p:nvPr/>
        </p:nvSpPr>
        <p:spPr>
          <a:xfrm>
            <a:off x="2573383" y="2064223"/>
            <a:ext cx="3852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None/>
            </a:pPr>
            <a:r>
              <a:rPr lang="en" sz="1200" dirty="0"/>
              <a:t>2</a:t>
            </a:r>
            <a:r>
              <a:rPr lang="en" sz="1200" baseline="30000" dirty="0"/>
              <a:t>6       </a:t>
            </a:r>
            <a:r>
              <a:rPr lang="en" sz="1200" dirty="0"/>
              <a:t>2</a:t>
            </a:r>
            <a:r>
              <a:rPr lang="en" sz="1200" baseline="30000" dirty="0"/>
              <a:t>5       </a:t>
            </a:r>
            <a:r>
              <a:rPr lang="en" sz="1200" dirty="0"/>
              <a:t>2</a:t>
            </a:r>
            <a:r>
              <a:rPr lang="en" sz="1200" baseline="30000" dirty="0"/>
              <a:t>4       </a:t>
            </a:r>
            <a:r>
              <a:rPr lang="en" sz="1200" dirty="0"/>
              <a:t>2</a:t>
            </a:r>
            <a:r>
              <a:rPr lang="en" sz="1200" baseline="30000" dirty="0"/>
              <a:t>3</a:t>
            </a:r>
            <a:r>
              <a:rPr lang="en" sz="1200" dirty="0"/>
              <a:t>    2</a:t>
            </a:r>
            <a:r>
              <a:rPr lang="en" sz="1200" baseline="30000" dirty="0"/>
              <a:t>2</a:t>
            </a:r>
            <a:r>
              <a:rPr lang="en" sz="1200" dirty="0"/>
              <a:t>    2</a:t>
            </a:r>
            <a:r>
              <a:rPr lang="en" sz="1200" baseline="30000" dirty="0"/>
              <a:t>1 </a:t>
            </a:r>
            <a:r>
              <a:rPr lang="en" sz="1200" dirty="0"/>
              <a:t> 2</a:t>
            </a:r>
            <a:r>
              <a:rPr lang="en" sz="1200" baseline="30000" dirty="0"/>
              <a:t>0</a:t>
            </a:r>
            <a:endParaRPr lang="en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3100744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1024800" y="939646"/>
            <a:ext cx="4185306" cy="2849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400" dirty="0"/>
              <a:t>El árbol mas largo es de altura  log</a:t>
            </a:r>
            <a:r>
              <a:rPr lang="es-ES_tradnl" sz="4400" baseline="-25000" dirty="0"/>
              <a:t>2</a:t>
            </a:r>
            <a:r>
              <a:rPr lang="es-ES_tradnl" sz="4400" dirty="0"/>
              <a:t> 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708;p58">
            <a:extLst>
              <a:ext uri="{FF2B5EF4-FFF2-40B4-BE49-F238E27FC236}">
                <a16:creationId xmlns:a16="http://schemas.microsoft.com/office/drawing/2014/main" id="{97F8800E-C029-464C-9919-09E839BE7230}"/>
              </a:ext>
            </a:extLst>
          </p:cNvPr>
          <p:cNvSpPr/>
          <p:nvPr/>
        </p:nvSpPr>
        <p:spPr>
          <a:xfrm>
            <a:off x="6834369" y="98765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7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Revisando</a:t>
            </a:r>
          </a:p>
        </p:txBody>
      </p:sp>
      <p:sp>
        <p:nvSpPr>
          <p:cNvPr id="582" name="Google Shape;582;p47"/>
          <p:cNvSpPr txBox="1">
            <a:spLocks noGrp="1"/>
          </p:cNvSpPr>
          <p:nvPr>
            <p:ph type="subTitle" idx="1"/>
          </p:nvPr>
        </p:nvSpPr>
        <p:spPr>
          <a:xfrm>
            <a:off x="4572000" y="1661956"/>
            <a:ext cx="1772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(9) = 3.16</a:t>
            </a:r>
            <a:endParaRPr dirty="0"/>
          </a:p>
        </p:txBody>
      </p:sp>
      <p:sp>
        <p:nvSpPr>
          <p:cNvPr id="584" name="Google Shape;584;p47"/>
          <p:cNvSpPr txBox="1">
            <a:spLocks noGrp="1"/>
          </p:cNvSpPr>
          <p:nvPr>
            <p:ph type="subTitle" idx="4"/>
          </p:nvPr>
        </p:nvSpPr>
        <p:spPr>
          <a:xfrm>
            <a:off x="5531212" y="3391905"/>
            <a:ext cx="1772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(15) = 3.9</a:t>
            </a:r>
            <a:endParaRPr dirty="0"/>
          </a:p>
        </p:txBody>
      </p:sp>
      <p:sp>
        <p:nvSpPr>
          <p:cNvPr id="586" name="Google Shape;586;p47"/>
          <p:cNvSpPr txBox="1">
            <a:spLocks noGrp="1"/>
          </p:cNvSpPr>
          <p:nvPr>
            <p:ph type="subTitle" idx="6"/>
          </p:nvPr>
        </p:nvSpPr>
        <p:spPr>
          <a:xfrm>
            <a:off x="6420300" y="1663569"/>
            <a:ext cx="1772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(109) = 6.76</a:t>
            </a:r>
            <a:endParaRPr dirty="0"/>
          </a:p>
        </p:txBody>
      </p:sp>
      <p:sp>
        <p:nvSpPr>
          <p:cNvPr id="589" name="Google Shape;589;p47"/>
          <p:cNvSpPr/>
          <p:nvPr/>
        </p:nvSpPr>
        <p:spPr>
          <a:xfrm rot="-5400000">
            <a:off x="5243889" y="1566863"/>
            <a:ext cx="82500" cy="1235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/>
          <p:cNvSpPr/>
          <p:nvPr/>
        </p:nvSpPr>
        <p:spPr>
          <a:xfrm rot="-5400000">
            <a:off x="6202651" y="3343855"/>
            <a:ext cx="82500" cy="1234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7"/>
          <p:cNvSpPr/>
          <p:nvPr/>
        </p:nvSpPr>
        <p:spPr>
          <a:xfrm rot="-5400000">
            <a:off x="7091739" y="1568929"/>
            <a:ext cx="82500" cy="1234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5859;p80">
            <a:extLst>
              <a:ext uri="{FF2B5EF4-FFF2-40B4-BE49-F238E27FC236}">
                <a16:creationId xmlns:a16="http://schemas.microsoft.com/office/drawing/2014/main" id="{300D4B51-64F4-F443-9A3B-0E18D87FCBC3}"/>
              </a:ext>
            </a:extLst>
          </p:cNvPr>
          <p:cNvGrpSpPr/>
          <p:nvPr/>
        </p:nvGrpSpPr>
        <p:grpSpPr>
          <a:xfrm>
            <a:off x="6951116" y="1104370"/>
            <a:ext cx="339200" cy="339271"/>
            <a:chOff x="5049725" y="2027900"/>
            <a:chExt cx="481750" cy="481850"/>
          </a:xfrm>
          <a:solidFill>
            <a:schemeClr val="bg1"/>
          </a:solidFill>
        </p:grpSpPr>
        <p:sp>
          <p:nvSpPr>
            <p:cNvPr id="16" name="Google Shape;5860;p80">
              <a:extLst>
                <a:ext uri="{FF2B5EF4-FFF2-40B4-BE49-F238E27FC236}">
                  <a16:creationId xmlns:a16="http://schemas.microsoft.com/office/drawing/2014/main" id="{BD1EEC38-A8E0-FA40-AB4A-1C3B26810268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861;p80">
              <a:extLst>
                <a:ext uri="{FF2B5EF4-FFF2-40B4-BE49-F238E27FC236}">
                  <a16:creationId xmlns:a16="http://schemas.microsoft.com/office/drawing/2014/main" id="{28CCD743-F937-8747-BA67-72EBA24ADA2E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862;p80">
              <a:extLst>
                <a:ext uri="{FF2B5EF4-FFF2-40B4-BE49-F238E27FC236}">
                  <a16:creationId xmlns:a16="http://schemas.microsoft.com/office/drawing/2014/main" id="{39580A41-42E2-0248-B827-BD974E57E52F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863;p80">
              <a:extLst>
                <a:ext uri="{FF2B5EF4-FFF2-40B4-BE49-F238E27FC236}">
                  <a16:creationId xmlns:a16="http://schemas.microsoft.com/office/drawing/2014/main" id="{61BB1C2D-366F-A345-A1DF-4D212189D1C5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864;p80">
              <a:extLst>
                <a:ext uri="{FF2B5EF4-FFF2-40B4-BE49-F238E27FC236}">
                  <a16:creationId xmlns:a16="http://schemas.microsoft.com/office/drawing/2014/main" id="{D7ADB255-5FD8-5C4D-AB68-EA6C72BABDBC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865;p80">
              <a:extLst>
                <a:ext uri="{FF2B5EF4-FFF2-40B4-BE49-F238E27FC236}">
                  <a16:creationId xmlns:a16="http://schemas.microsoft.com/office/drawing/2014/main" id="{C436BD61-8DC8-154F-A901-352DE2D060CA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866;p80">
              <a:extLst>
                <a:ext uri="{FF2B5EF4-FFF2-40B4-BE49-F238E27FC236}">
                  <a16:creationId xmlns:a16="http://schemas.microsoft.com/office/drawing/2014/main" id="{2DBBDF2B-6133-9545-84FF-38D57EFBA323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867;p80">
              <a:extLst>
                <a:ext uri="{FF2B5EF4-FFF2-40B4-BE49-F238E27FC236}">
                  <a16:creationId xmlns:a16="http://schemas.microsoft.com/office/drawing/2014/main" id="{D25FE583-C6BF-9E45-B34C-507E945F57A7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5" name="Google Shape;708;p58">
            <a:extLst>
              <a:ext uri="{FF2B5EF4-FFF2-40B4-BE49-F238E27FC236}">
                <a16:creationId xmlns:a16="http://schemas.microsoft.com/office/drawing/2014/main" id="{F5207AA1-585F-544E-8A76-97B0466BC102}"/>
              </a:ext>
            </a:extLst>
          </p:cNvPr>
          <p:cNvSpPr/>
          <p:nvPr/>
        </p:nvSpPr>
        <p:spPr>
          <a:xfrm>
            <a:off x="4934568" y="98765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08;p58">
            <a:extLst>
              <a:ext uri="{FF2B5EF4-FFF2-40B4-BE49-F238E27FC236}">
                <a16:creationId xmlns:a16="http://schemas.microsoft.com/office/drawing/2014/main" id="{B88DC0B5-1114-BE41-BD3C-73316AB095CC}"/>
              </a:ext>
            </a:extLst>
          </p:cNvPr>
          <p:cNvSpPr/>
          <p:nvPr/>
        </p:nvSpPr>
        <p:spPr>
          <a:xfrm>
            <a:off x="5925810" y="277228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6060;p80">
            <a:extLst>
              <a:ext uri="{FF2B5EF4-FFF2-40B4-BE49-F238E27FC236}">
                <a16:creationId xmlns:a16="http://schemas.microsoft.com/office/drawing/2014/main" id="{E459DBCD-C369-9343-985E-BF6DA825C288}"/>
              </a:ext>
            </a:extLst>
          </p:cNvPr>
          <p:cNvGrpSpPr/>
          <p:nvPr/>
        </p:nvGrpSpPr>
        <p:grpSpPr>
          <a:xfrm>
            <a:off x="7937988" y="2652878"/>
            <a:ext cx="363316" cy="315437"/>
            <a:chOff x="6218300" y="4416175"/>
            <a:chExt cx="516000" cy="448000"/>
          </a:xfrm>
          <a:solidFill>
            <a:schemeClr val="bg1"/>
          </a:solidFill>
        </p:grpSpPr>
        <p:sp>
          <p:nvSpPr>
            <p:cNvPr id="50" name="Google Shape;6061;p80">
              <a:extLst>
                <a:ext uri="{FF2B5EF4-FFF2-40B4-BE49-F238E27FC236}">
                  <a16:creationId xmlns:a16="http://schemas.microsoft.com/office/drawing/2014/main" id="{645AD3D2-9D0D-A449-8C33-6C4737F0546C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6062;p80">
              <a:extLst>
                <a:ext uri="{FF2B5EF4-FFF2-40B4-BE49-F238E27FC236}">
                  <a16:creationId xmlns:a16="http://schemas.microsoft.com/office/drawing/2014/main" id="{CB44A997-949B-2D41-A677-0F1C7113D23F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6063;p80">
              <a:extLst>
                <a:ext uri="{FF2B5EF4-FFF2-40B4-BE49-F238E27FC236}">
                  <a16:creationId xmlns:a16="http://schemas.microsoft.com/office/drawing/2014/main" id="{017A43C9-CC48-4D46-96AE-1FC13676AE61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" name="Google Shape;5868;p80">
            <a:extLst>
              <a:ext uri="{FF2B5EF4-FFF2-40B4-BE49-F238E27FC236}">
                <a16:creationId xmlns:a16="http://schemas.microsoft.com/office/drawing/2014/main" id="{34CB5E16-C136-B94B-9A25-8276D138038D}"/>
              </a:ext>
            </a:extLst>
          </p:cNvPr>
          <p:cNvGrpSpPr/>
          <p:nvPr/>
        </p:nvGrpSpPr>
        <p:grpSpPr>
          <a:xfrm>
            <a:off x="6101737" y="2903340"/>
            <a:ext cx="219890" cy="339095"/>
            <a:chOff x="5726350" y="2028150"/>
            <a:chExt cx="312300" cy="481600"/>
          </a:xfrm>
          <a:solidFill>
            <a:schemeClr val="bg1"/>
          </a:solidFill>
        </p:grpSpPr>
        <p:sp>
          <p:nvSpPr>
            <p:cNvPr id="25" name="Google Shape;5869;p80">
              <a:extLst>
                <a:ext uri="{FF2B5EF4-FFF2-40B4-BE49-F238E27FC236}">
                  <a16:creationId xmlns:a16="http://schemas.microsoft.com/office/drawing/2014/main" id="{B11150DA-935D-1A45-B695-2F6AB88A204A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5870;p80">
              <a:extLst>
                <a:ext uri="{FF2B5EF4-FFF2-40B4-BE49-F238E27FC236}">
                  <a16:creationId xmlns:a16="http://schemas.microsoft.com/office/drawing/2014/main" id="{9DDA084A-B2A5-FD4A-B739-ED383031DFA0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871;p80">
              <a:extLst>
                <a:ext uri="{FF2B5EF4-FFF2-40B4-BE49-F238E27FC236}">
                  <a16:creationId xmlns:a16="http://schemas.microsoft.com/office/drawing/2014/main" id="{195CDD37-7C4D-8443-967B-B4C544E509F9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" name="Google Shape;6068;p80">
            <a:extLst>
              <a:ext uri="{FF2B5EF4-FFF2-40B4-BE49-F238E27FC236}">
                <a16:creationId xmlns:a16="http://schemas.microsoft.com/office/drawing/2014/main" id="{1B087C66-A614-764A-BCD7-0C0C07126DB3}"/>
              </a:ext>
            </a:extLst>
          </p:cNvPr>
          <p:cNvGrpSpPr/>
          <p:nvPr/>
        </p:nvGrpSpPr>
        <p:grpSpPr>
          <a:xfrm>
            <a:off x="5051291" y="1096866"/>
            <a:ext cx="339253" cy="339253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33" name="Google Shape;6069;p80">
              <a:extLst>
                <a:ext uri="{FF2B5EF4-FFF2-40B4-BE49-F238E27FC236}">
                  <a16:creationId xmlns:a16="http://schemas.microsoft.com/office/drawing/2014/main" id="{49B60BA1-A15C-1542-8CCD-B7C02D0EE72F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6070;p80">
              <a:extLst>
                <a:ext uri="{FF2B5EF4-FFF2-40B4-BE49-F238E27FC236}">
                  <a16:creationId xmlns:a16="http://schemas.microsoft.com/office/drawing/2014/main" id="{FBD9C152-AB32-8D46-B174-FF0B86AD6D1E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09;p50">
            <a:extLst>
              <a:ext uri="{FF2B5EF4-FFF2-40B4-BE49-F238E27FC236}">
                <a16:creationId xmlns:a16="http://schemas.microsoft.com/office/drawing/2014/main" id="{57CAB2B2-6A91-584B-B417-853163181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Mezcla</a:t>
            </a:r>
            <a:endParaRPr dirty="0"/>
          </a:p>
        </p:txBody>
      </p:sp>
      <p:pic>
        <p:nvPicPr>
          <p:cNvPr id="18" name="Picture 2" descr="Mezcla - Wikipedia, la enciclopedia libre">
            <a:extLst>
              <a:ext uri="{FF2B5EF4-FFF2-40B4-BE49-F238E27FC236}">
                <a16:creationId xmlns:a16="http://schemas.microsoft.com/office/drawing/2014/main" id="{2CF00CD7-DEBD-4843-AD3A-BCA85D16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73" y="-98677"/>
            <a:ext cx="9533771" cy="71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6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28A7F1A-6A21-3345-A4A3-5628BACC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75" y="1123274"/>
            <a:ext cx="4459703" cy="271590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dirty="0">
                <a:solidFill>
                  <a:srgbClr val="C00000"/>
                </a:solidFill>
                <a:latin typeface="Candara" panose="020E0502030303020204" pitchFamily="34" charset="0"/>
              </a:rPr>
              <a:t>Union</a:t>
            </a:r>
            <a:r>
              <a:rPr lang="en" dirty="0"/>
              <a:t>)</a:t>
            </a:r>
            <a:endParaRPr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DD12A-88C4-5B4F-97AA-1846D29C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mezcla es la operación clave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8"/>
          <p:cNvSpPr txBox="1">
            <a:spLocks noGrp="1"/>
          </p:cNvSpPr>
          <p:nvPr>
            <p:ph type="subTitle" idx="4294967295"/>
          </p:nvPr>
        </p:nvSpPr>
        <p:spPr>
          <a:xfrm>
            <a:off x="1024800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400" dirty="0"/>
              <a:t>Crear el nuevo elemento como un nodo único en un árbol nuevo</a:t>
            </a:r>
          </a:p>
        </p:txBody>
      </p:sp>
      <p:sp>
        <p:nvSpPr>
          <p:cNvPr id="701" name="Google Shape;701;p58"/>
          <p:cNvSpPr txBox="1">
            <a:spLocks noGrp="1"/>
          </p:cNvSpPr>
          <p:nvPr>
            <p:ph type="subTitle" idx="4294967295"/>
          </p:nvPr>
        </p:nvSpPr>
        <p:spPr>
          <a:xfrm>
            <a:off x="2816726" y="1502561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400" dirty="0"/>
              <a:t>Agregarlo a la lista de raíces (</a:t>
            </a:r>
            <a:r>
              <a:rPr lang="es-ES_tradnl" sz="1400" i="1" dirty="0" err="1"/>
              <a:t>heap</a:t>
            </a:r>
            <a:r>
              <a:rPr lang="es-ES_tradnl" sz="1400" dirty="0"/>
              <a:t>)</a:t>
            </a:r>
          </a:p>
        </p:txBody>
      </p:sp>
      <p:sp>
        <p:nvSpPr>
          <p:cNvPr id="703" name="Google Shape;703;p58"/>
          <p:cNvSpPr txBox="1">
            <a:spLocks noGrp="1"/>
          </p:cNvSpPr>
          <p:nvPr>
            <p:ph type="subTitle" idx="4294967295"/>
          </p:nvPr>
        </p:nvSpPr>
        <p:spPr>
          <a:xfrm>
            <a:off x="4608652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 dirty="0"/>
              <a:t>Verificar no exista otro del mismo orden</a:t>
            </a:r>
          </a:p>
        </p:txBody>
      </p:sp>
      <p:sp>
        <p:nvSpPr>
          <p:cNvPr id="705" name="Google Shape;705;p58"/>
          <p:cNvSpPr txBox="1">
            <a:spLocks noGrp="1"/>
          </p:cNvSpPr>
          <p:nvPr>
            <p:ph type="subTitle" idx="4294967295"/>
          </p:nvPr>
        </p:nvSpPr>
        <p:spPr>
          <a:xfrm>
            <a:off x="6400577" y="1502561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/>
              <a:t>Mezclar los del mismo orden</a:t>
            </a:r>
          </a:p>
        </p:txBody>
      </p:sp>
      <p:sp>
        <p:nvSpPr>
          <p:cNvPr id="706" name="Google Shape;706;p5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</a:t>
            </a:r>
          </a:p>
        </p:txBody>
      </p:sp>
      <p:sp>
        <p:nvSpPr>
          <p:cNvPr id="707" name="Google Shape;707;p58"/>
          <p:cNvSpPr/>
          <p:nvPr/>
        </p:nvSpPr>
        <p:spPr>
          <a:xfrm rot="-5400000">
            <a:off x="4530750" y="-384938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8"/>
          <p:cNvSpPr/>
          <p:nvPr/>
        </p:nvSpPr>
        <p:spPr>
          <a:xfrm>
            <a:off x="1597763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8"/>
          <p:cNvSpPr/>
          <p:nvPr/>
        </p:nvSpPr>
        <p:spPr>
          <a:xfrm>
            <a:off x="3389688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8"/>
          <p:cNvSpPr/>
          <p:nvPr/>
        </p:nvSpPr>
        <p:spPr>
          <a:xfrm>
            <a:off x="5181613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8"/>
          <p:cNvSpPr/>
          <p:nvPr/>
        </p:nvSpPr>
        <p:spPr>
          <a:xfrm>
            <a:off x="6973538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91;p74">
            <a:extLst>
              <a:ext uri="{FF2B5EF4-FFF2-40B4-BE49-F238E27FC236}">
                <a16:creationId xmlns:a16="http://schemas.microsoft.com/office/drawing/2014/main" id="{1A07E9F5-791B-0248-B1BA-35250A5F9BD1}"/>
              </a:ext>
            </a:extLst>
          </p:cNvPr>
          <p:cNvSpPr/>
          <p:nvPr/>
        </p:nvSpPr>
        <p:spPr>
          <a:xfrm>
            <a:off x="6400577" y="3621382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6894;p82">
            <a:extLst>
              <a:ext uri="{FF2B5EF4-FFF2-40B4-BE49-F238E27FC236}">
                <a16:creationId xmlns:a16="http://schemas.microsoft.com/office/drawing/2014/main" id="{A1CFD64C-DDFA-5B4B-B792-6FF9106894DE}"/>
              </a:ext>
            </a:extLst>
          </p:cNvPr>
          <p:cNvGrpSpPr/>
          <p:nvPr/>
        </p:nvGrpSpPr>
        <p:grpSpPr>
          <a:xfrm>
            <a:off x="5294894" y="2941746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37" name="Google Shape;6895;p82">
              <a:extLst>
                <a:ext uri="{FF2B5EF4-FFF2-40B4-BE49-F238E27FC236}">
                  <a16:creationId xmlns:a16="http://schemas.microsoft.com/office/drawing/2014/main" id="{4052489D-7099-354A-BE56-322B9FC45DA3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96;p82">
              <a:extLst>
                <a:ext uri="{FF2B5EF4-FFF2-40B4-BE49-F238E27FC236}">
                  <a16:creationId xmlns:a16="http://schemas.microsoft.com/office/drawing/2014/main" id="{D5D5AFAB-C6C0-D840-81CA-51CD19233DEA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97;p82">
              <a:extLst>
                <a:ext uri="{FF2B5EF4-FFF2-40B4-BE49-F238E27FC236}">
                  <a16:creationId xmlns:a16="http://schemas.microsoft.com/office/drawing/2014/main" id="{F4B30E14-6F84-9E4B-A9BB-9CCBC399913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98;p82">
              <a:extLst>
                <a:ext uri="{FF2B5EF4-FFF2-40B4-BE49-F238E27FC236}">
                  <a16:creationId xmlns:a16="http://schemas.microsoft.com/office/drawing/2014/main" id="{AA88FAA0-6956-7C49-8198-7692FFF6BF04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320;p81">
            <a:extLst>
              <a:ext uri="{FF2B5EF4-FFF2-40B4-BE49-F238E27FC236}">
                <a16:creationId xmlns:a16="http://schemas.microsoft.com/office/drawing/2014/main" id="{1BA4F650-9327-B743-B8B1-12368756CB88}"/>
              </a:ext>
            </a:extLst>
          </p:cNvPr>
          <p:cNvGrpSpPr/>
          <p:nvPr/>
        </p:nvGrpSpPr>
        <p:grpSpPr>
          <a:xfrm>
            <a:off x="7145865" y="2860265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43" name="Google Shape;6321;p81">
              <a:extLst>
                <a:ext uri="{FF2B5EF4-FFF2-40B4-BE49-F238E27FC236}">
                  <a16:creationId xmlns:a16="http://schemas.microsoft.com/office/drawing/2014/main" id="{F8F4876E-B375-E543-932D-F9C6FDD2AE9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22;p81">
              <a:extLst>
                <a:ext uri="{FF2B5EF4-FFF2-40B4-BE49-F238E27FC236}">
                  <a16:creationId xmlns:a16="http://schemas.microsoft.com/office/drawing/2014/main" id="{1CCCF51D-8EFB-E64A-BFF4-A65C8835DC5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23;p81">
              <a:extLst>
                <a:ext uri="{FF2B5EF4-FFF2-40B4-BE49-F238E27FC236}">
                  <a16:creationId xmlns:a16="http://schemas.microsoft.com/office/drawing/2014/main" id="{AE0FCCFB-85B8-D44C-901D-D586637E53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08;p86">
            <a:extLst>
              <a:ext uri="{FF2B5EF4-FFF2-40B4-BE49-F238E27FC236}">
                <a16:creationId xmlns:a16="http://schemas.microsoft.com/office/drawing/2014/main" id="{E11597A9-4C70-F848-A30B-39DA552C38E7}"/>
              </a:ext>
            </a:extLst>
          </p:cNvPr>
          <p:cNvGrpSpPr/>
          <p:nvPr/>
        </p:nvGrpSpPr>
        <p:grpSpPr>
          <a:xfrm>
            <a:off x="3524781" y="2912100"/>
            <a:ext cx="305390" cy="25591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47" name="Google Shape;8509;p86">
              <a:extLst>
                <a:ext uri="{FF2B5EF4-FFF2-40B4-BE49-F238E27FC236}">
                  <a16:creationId xmlns:a16="http://schemas.microsoft.com/office/drawing/2014/main" id="{46DABC26-2C90-3E4B-836A-D61CAFCC9E21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10;p86">
              <a:extLst>
                <a:ext uri="{FF2B5EF4-FFF2-40B4-BE49-F238E27FC236}">
                  <a16:creationId xmlns:a16="http://schemas.microsoft.com/office/drawing/2014/main" id="{5199AF6B-87F3-844A-8A94-C456B43FAC79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8627;p86">
            <a:extLst>
              <a:ext uri="{FF2B5EF4-FFF2-40B4-BE49-F238E27FC236}">
                <a16:creationId xmlns:a16="http://schemas.microsoft.com/office/drawing/2014/main" id="{177865A5-48BA-9C49-AF19-B3E153ED5AA7}"/>
              </a:ext>
            </a:extLst>
          </p:cNvPr>
          <p:cNvGrpSpPr/>
          <p:nvPr/>
        </p:nvGrpSpPr>
        <p:grpSpPr>
          <a:xfrm>
            <a:off x="1706616" y="2885909"/>
            <a:ext cx="359006" cy="321570"/>
            <a:chOff x="-4118225" y="3990475"/>
            <a:chExt cx="292225" cy="273325"/>
          </a:xfrm>
          <a:solidFill>
            <a:schemeClr val="bg1"/>
          </a:solidFill>
        </p:grpSpPr>
        <p:sp>
          <p:nvSpPr>
            <p:cNvPr id="50" name="Google Shape;8628;p86">
              <a:extLst>
                <a:ext uri="{FF2B5EF4-FFF2-40B4-BE49-F238E27FC236}">
                  <a16:creationId xmlns:a16="http://schemas.microsoft.com/office/drawing/2014/main" id="{DAAB09C9-F153-BE47-A9CA-9A530A0CD610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29;p86">
              <a:extLst>
                <a:ext uri="{FF2B5EF4-FFF2-40B4-BE49-F238E27FC236}">
                  <a16:creationId xmlns:a16="http://schemas.microsoft.com/office/drawing/2014/main" id="{BA7ED695-781C-9B48-B5FB-7C8654AB6BAF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630;p86">
              <a:extLst>
                <a:ext uri="{FF2B5EF4-FFF2-40B4-BE49-F238E27FC236}">
                  <a16:creationId xmlns:a16="http://schemas.microsoft.com/office/drawing/2014/main" id="{06054D73-02AC-A646-AF95-3C52093B874B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631;p86">
              <a:extLst>
                <a:ext uri="{FF2B5EF4-FFF2-40B4-BE49-F238E27FC236}">
                  <a16:creationId xmlns:a16="http://schemas.microsoft.com/office/drawing/2014/main" id="{7EF8F6D1-EC5D-F04A-B402-9983A6E11349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659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3B34F1F-1CAA-8C45-A511-152C2DE2BB0B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2325668" y="1623826"/>
            <a:ext cx="39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403763E2-5315-FE44-B224-0A3247B23774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75F554C-261D-CD4A-AD8E-598F9322068D}"/>
              </a:ext>
            </a:extLst>
          </p:cNvPr>
          <p:cNvSpPr/>
          <p:nvPr/>
        </p:nvSpPr>
        <p:spPr>
          <a:xfrm>
            <a:off x="2716076" y="1443826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EED0A88-BB0C-2649-99AB-0D86520D029A}"/>
              </a:ext>
            </a:extLst>
          </p:cNvPr>
          <p:cNvSpPr/>
          <p:nvPr/>
        </p:nvSpPr>
        <p:spPr>
          <a:xfrm>
            <a:off x="2725707" y="2080910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9DD0A73-FD86-8B4B-8B40-E56B5CBFDFB7}"/>
              </a:ext>
            </a:extLst>
          </p:cNvPr>
          <p:cNvCxnSpPr>
            <a:stCxn id="26" idx="0"/>
            <a:endCxn id="25" idx="4"/>
          </p:cNvCxnSpPr>
          <p:nvPr/>
        </p:nvCxnSpPr>
        <p:spPr>
          <a:xfrm flipH="1" flipV="1">
            <a:off x="2896076" y="1803826"/>
            <a:ext cx="963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6BC70DFE-0442-D941-BF57-3EE24BCA3A2E}"/>
              </a:ext>
            </a:extLst>
          </p:cNvPr>
          <p:cNvSpPr/>
          <p:nvPr/>
        </p:nvSpPr>
        <p:spPr>
          <a:xfrm>
            <a:off x="4043506" y="1443826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EBB9BD5-87E3-704B-BF43-0377E8F1491D}"/>
              </a:ext>
            </a:extLst>
          </p:cNvPr>
          <p:cNvSpPr/>
          <p:nvPr/>
        </p:nvSpPr>
        <p:spPr>
          <a:xfrm>
            <a:off x="4043506" y="2080910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04F40D8-4AA8-F143-9E9A-7DA57DE92AF1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4223506" y="1803826"/>
            <a:ext cx="0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927DA7B0-763A-A849-8001-F9C9108A8E70}"/>
              </a:ext>
            </a:extLst>
          </p:cNvPr>
          <p:cNvSpPr/>
          <p:nvPr/>
        </p:nvSpPr>
        <p:spPr>
          <a:xfrm>
            <a:off x="3394199" y="2080910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C1278F-DE8C-0343-BADB-248F3F0223C3}"/>
              </a:ext>
            </a:extLst>
          </p:cNvPr>
          <p:cNvSpPr/>
          <p:nvPr/>
        </p:nvSpPr>
        <p:spPr>
          <a:xfrm>
            <a:off x="3374777" y="2621321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05AC90B-7676-8C48-B434-2DC8B733110E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3554777" y="2440910"/>
            <a:ext cx="19422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221D407-1923-6D4F-98A9-710487C1B4B2}"/>
              </a:ext>
            </a:extLst>
          </p:cNvPr>
          <p:cNvCxnSpPr>
            <a:stCxn id="31" idx="0"/>
            <a:endCxn id="28" idx="3"/>
          </p:cNvCxnSpPr>
          <p:nvPr/>
        </p:nvCxnSpPr>
        <p:spPr>
          <a:xfrm flipV="1">
            <a:off x="3574199" y="1751105"/>
            <a:ext cx="522028" cy="32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581694BA-A0E4-124B-B056-ED8433A083D3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3D2D748-2B78-A64F-B5E0-D9EDC4C14B6F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0555511-1574-144B-A7DF-6A6DB2AACABF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C6E402E3-A69F-7048-8A75-CDE82DA809A8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5D03D43-38BD-6947-B912-E955A351B83E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E96C0E-8018-C045-AEC2-E035D9BB3538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DC860BBE-6E6B-DD4B-86CA-C2D380FE3498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sz="1100" dirty="0"/>
              <a:t>1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62D9B3B3-42D6-C847-BB46-84F10EBE417D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sz="1100" dirty="0"/>
              <a:t>7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3D55FB-ABE0-BD42-8F95-E1AB9A31F8D3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FD713EE3-7391-994D-8EBF-2F5B3410A64C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sz="1100" dirty="0"/>
              <a:t>3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5136146-7852-0649-AE09-7A507D905A83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s-ES_tradnl" sz="1100" dirty="0"/>
              <a:t>12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5AB5B60-138E-3444-9C31-A5E29AB5E8D3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B7B5D1-484A-CC4B-8CF2-26AB742FADB7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5DC4433-7724-5E46-A26C-D328367AA07C}"/>
              </a:ext>
            </a:extLst>
          </p:cNvPr>
          <p:cNvCxnSpPr>
            <a:stCxn id="41" idx="0"/>
            <a:endCxn id="35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EE6A095-B097-704A-89B5-F3AA745F52EC}"/>
              </a:ext>
            </a:extLst>
          </p:cNvPr>
          <p:cNvCxnSpPr>
            <a:stCxn id="38" idx="0"/>
            <a:endCxn id="35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706;p58">
            <a:extLst>
              <a:ext uri="{FF2B5EF4-FFF2-40B4-BE49-F238E27FC236}">
                <a16:creationId xmlns:a16="http://schemas.microsoft.com/office/drawing/2014/main" id="{8A9DDBF6-CB91-B24D-83CE-78237A6AC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476" y="266029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 (4)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9185281-3C76-CD4E-AC59-A6408341A421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3076076" y="1623826"/>
            <a:ext cx="967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86B17CE-DE26-5A41-9A27-7D41F1074165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699;p58">
            <a:extLst>
              <a:ext uri="{FF2B5EF4-FFF2-40B4-BE49-F238E27FC236}">
                <a16:creationId xmlns:a16="http://schemas.microsoft.com/office/drawing/2014/main" id="{96EB4D04-2DCB-5B49-8775-4A9803F31E8B}"/>
              </a:ext>
            </a:extLst>
          </p:cNvPr>
          <p:cNvSpPr txBox="1">
            <a:spLocks/>
          </p:cNvSpPr>
          <p:nvPr/>
        </p:nvSpPr>
        <p:spPr>
          <a:xfrm>
            <a:off x="1397897" y="3578066"/>
            <a:ext cx="2173539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Crear el nuevo elemento como un nodo único en un árbol nuevo</a:t>
            </a:r>
          </a:p>
        </p:txBody>
      </p:sp>
      <p:sp>
        <p:nvSpPr>
          <p:cNvPr id="95" name="Google Shape;701;p58">
            <a:extLst>
              <a:ext uri="{FF2B5EF4-FFF2-40B4-BE49-F238E27FC236}">
                <a16:creationId xmlns:a16="http://schemas.microsoft.com/office/drawing/2014/main" id="{C9A94CC3-2403-F141-AF76-F380DA57D98F}"/>
              </a:ext>
            </a:extLst>
          </p:cNvPr>
          <p:cNvSpPr txBox="1">
            <a:spLocks/>
          </p:cNvSpPr>
          <p:nvPr/>
        </p:nvSpPr>
        <p:spPr>
          <a:xfrm>
            <a:off x="3352608" y="4155685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Agregarlo a la lista de raíces (</a:t>
            </a:r>
            <a:r>
              <a:rPr lang="es-ES_tradnl" sz="900" i="1" dirty="0" err="1"/>
              <a:t>heap</a:t>
            </a:r>
            <a:r>
              <a:rPr lang="es-ES_tradnl" sz="900" dirty="0"/>
              <a:t>)</a:t>
            </a:r>
          </a:p>
        </p:txBody>
      </p:sp>
      <p:sp>
        <p:nvSpPr>
          <p:cNvPr id="96" name="Google Shape;703;p58">
            <a:extLst>
              <a:ext uri="{FF2B5EF4-FFF2-40B4-BE49-F238E27FC236}">
                <a16:creationId xmlns:a16="http://schemas.microsoft.com/office/drawing/2014/main" id="{4414666E-131F-E048-957E-17E4D33F8EB4}"/>
              </a:ext>
            </a:extLst>
          </p:cNvPr>
          <p:cNvSpPr txBox="1">
            <a:spLocks/>
          </p:cNvSpPr>
          <p:nvPr/>
        </p:nvSpPr>
        <p:spPr>
          <a:xfrm>
            <a:off x="5158845" y="45446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97" name="Google Shape;705;p58">
            <a:extLst>
              <a:ext uri="{FF2B5EF4-FFF2-40B4-BE49-F238E27FC236}">
                <a16:creationId xmlns:a16="http://schemas.microsoft.com/office/drawing/2014/main" id="{0F45C5DC-4CDF-D342-B314-260A43F49820}"/>
              </a:ext>
            </a:extLst>
          </p:cNvPr>
          <p:cNvSpPr txBox="1">
            <a:spLocks/>
          </p:cNvSpPr>
          <p:nvPr/>
        </p:nvSpPr>
        <p:spPr>
          <a:xfrm>
            <a:off x="6947891" y="31541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98" name="Google Shape;707;p58">
            <a:extLst>
              <a:ext uri="{FF2B5EF4-FFF2-40B4-BE49-F238E27FC236}">
                <a16:creationId xmlns:a16="http://schemas.microsoft.com/office/drawing/2014/main" id="{80F4CAB0-7610-E245-A8D4-644664D55D62}"/>
              </a:ext>
            </a:extLst>
          </p:cNvPr>
          <p:cNvSpPr/>
          <p:nvPr/>
        </p:nvSpPr>
        <p:spPr>
          <a:xfrm rot="-5400000">
            <a:off x="5079304" y="839517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9" name="Google Shape;708;p58">
            <a:extLst>
              <a:ext uri="{FF2B5EF4-FFF2-40B4-BE49-F238E27FC236}">
                <a16:creationId xmlns:a16="http://schemas.microsoft.com/office/drawing/2014/main" id="{0CD483F7-6FBC-034F-B7BB-1D39E54E26CB}"/>
              </a:ext>
            </a:extLst>
          </p:cNvPr>
          <p:cNvSpPr/>
          <p:nvPr/>
        </p:nvSpPr>
        <p:spPr>
          <a:xfrm>
            <a:off x="2146317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0" name="Google Shape;709;p58">
            <a:extLst>
              <a:ext uri="{FF2B5EF4-FFF2-40B4-BE49-F238E27FC236}">
                <a16:creationId xmlns:a16="http://schemas.microsoft.com/office/drawing/2014/main" id="{07407ADC-6097-E442-AE82-3F93C934888E}"/>
              </a:ext>
            </a:extLst>
          </p:cNvPr>
          <p:cNvSpPr/>
          <p:nvPr/>
        </p:nvSpPr>
        <p:spPr>
          <a:xfrm>
            <a:off x="393824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1" name="Google Shape;710;p58">
            <a:extLst>
              <a:ext uri="{FF2B5EF4-FFF2-40B4-BE49-F238E27FC236}">
                <a16:creationId xmlns:a16="http://schemas.microsoft.com/office/drawing/2014/main" id="{5DC340D5-F63D-E34B-AAE5-34C56DB525FF}"/>
              </a:ext>
            </a:extLst>
          </p:cNvPr>
          <p:cNvSpPr/>
          <p:nvPr/>
        </p:nvSpPr>
        <p:spPr>
          <a:xfrm>
            <a:off x="5730167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2" name="Google Shape;711;p58">
            <a:extLst>
              <a:ext uri="{FF2B5EF4-FFF2-40B4-BE49-F238E27FC236}">
                <a16:creationId xmlns:a16="http://schemas.microsoft.com/office/drawing/2014/main" id="{D751769F-2D10-B246-B6B1-D6F7D66481A2}"/>
              </a:ext>
            </a:extLst>
          </p:cNvPr>
          <p:cNvSpPr/>
          <p:nvPr/>
        </p:nvSpPr>
        <p:spPr>
          <a:xfrm>
            <a:off x="752209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3" name="Google Shape;1191;p74">
            <a:extLst>
              <a:ext uri="{FF2B5EF4-FFF2-40B4-BE49-F238E27FC236}">
                <a16:creationId xmlns:a16="http://schemas.microsoft.com/office/drawing/2014/main" id="{504C0055-2EAF-5341-904B-CE8DC76AE3DD}"/>
              </a:ext>
            </a:extLst>
          </p:cNvPr>
          <p:cNvSpPr/>
          <p:nvPr/>
        </p:nvSpPr>
        <p:spPr>
          <a:xfrm>
            <a:off x="6918632" y="4618562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104" name="Google Shape;6894;p82">
            <a:extLst>
              <a:ext uri="{FF2B5EF4-FFF2-40B4-BE49-F238E27FC236}">
                <a16:creationId xmlns:a16="http://schemas.microsoft.com/office/drawing/2014/main" id="{E6394FA2-C5FE-504B-820B-9801678BD8D2}"/>
              </a:ext>
            </a:extLst>
          </p:cNvPr>
          <p:cNvGrpSpPr/>
          <p:nvPr/>
        </p:nvGrpSpPr>
        <p:grpSpPr>
          <a:xfrm>
            <a:off x="5843448" y="4166201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105" name="Google Shape;6895;p82">
              <a:extLst>
                <a:ext uri="{FF2B5EF4-FFF2-40B4-BE49-F238E27FC236}">
                  <a16:creationId xmlns:a16="http://schemas.microsoft.com/office/drawing/2014/main" id="{2FB30774-90DB-1D48-9188-6C6ADA2B5016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6" name="Google Shape;6896;p82">
              <a:extLst>
                <a:ext uri="{FF2B5EF4-FFF2-40B4-BE49-F238E27FC236}">
                  <a16:creationId xmlns:a16="http://schemas.microsoft.com/office/drawing/2014/main" id="{CD67DCD9-CADD-3F4E-843D-5109CAF254CC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7" name="Google Shape;6897;p82">
              <a:extLst>
                <a:ext uri="{FF2B5EF4-FFF2-40B4-BE49-F238E27FC236}">
                  <a16:creationId xmlns:a16="http://schemas.microsoft.com/office/drawing/2014/main" id="{53CF3F0E-F6A5-9042-862D-E97B677291D1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8" name="Google Shape;6898;p82">
              <a:extLst>
                <a:ext uri="{FF2B5EF4-FFF2-40B4-BE49-F238E27FC236}">
                  <a16:creationId xmlns:a16="http://schemas.microsoft.com/office/drawing/2014/main" id="{B8A70EF8-2EAF-9D44-A036-78AB955555EE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09" name="Google Shape;6320;p81">
            <a:extLst>
              <a:ext uri="{FF2B5EF4-FFF2-40B4-BE49-F238E27FC236}">
                <a16:creationId xmlns:a16="http://schemas.microsoft.com/office/drawing/2014/main" id="{8AAAAAD2-074D-2A4D-99B5-6E1471033BFB}"/>
              </a:ext>
            </a:extLst>
          </p:cNvPr>
          <p:cNvGrpSpPr/>
          <p:nvPr/>
        </p:nvGrpSpPr>
        <p:grpSpPr>
          <a:xfrm>
            <a:off x="7694419" y="4084720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110" name="Google Shape;6321;p81">
              <a:extLst>
                <a:ext uri="{FF2B5EF4-FFF2-40B4-BE49-F238E27FC236}">
                  <a16:creationId xmlns:a16="http://schemas.microsoft.com/office/drawing/2014/main" id="{7ABDA1C6-6060-6745-9245-7AA695DFF751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1" name="Google Shape;6322;p81">
              <a:extLst>
                <a:ext uri="{FF2B5EF4-FFF2-40B4-BE49-F238E27FC236}">
                  <a16:creationId xmlns:a16="http://schemas.microsoft.com/office/drawing/2014/main" id="{8604EDD8-3205-9D44-A310-95735772DAD8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2" name="Google Shape;6323;p81">
              <a:extLst>
                <a:ext uri="{FF2B5EF4-FFF2-40B4-BE49-F238E27FC236}">
                  <a16:creationId xmlns:a16="http://schemas.microsoft.com/office/drawing/2014/main" id="{60600223-1EC8-B545-84F3-BFBD1B4444C0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3" name="Google Shape;8508;p86">
            <a:extLst>
              <a:ext uri="{FF2B5EF4-FFF2-40B4-BE49-F238E27FC236}">
                <a16:creationId xmlns:a16="http://schemas.microsoft.com/office/drawing/2014/main" id="{2F234336-79D6-8644-9D99-8120777E361B}"/>
              </a:ext>
            </a:extLst>
          </p:cNvPr>
          <p:cNvGrpSpPr/>
          <p:nvPr/>
        </p:nvGrpSpPr>
        <p:grpSpPr>
          <a:xfrm>
            <a:off x="4073335" y="4136555"/>
            <a:ext cx="305390" cy="25591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114" name="Google Shape;8509;p86">
              <a:extLst>
                <a:ext uri="{FF2B5EF4-FFF2-40B4-BE49-F238E27FC236}">
                  <a16:creationId xmlns:a16="http://schemas.microsoft.com/office/drawing/2014/main" id="{C18A1866-7F00-B040-B624-8E5CEEEBBA3D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5" name="Google Shape;8510;p86">
              <a:extLst>
                <a:ext uri="{FF2B5EF4-FFF2-40B4-BE49-F238E27FC236}">
                  <a16:creationId xmlns:a16="http://schemas.microsoft.com/office/drawing/2014/main" id="{68001DD5-6055-054C-959C-F37C79537C6E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6" name="Google Shape;8627;p86">
            <a:extLst>
              <a:ext uri="{FF2B5EF4-FFF2-40B4-BE49-F238E27FC236}">
                <a16:creationId xmlns:a16="http://schemas.microsoft.com/office/drawing/2014/main" id="{3822AA91-3249-FD49-84B0-4451BD5D7FD5}"/>
              </a:ext>
            </a:extLst>
          </p:cNvPr>
          <p:cNvGrpSpPr/>
          <p:nvPr/>
        </p:nvGrpSpPr>
        <p:grpSpPr>
          <a:xfrm>
            <a:off x="2255170" y="4110364"/>
            <a:ext cx="359006" cy="321570"/>
            <a:chOff x="-4118225" y="3990475"/>
            <a:chExt cx="292225" cy="273325"/>
          </a:xfrm>
          <a:solidFill>
            <a:schemeClr val="bg1"/>
          </a:solidFill>
        </p:grpSpPr>
        <p:sp>
          <p:nvSpPr>
            <p:cNvPr id="117" name="Google Shape;8628;p86">
              <a:extLst>
                <a:ext uri="{FF2B5EF4-FFF2-40B4-BE49-F238E27FC236}">
                  <a16:creationId xmlns:a16="http://schemas.microsoft.com/office/drawing/2014/main" id="{B531D35C-1949-584B-8F28-E9429F0D265C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8" name="Google Shape;8629;p86">
              <a:extLst>
                <a:ext uri="{FF2B5EF4-FFF2-40B4-BE49-F238E27FC236}">
                  <a16:creationId xmlns:a16="http://schemas.microsoft.com/office/drawing/2014/main" id="{618220C9-E56E-2743-ABFB-B93DC1AF3191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9" name="Google Shape;8630;p86">
              <a:extLst>
                <a:ext uri="{FF2B5EF4-FFF2-40B4-BE49-F238E27FC236}">
                  <a16:creationId xmlns:a16="http://schemas.microsoft.com/office/drawing/2014/main" id="{B45F2656-D7E3-C841-92EC-2570A8B0BCAE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20" name="Google Shape;8631;p86">
              <a:extLst>
                <a:ext uri="{FF2B5EF4-FFF2-40B4-BE49-F238E27FC236}">
                  <a16:creationId xmlns:a16="http://schemas.microsoft.com/office/drawing/2014/main" id="{1BD17059-1935-AC4D-BDB5-A15D7573C166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</p:spTree>
    <p:extLst>
      <p:ext uri="{BB962C8B-B14F-4D97-AF65-F5344CB8AC3E}">
        <p14:creationId xmlns:p14="http://schemas.microsoft.com/office/powerpoint/2010/main" val="777705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3B34F1F-1CAA-8C45-A511-152C2DE2BB0B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325668" y="1623826"/>
            <a:ext cx="799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403763E2-5315-FE44-B224-0A3247B23774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81694BA-A0E4-124B-B056-ED8433A083D3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3D2D748-2B78-A64F-B5E0-D9EDC4C14B6F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0555511-1574-144B-A7DF-6A6DB2AACABF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C6E402E3-A69F-7048-8A75-CDE82DA809A8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5D03D43-38BD-6947-B912-E955A351B83E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E96C0E-8018-C045-AEC2-E035D9BB3538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DC860BBE-6E6B-DD4B-86CA-C2D380FE3498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62D9B3B3-42D6-C847-BB46-84F10EBE417D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3D55FB-ABE0-BD42-8F95-E1AB9A31F8D3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FD713EE3-7391-994D-8EBF-2F5B3410A64C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5136146-7852-0649-AE09-7A507D905A83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5AB5B60-138E-3444-9C31-A5E29AB5E8D3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B7B5D1-484A-CC4B-8CF2-26AB742FADB7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5DC4433-7724-5E46-A26C-D328367AA07C}"/>
              </a:ext>
            </a:extLst>
          </p:cNvPr>
          <p:cNvCxnSpPr>
            <a:stCxn id="41" idx="0"/>
            <a:endCxn id="35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EE6A095-B097-704A-89B5-F3AA745F52EC}"/>
              </a:ext>
            </a:extLst>
          </p:cNvPr>
          <p:cNvCxnSpPr>
            <a:stCxn id="38" idx="0"/>
            <a:endCxn id="35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706;p58">
            <a:extLst>
              <a:ext uri="{FF2B5EF4-FFF2-40B4-BE49-F238E27FC236}">
                <a16:creationId xmlns:a16="http://schemas.microsoft.com/office/drawing/2014/main" id="{8A9DDBF6-CB91-B24D-83CE-78237A6AC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476" y="266029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 (4)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9185281-3C76-CD4E-AC59-A6408341A421}"/>
              </a:ext>
            </a:extLst>
          </p:cNvPr>
          <p:cNvCxnSpPr>
            <a:cxnSpLocks/>
          </p:cNvCxnSpPr>
          <p:nvPr/>
        </p:nvCxnSpPr>
        <p:spPr>
          <a:xfrm>
            <a:off x="3076076" y="1623826"/>
            <a:ext cx="1434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86B17CE-DE26-5A41-9A27-7D41F107416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699;p58">
            <a:extLst>
              <a:ext uri="{FF2B5EF4-FFF2-40B4-BE49-F238E27FC236}">
                <a16:creationId xmlns:a16="http://schemas.microsoft.com/office/drawing/2014/main" id="{96EB4D04-2DCB-5B49-8775-4A9803F31E8B}"/>
              </a:ext>
            </a:extLst>
          </p:cNvPr>
          <p:cNvSpPr txBox="1">
            <a:spLocks/>
          </p:cNvSpPr>
          <p:nvPr/>
        </p:nvSpPr>
        <p:spPr>
          <a:xfrm>
            <a:off x="1397897" y="3578066"/>
            <a:ext cx="2173539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Crear el nuevo elemento como un nodo único en un árbol nuevo</a:t>
            </a:r>
          </a:p>
        </p:txBody>
      </p:sp>
      <p:sp>
        <p:nvSpPr>
          <p:cNvPr id="95" name="Google Shape;701;p58">
            <a:extLst>
              <a:ext uri="{FF2B5EF4-FFF2-40B4-BE49-F238E27FC236}">
                <a16:creationId xmlns:a16="http://schemas.microsoft.com/office/drawing/2014/main" id="{C9A94CC3-2403-F141-AF76-F380DA57D98F}"/>
              </a:ext>
            </a:extLst>
          </p:cNvPr>
          <p:cNvSpPr txBox="1">
            <a:spLocks/>
          </p:cNvSpPr>
          <p:nvPr/>
        </p:nvSpPr>
        <p:spPr>
          <a:xfrm>
            <a:off x="3352608" y="4155685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Agregarlo a la lista de raíces (</a:t>
            </a:r>
            <a:r>
              <a:rPr lang="es-ES_tradnl" sz="900" i="1" dirty="0" err="1"/>
              <a:t>heap</a:t>
            </a:r>
            <a:r>
              <a:rPr lang="es-ES_tradnl" sz="900" dirty="0"/>
              <a:t>)</a:t>
            </a:r>
          </a:p>
        </p:txBody>
      </p:sp>
      <p:sp>
        <p:nvSpPr>
          <p:cNvPr id="96" name="Google Shape;703;p58">
            <a:extLst>
              <a:ext uri="{FF2B5EF4-FFF2-40B4-BE49-F238E27FC236}">
                <a16:creationId xmlns:a16="http://schemas.microsoft.com/office/drawing/2014/main" id="{4414666E-131F-E048-957E-17E4D33F8EB4}"/>
              </a:ext>
            </a:extLst>
          </p:cNvPr>
          <p:cNvSpPr txBox="1">
            <a:spLocks/>
          </p:cNvSpPr>
          <p:nvPr/>
        </p:nvSpPr>
        <p:spPr>
          <a:xfrm>
            <a:off x="5158845" y="45446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97" name="Google Shape;705;p58">
            <a:extLst>
              <a:ext uri="{FF2B5EF4-FFF2-40B4-BE49-F238E27FC236}">
                <a16:creationId xmlns:a16="http://schemas.microsoft.com/office/drawing/2014/main" id="{0F45C5DC-4CDF-D342-B314-260A43F49820}"/>
              </a:ext>
            </a:extLst>
          </p:cNvPr>
          <p:cNvSpPr txBox="1">
            <a:spLocks/>
          </p:cNvSpPr>
          <p:nvPr/>
        </p:nvSpPr>
        <p:spPr>
          <a:xfrm>
            <a:off x="6947891" y="31541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98" name="Google Shape;707;p58">
            <a:extLst>
              <a:ext uri="{FF2B5EF4-FFF2-40B4-BE49-F238E27FC236}">
                <a16:creationId xmlns:a16="http://schemas.microsoft.com/office/drawing/2014/main" id="{80F4CAB0-7610-E245-A8D4-644664D55D62}"/>
              </a:ext>
            </a:extLst>
          </p:cNvPr>
          <p:cNvSpPr/>
          <p:nvPr/>
        </p:nvSpPr>
        <p:spPr>
          <a:xfrm rot="-5400000">
            <a:off x="5079304" y="839517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9" name="Google Shape;708;p58">
            <a:extLst>
              <a:ext uri="{FF2B5EF4-FFF2-40B4-BE49-F238E27FC236}">
                <a16:creationId xmlns:a16="http://schemas.microsoft.com/office/drawing/2014/main" id="{0CD483F7-6FBC-034F-B7BB-1D39E54E26CB}"/>
              </a:ext>
            </a:extLst>
          </p:cNvPr>
          <p:cNvSpPr/>
          <p:nvPr/>
        </p:nvSpPr>
        <p:spPr>
          <a:xfrm>
            <a:off x="2146317" y="4004667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0" name="Google Shape;709;p58">
            <a:extLst>
              <a:ext uri="{FF2B5EF4-FFF2-40B4-BE49-F238E27FC236}">
                <a16:creationId xmlns:a16="http://schemas.microsoft.com/office/drawing/2014/main" id="{07407ADC-6097-E442-AE82-3F93C934888E}"/>
              </a:ext>
            </a:extLst>
          </p:cNvPr>
          <p:cNvSpPr/>
          <p:nvPr/>
        </p:nvSpPr>
        <p:spPr>
          <a:xfrm>
            <a:off x="393824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1" name="Google Shape;710;p58">
            <a:extLst>
              <a:ext uri="{FF2B5EF4-FFF2-40B4-BE49-F238E27FC236}">
                <a16:creationId xmlns:a16="http://schemas.microsoft.com/office/drawing/2014/main" id="{5DC340D5-F63D-E34B-AAE5-34C56DB525FF}"/>
              </a:ext>
            </a:extLst>
          </p:cNvPr>
          <p:cNvSpPr/>
          <p:nvPr/>
        </p:nvSpPr>
        <p:spPr>
          <a:xfrm>
            <a:off x="5730167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2" name="Google Shape;711;p58">
            <a:extLst>
              <a:ext uri="{FF2B5EF4-FFF2-40B4-BE49-F238E27FC236}">
                <a16:creationId xmlns:a16="http://schemas.microsoft.com/office/drawing/2014/main" id="{D751769F-2D10-B246-B6B1-D6F7D66481A2}"/>
              </a:ext>
            </a:extLst>
          </p:cNvPr>
          <p:cNvSpPr/>
          <p:nvPr/>
        </p:nvSpPr>
        <p:spPr>
          <a:xfrm>
            <a:off x="752209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3" name="Google Shape;1191;p74">
            <a:extLst>
              <a:ext uri="{FF2B5EF4-FFF2-40B4-BE49-F238E27FC236}">
                <a16:creationId xmlns:a16="http://schemas.microsoft.com/office/drawing/2014/main" id="{504C0055-2EAF-5341-904B-CE8DC76AE3DD}"/>
              </a:ext>
            </a:extLst>
          </p:cNvPr>
          <p:cNvSpPr/>
          <p:nvPr/>
        </p:nvSpPr>
        <p:spPr>
          <a:xfrm>
            <a:off x="6918632" y="4618562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104" name="Google Shape;6894;p82">
            <a:extLst>
              <a:ext uri="{FF2B5EF4-FFF2-40B4-BE49-F238E27FC236}">
                <a16:creationId xmlns:a16="http://schemas.microsoft.com/office/drawing/2014/main" id="{E6394FA2-C5FE-504B-820B-9801678BD8D2}"/>
              </a:ext>
            </a:extLst>
          </p:cNvPr>
          <p:cNvGrpSpPr/>
          <p:nvPr/>
        </p:nvGrpSpPr>
        <p:grpSpPr>
          <a:xfrm>
            <a:off x="5843448" y="4166201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105" name="Google Shape;6895;p82">
              <a:extLst>
                <a:ext uri="{FF2B5EF4-FFF2-40B4-BE49-F238E27FC236}">
                  <a16:creationId xmlns:a16="http://schemas.microsoft.com/office/drawing/2014/main" id="{2FB30774-90DB-1D48-9188-6C6ADA2B5016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6" name="Google Shape;6896;p82">
              <a:extLst>
                <a:ext uri="{FF2B5EF4-FFF2-40B4-BE49-F238E27FC236}">
                  <a16:creationId xmlns:a16="http://schemas.microsoft.com/office/drawing/2014/main" id="{CD67DCD9-CADD-3F4E-843D-5109CAF254CC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7" name="Google Shape;6897;p82">
              <a:extLst>
                <a:ext uri="{FF2B5EF4-FFF2-40B4-BE49-F238E27FC236}">
                  <a16:creationId xmlns:a16="http://schemas.microsoft.com/office/drawing/2014/main" id="{53CF3F0E-F6A5-9042-862D-E97B677291D1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8" name="Google Shape;6898;p82">
              <a:extLst>
                <a:ext uri="{FF2B5EF4-FFF2-40B4-BE49-F238E27FC236}">
                  <a16:creationId xmlns:a16="http://schemas.microsoft.com/office/drawing/2014/main" id="{B8A70EF8-2EAF-9D44-A036-78AB955555EE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09" name="Google Shape;6320;p81">
            <a:extLst>
              <a:ext uri="{FF2B5EF4-FFF2-40B4-BE49-F238E27FC236}">
                <a16:creationId xmlns:a16="http://schemas.microsoft.com/office/drawing/2014/main" id="{8AAAAAD2-074D-2A4D-99B5-6E1471033BFB}"/>
              </a:ext>
            </a:extLst>
          </p:cNvPr>
          <p:cNvGrpSpPr/>
          <p:nvPr/>
        </p:nvGrpSpPr>
        <p:grpSpPr>
          <a:xfrm>
            <a:off x="7694419" y="4084720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110" name="Google Shape;6321;p81">
              <a:extLst>
                <a:ext uri="{FF2B5EF4-FFF2-40B4-BE49-F238E27FC236}">
                  <a16:creationId xmlns:a16="http://schemas.microsoft.com/office/drawing/2014/main" id="{7ABDA1C6-6060-6745-9245-7AA695DFF751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1" name="Google Shape;6322;p81">
              <a:extLst>
                <a:ext uri="{FF2B5EF4-FFF2-40B4-BE49-F238E27FC236}">
                  <a16:creationId xmlns:a16="http://schemas.microsoft.com/office/drawing/2014/main" id="{8604EDD8-3205-9D44-A310-95735772DAD8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2" name="Google Shape;6323;p81">
              <a:extLst>
                <a:ext uri="{FF2B5EF4-FFF2-40B4-BE49-F238E27FC236}">
                  <a16:creationId xmlns:a16="http://schemas.microsoft.com/office/drawing/2014/main" id="{60600223-1EC8-B545-84F3-BFBD1B4444C0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3" name="Google Shape;8508;p86">
            <a:extLst>
              <a:ext uri="{FF2B5EF4-FFF2-40B4-BE49-F238E27FC236}">
                <a16:creationId xmlns:a16="http://schemas.microsoft.com/office/drawing/2014/main" id="{2F234336-79D6-8644-9D99-8120777E361B}"/>
              </a:ext>
            </a:extLst>
          </p:cNvPr>
          <p:cNvGrpSpPr/>
          <p:nvPr/>
        </p:nvGrpSpPr>
        <p:grpSpPr>
          <a:xfrm>
            <a:off x="4073335" y="4136555"/>
            <a:ext cx="305390" cy="25591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114" name="Google Shape;8509;p86">
              <a:extLst>
                <a:ext uri="{FF2B5EF4-FFF2-40B4-BE49-F238E27FC236}">
                  <a16:creationId xmlns:a16="http://schemas.microsoft.com/office/drawing/2014/main" id="{C18A1866-7F00-B040-B624-8E5CEEEBBA3D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5" name="Google Shape;8510;p86">
              <a:extLst>
                <a:ext uri="{FF2B5EF4-FFF2-40B4-BE49-F238E27FC236}">
                  <a16:creationId xmlns:a16="http://schemas.microsoft.com/office/drawing/2014/main" id="{68001DD5-6055-054C-959C-F37C79537C6E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6" name="Google Shape;8627;p86">
            <a:extLst>
              <a:ext uri="{FF2B5EF4-FFF2-40B4-BE49-F238E27FC236}">
                <a16:creationId xmlns:a16="http://schemas.microsoft.com/office/drawing/2014/main" id="{3822AA91-3249-FD49-84B0-4451BD5D7FD5}"/>
              </a:ext>
            </a:extLst>
          </p:cNvPr>
          <p:cNvGrpSpPr/>
          <p:nvPr/>
        </p:nvGrpSpPr>
        <p:grpSpPr>
          <a:xfrm>
            <a:off x="2255170" y="4110364"/>
            <a:ext cx="359006" cy="321570"/>
            <a:chOff x="-4118225" y="3990475"/>
            <a:chExt cx="292225" cy="273325"/>
          </a:xfrm>
          <a:solidFill>
            <a:schemeClr val="tx1"/>
          </a:solidFill>
        </p:grpSpPr>
        <p:sp>
          <p:nvSpPr>
            <p:cNvPr id="117" name="Google Shape;8628;p86">
              <a:extLst>
                <a:ext uri="{FF2B5EF4-FFF2-40B4-BE49-F238E27FC236}">
                  <a16:creationId xmlns:a16="http://schemas.microsoft.com/office/drawing/2014/main" id="{B531D35C-1949-584B-8F28-E9429F0D265C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8" name="Google Shape;8629;p86">
              <a:extLst>
                <a:ext uri="{FF2B5EF4-FFF2-40B4-BE49-F238E27FC236}">
                  <a16:creationId xmlns:a16="http://schemas.microsoft.com/office/drawing/2014/main" id="{618220C9-E56E-2743-ABFB-B93DC1AF3191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9" name="Google Shape;8630;p86">
              <a:extLst>
                <a:ext uri="{FF2B5EF4-FFF2-40B4-BE49-F238E27FC236}">
                  <a16:creationId xmlns:a16="http://schemas.microsoft.com/office/drawing/2014/main" id="{B45F2656-D7E3-C841-92EC-2570A8B0BCAE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20" name="Google Shape;8631;p86">
              <a:extLst>
                <a:ext uri="{FF2B5EF4-FFF2-40B4-BE49-F238E27FC236}">
                  <a16:creationId xmlns:a16="http://schemas.microsoft.com/office/drawing/2014/main" id="{1BD17059-1935-AC4D-BDB5-A15D7573C166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D243361B-D1D0-7F45-B393-B19FFB2B9275}"/>
              </a:ext>
            </a:extLst>
          </p:cNvPr>
          <p:cNvSpPr/>
          <p:nvPr/>
        </p:nvSpPr>
        <p:spPr>
          <a:xfrm>
            <a:off x="1388646" y="145644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0168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3B34F1F-1CAA-8C45-A511-152C2DE2BB0B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2325668" y="1623826"/>
            <a:ext cx="39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403763E2-5315-FE44-B224-0A3247B23774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75F554C-261D-CD4A-AD8E-598F9322068D}"/>
              </a:ext>
            </a:extLst>
          </p:cNvPr>
          <p:cNvSpPr/>
          <p:nvPr/>
        </p:nvSpPr>
        <p:spPr>
          <a:xfrm>
            <a:off x="2716076" y="1443826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EED0A88-BB0C-2649-99AB-0D86520D029A}"/>
              </a:ext>
            </a:extLst>
          </p:cNvPr>
          <p:cNvSpPr/>
          <p:nvPr/>
        </p:nvSpPr>
        <p:spPr>
          <a:xfrm>
            <a:off x="2725707" y="2080910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9DD0A73-FD86-8B4B-8B40-E56B5CBFDFB7}"/>
              </a:ext>
            </a:extLst>
          </p:cNvPr>
          <p:cNvCxnSpPr>
            <a:stCxn id="26" idx="0"/>
            <a:endCxn id="25" idx="4"/>
          </p:cNvCxnSpPr>
          <p:nvPr/>
        </p:nvCxnSpPr>
        <p:spPr>
          <a:xfrm flipH="1" flipV="1">
            <a:off x="2896076" y="1803826"/>
            <a:ext cx="963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6BC70DFE-0442-D941-BF57-3EE24BCA3A2E}"/>
              </a:ext>
            </a:extLst>
          </p:cNvPr>
          <p:cNvSpPr/>
          <p:nvPr/>
        </p:nvSpPr>
        <p:spPr>
          <a:xfrm>
            <a:off x="4043506" y="1443826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EBB9BD5-87E3-704B-BF43-0377E8F1491D}"/>
              </a:ext>
            </a:extLst>
          </p:cNvPr>
          <p:cNvSpPr/>
          <p:nvPr/>
        </p:nvSpPr>
        <p:spPr>
          <a:xfrm>
            <a:off x="4043506" y="2080910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04F40D8-4AA8-F143-9E9A-7DA57DE92AF1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4223506" y="1803826"/>
            <a:ext cx="0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927DA7B0-763A-A849-8001-F9C9108A8E70}"/>
              </a:ext>
            </a:extLst>
          </p:cNvPr>
          <p:cNvSpPr/>
          <p:nvPr/>
        </p:nvSpPr>
        <p:spPr>
          <a:xfrm>
            <a:off x="3394199" y="2080910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C1278F-DE8C-0343-BADB-248F3F0223C3}"/>
              </a:ext>
            </a:extLst>
          </p:cNvPr>
          <p:cNvSpPr/>
          <p:nvPr/>
        </p:nvSpPr>
        <p:spPr>
          <a:xfrm>
            <a:off x="3374777" y="2621321"/>
            <a:ext cx="360000" cy="360000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05AC90B-7676-8C48-B434-2DC8B733110E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3554777" y="2440910"/>
            <a:ext cx="19422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221D407-1923-6D4F-98A9-710487C1B4B2}"/>
              </a:ext>
            </a:extLst>
          </p:cNvPr>
          <p:cNvCxnSpPr>
            <a:stCxn id="31" idx="0"/>
            <a:endCxn id="28" idx="3"/>
          </p:cNvCxnSpPr>
          <p:nvPr/>
        </p:nvCxnSpPr>
        <p:spPr>
          <a:xfrm flipV="1">
            <a:off x="3574199" y="1751105"/>
            <a:ext cx="522028" cy="32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581694BA-A0E4-124B-B056-ED8433A083D3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3D2D748-2B78-A64F-B5E0-D9EDC4C14B6F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0555511-1574-144B-A7DF-6A6DB2AACABF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C6E402E3-A69F-7048-8A75-CDE82DA809A8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5D03D43-38BD-6947-B912-E955A351B83E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E96C0E-8018-C045-AEC2-E035D9BB3538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DC860BBE-6E6B-DD4B-86CA-C2D380FE3498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62D9B3B3-42D6-C847-BB46-84F10EBE417D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3D55FB-ABE0-BD42-8F95-E1AB9A31F8D3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FD713EE3-7391-994D-8EBF-2F5B3410A64C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5136146-7852-0649-AE09-7A507D905A83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5AB5B60-138E-3444-9C31-A5E29AB5E8D3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0B7B5D1-484A-CC4B-8CF2-26AB742FADB7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5DC4433-7724-5E46-A26C-D328367AA07C}"/>
              </a:ext>
            </a:extLst>
          </p:cNvPr>
          <p:cNvCxnSpPr>
            <a:stCxn id="41" idx="0"/>
            <a:endCxn id="35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EE6A095-B097-704A-89B5-F3AA745F52EC}"/>
              </a:ext>
            </a:extLst>
          </p:cNvPr>
          <p:cNvCxnSpPr>
            <a:stCxn id="38" idx="0"/>
            <a:endCxn id="35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706;p58">
            <a:extLst>
              <a:ext uri="{FF2B5EF4-FFF2-40B4-BE49-F238E27FC236}">
                <a16:creationId xmlns:a16="http://schemas.microsoft.com/office/drawing/2014/main" id="{8A9DDBF6-CB91-B24D-83CE-78237A6AC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476" y="266029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 (4)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9185281-3C76-CD4E-AC59-A6408341A421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3076076" y="1623826"/>
            <a:ext cx="967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86B17CE-DE26-5A41-9A27-7D41F1074165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699;p58">
            <a:extLst>
              <a:ext uri="{FF2B5EF4-FFF2-40B4-BE49-F238E27FC236}">
                <a16:creationId xmlns:a16="http://schemas.microsoft.com/office/drawing/2014/main" id="{96EB4D04-2DCB-5B49-8775-4A9803F31E8B}"/>
              </a:ext>
            </a:extLst>
          </p:cNvPr>
          <p:cNvSpPr txBox="1">
            <a:spLocks/>
          </p:cNvSpPr>
          <p:nvPr/>
        </p:nvSpPr>
        <p:spPr>
          <a:xfrm>
            <a:off x="1397897" y="3578066"/>
            <a:ext cx="2173539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Crear el nuevo elemento como un nodo único en un árbol nuevo</a:t>
            </a:r>
          </a:p>
        </p:txBody>
      </p:sp>
      <p:sp>
        <p:nvSpPr>
          <p:cNvPr id="95" name="Google Shape;701;p58">
            <a:extLst>
              <a:ext uri="{FF2B5EF4-FFF2-40B4-BE49-F238E27FC236}">
                <a16:creationId xmlns:a16="http://schemas.microsoft.com/office/drawing/2014/main" id="{C9A94CC3-2403-F141-AF76-F380DA57D98F}"/>
              </a:ext>
            </a:extLst>
          </p:cNvPr>
          <p:cNvSpPr txBox="1">
            <a:spLocks/>
          </p:cNvSpPr>
          <p:nvPr/>
        </p:nvSpPr>
        <p:spPr>
          <a:xfrm>
            <a:off x="3352608" y="4155685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Agregarlo a la lista de raíces (</a:t>
            </a:r>
            <a:r>
              <a:rPr lang="es-ES_tradnl" sz="900" i="1" dirty="0" err="1"/>
              <a:t>heap</a:t>
            </a:r>
            <a:r>
              <a:rPr lang="es-ES_tradnl" sz="900" dirty="0"/>
              <a:t>)</a:t>
            </a:r>
          </a:p>
        </p:txBody>
      </p:sp>
      <p:sp>
        <p:nvSpPr>
          <p:cNvPr id="96" name="Google Shape;703;p58">
            <a:extLst>
              <a:ext uri="{FF2B5EF4-FFF2-40B4-BE49-F238E27FC236}">
                <a16:creationId xmlns:a16="http://schemas.microsoft.com/office/drawing/2014/main" id="{4414666E-131F-E048-957E-17E4D33F8EB4}"/>
              </a:ext>
            </a:extLst>
          </p:cNvPr>
          <p:cNvSpPr txBox="1">
            <a:spLocks/>
          </p:cNvSpPr>
          <p:nvPr/>
        </p:nvSpPr>
        <p:spPr>
          <a:xfrm>
            <a:off x="5158845" y="45446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97" name="Google Shape;705;p58">
            <a:extLst>
              <a:ext uri="{FF2B5EF4-FFF2-40B4-BE49-F238E27FC236}">
                <a16:creationId xmlns:a16="http://schemas.microsoft.com/office/drawing/2014/main" id="{0F45C5DC-4CDF-D342-B314-260A43F49820}"/>
              </a:ext>
            </a:extLst>
          </p:cNvPr>
          <p:cNvSpPr txBox="1">
            <a:spLocks/>
          </p:cNvSpPr>
          <p:nvPr/>
        </p:nvSpPr>
        <p:spPr>
          <a:xfrm>
            <a:off x="6947891" y="31541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98" name="Google Shape;707;p58">
            <a:extLst>
              <a:ext uri="{FF2B5EF4-FFF2-40B4-BE49-F238E27FC236}">
                <a16:creationId xmlns:a16="http://schemas.microsoft.com/office/drawing/2014/main" id="{80F4CAB0-7610-E245-A8D4-644664D55D62}"/>
              </a:ext>
            </a:extLst>
          </p:cNvPr>
          <p:cNvSpPr/>
          <p:nvPr/>
        </p:nvSpPr>
        <p:spPr>
          <a:xfrm rot="-5400000">
            <a:off x="5079304" y="839517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0" name="Google Shape;709;p58">
            <a:extLst>
              <a:ext uri="{FF2B5EF4-FFF2-40B4-BE49-F238E27FC236}">
                <a16:creationId xmlns:a16="http://schemas.microsoft.com/office/drawing/2014/main" id="{07407ADC-6097-E442-AE82-3F93C934888E}"/>
              </a:ext>
            </a:extLst>
          </p:cNvPr>
          <p:cNvSpPr/>
          <p:nvPr/>
        </p:nvSpPr>
        <p:spPr>
          <a:xfrm>
            <a:off x="3938242" y="4004667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1" name="Google Shape;710;p58">
            <a:extLst>
              <a:ext uri="{FF2B5EF4-FFF2-40B4-BE49-F238E27FC236}">
                <a16:creationId xmlns:a16="http://schemas.microsoft.com/office/drawing/2014/main" id="{5DC340D5-F63D-E34B-AAE5-34C56DB525FF}"/>
              </a:ext>
            </a:extLst>
          </p:cNvPr>
          <p:cNvSpPr/>
          <p:nvPr/>
        </p:nvSpPr>
        <p:spPr>
          <a:xfrm>
            <a:off x="5730167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2" name="Google Shape;711;p58">
            <a:extLst>
              <a:ext uri="{FF2B5EF4-FFF2-40B4-BE49-F238E27FC236}">
                <a16:creationId xmlns:a16="http://schemas.microsoft.com/office/drawing/2014/main" id="{D751769F-2D10-B246-B6B1-D6F7D66481A2}"/>
              </a:ext>
            </a:extLst>
          </p:cNvPr>
          <p:cNvSpPr/>
          <p:nvPr/>
        </p:nvSpPr>
        <p:spPr>
          <a:xfrm>
            <a:off x="752209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3" name="Google Shape;1191;p74">
            <a:extLst>
              <a:ext uri="{FF2B5EF4-FFF2-40B4-BE49-F238E27FC236}">
                <a16:creationId xmlns:a16="http://schemas.microsoft.com/office/drawing/2014/main" id="{504C0055-2EAF-5341-904B-CE8DC76AE3DD}"/>
              </a:ext>
            </a:extLst>
          </p:cNvPr>
          <p:cNvSpPr/>
          <p:nvPr/>
        </p:nvSpPr>
        <p:spPr>
          <a:xfrm>
            <a:off x="6918632" y="4618562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104" name="Google Shape;6894;p82">
            <a:extLst>
              <a:ext uri="{FF2B5EF4-FFF2-40B4-BE49-F238E27FC236}">
                <a16:creationId xmlns:a16="http://schemas.microsoft.com/office/drawing/2014/main" id="{E6394FA2-C5FE-504B-820B-9801678BD8D2}"/>
              </a:ext>
            </a:extLst>
          </p:cNvPr>
          <p:cNvGrpSpPr/>
          <p:nvPr/>
        </p:nvGrpSpPr>
        <p:grpSpPr>
          <a:xfrm>
            <a:off x="5843448" y="4166201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105" name="Google Shape;6895;p82">
              <a:extLst>
                <a:ext uri="{FF2B5EF4-FFF2-40B4-BE49-F238E27FC236}">
                  <a16:creationId xmlns:a16="http://schemas.microsoft.com/office/drawing/2014/main" id="{2FB30774-90DB-1D48-9188-6C6ADA2B5016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6" name="Google Shape;6896;p82">
              <a:extLst>
                <a:ext uri="{FF2B5EF4-FFF2-40B4-BE49-F238E27FC236}">
                  <a16:creationId xmlns:a16="http://schemas.microsoft.com/office/drawing/2014/main" id="{CD67DCD9-CADD-3F4E-843D-5109CAF254CC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7" name="Google Shape;6897;p82">
              <a:extLst>
                <a:ext uri="{FF2B5EF4-FFF2-40B4-BE49-F238E27FC236}">
                  <a16:creationId xmlns:a16="http://schemas.microsoft.com/office/drawing/2014/main" id="{53CF3F0E-F6A5-9042-862D-E97B677291D1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8" name="Google Shape;6898;p82">
              <a:extLst>
                <a:ext uri="{FF2B5EF4-FFF2-40B4-BE49-F238E27FC236}">
                  <a16:creationId xmlns:a16="http://schemas.microsoft.com/office/drawing/2014/main" id="{B8A70EF8-2EAF-9D44-A036-78AB955555EE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09" name="Google Shape;6320;p81">
            <a:extLst>
              <a:ext uri="{FF2B5EF4-FFF2-40B4-BE49-F238E27FC236}">
                <a16:creationId xmlns:a16="http://schemas.microsoft.com/office/drawing/2014/main" id="{8AAAAAD2-074D-2A4D-99B5-6E1471033BFB}"/>
              </a:ext>
            </a:extLst>
          </p:cNvPr>
          <p:cNvGrpSpPr/>
          <p:nvPr/>
        </p:nvGrpSpPr>
        <p:grpSpPr>
          <a:xfrm>
            <a:off x="7694419" y="4084720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110" name="Google Shape;6321;p81">
              <a:extLst>
                <a:ext uri="{FF2B5EF4-FFF2-40B4-BE49-F238E27FC236}">
                  <a16:creationId xmlns:a16="http://schemas.microsoft.com/office/drawing/2014/main" id="{7ABDA1C6-6060-6745-9245-7AA695DFF751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1" name="Google Shape;6322;p81">
              <a:extLst>
                <a:ext uri="{FF2B5EF4-FFF2-40B4-BE49-F238E27FC236}">
                  <a16:creationId xmlns:a16="http://schemas.microsoft.com/office/drawing/2014/main" id="{8604EDD8-3205-9D44-A310-95735772DAD8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2" name="Google Shape;6323;p81">
              <a:extLst>
                <a:ext uri="{FF2B5EF4-FFF2-40B4-BE49-F238E27FC236}">
                  <a16:creationId xmlns:a16="http://schemas.microsoft.com/office/drawing/2014/main" id="{60600223-1EC8-B545-84F3-BFBD1B4444C0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3" name="Google Shape;8508;p86">
            <a:extLst>
              <a:ext uri="{FF2B5EF4-FFF2-40B4-BE49-F238E27FC236}">
                <a16:creationId xmlns:a16="http://schemas.microsoft.com/office/drawing/2014/main" id="{2F234336-79D6-8644-9D99-8120777E361B}"/>
              </a:ext>
            </a:extLst>
          </p:cNvPr>
          <p:cNvGrpSpPr/>
          <p:nvPr/>
        </p:nvGrpSpPr>
        <p:grpSpPr>
          <a:xfrm>
            <a:off x="4073335" y="4136555"/>
            <a:ext cx="305390" cy="255910"/>
            <a:chOff x="-6696925" y="3272575"/>
            <a:chExt cx="307200" cy="291425"/>
          </a:xfrm>
          <a:solidFill>
            <a:schemeClr val="tx1"/>
          </a:solidFill>
        </p:grpSpPr>
        <p:sp>
          <p:nvSpPr>
            <p:cNvPr id="114" name="Google Shape;8509;p86">
              <a:extLst>
                <a:ext uri="{FF2B5EF4-FFF2-40B4-BE49-F238E27FC236}">
                  <a16:creationId xmlns:a16="http://schemas.microsoft.com/office/drawing/2014/main" id="{C18A1866-7F00-B040-B624-8E5CEEEBBA3D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5" name="Google Shape;8510;p86">
              <a:extLst>
                <a:ext uri="{FF2B5EF4-FFF2-40B4-BE49-F238E27FC236}">
                  <a16:creationId xmlns:a16="http://schemas.microsoft.com/office/drawing/2014/main" id="{68001DD5-6055-054C-959C-F37C79537C6E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D243361B-D1D0-7F45-B393-B19FFB2B9275}"/>
              </a:ext>
            </a:extLst>
          </p:cNvPr>
          <p:cNvSpPr/>
          <p:nvPr/>
        </p:nvSpPr>
        <p:spPr>
          <a:xfrm>
            <a:off x="1388646" y="144987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60" name="Google Shape;708;p58">
            <a:extLst>
              <a:ext uri="{FF2B5EF4-FFF2-40B4-BE49-F238E27FC236}">
                <a16:creationId xmlns:a16="http://schemas.microsoft.com/office/drawing/2014/main" id="{15AF102E-ECD0-D64D-B120-BAAECB1DDA20}"/>
              </a:ext>
            </a:extLst>
          </p:cNvPr>
          <p:cNvSpPr/>
          <p:nvPr/>
        </p:nvSpPr>
        <p:spPr>
          <a:xfrm>
            <a:off x="2146317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61" name="Google Shape;8627;p86">
            <a:extLst>
              <a:ext uri="{FF2B5EF4-FFF2-40B4-BE49-F238E27FC236}">
                <a16:creationId xmlns:a16="http://schemas.microsoft.com/office/drawing/2014/main" id="{95CD1394-90E3-9647-964D-28E9C839EAAE}"/>
              </a:ext>
            </a:extLst>
          </p:cNvPr>
          <p:cNvGrpSpPr/>
          <p:nvPr/>
        </p:nvGrpSpPr>
        <p:grpSpPr>
          <a:xfrm>
            <a:off x="2255170" y="4110364"/>
            <a:ext cx="359006" cy="321570"/>
            <a:chOff x="-4118225" y="3990475"/>
            <a:chExt cx="292225" cy="273325"/>
          </a:xfrm>
          <a:solidFill>
            <a:schemeClr val="bg1"/>
          </a:solidFill>
        </p:grpSpPr>
        <p:sp>
          <p:nvSpPr>
            <p:cNvPr id="62" name="Google Shape;8628;p86">
              <a:extLst>
                <a:ext uri="{FF2B5EF4-FFF2-40B4-BE49-F238E27FC236}">
                  <a16:creationId xmlns:a16="http://schemas.microsoft.com/office/drawing/2014/main" id="{7DF2DD31-7135-7148-9ECC-016FA367B4EB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63" name="Google Shape;8629;p86">
              <a:extLst>
                <a:ext uri="{FF2B5EF4-FFF2-40B4-BE49-F238E27FC236}">
                  <a16:creationId xmlns:a16="http://schemas.microsoft.com/office/drawing/2014/main" id="{8BFF4F53-8C26-D74B-8A3A-83C0295A6CBA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64" name="Google Shape;8630;p86">
              <a:extLst>
                <a:ext uri="{FF2B5EF4-FFF2-40B4-BE49-F238E27FC236}">
                  <a16:creationId xmlns:a16="http://schemas.microsoft.com/office/drawing/2014/main" id="{26FB7800-9F05-BE41-A104-E5933D1D8219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65" name="Google Shape;8631;p86">
              <a:extLst>
                <a:ext uri="{FF2B5EF4-FFF2-40B4-BE49-F238E27FC236}">
                  <a16:creationId xmlns:a16="http://schemas.microsoft.com/office/drawing/2014/main" id="{35E261BD-89A4-8545-87F5-B90B5885DBFB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DDA091C-DABB-2F4D-8F68-E723B5816210}"/>
              </a:ext>
            </a:extLst>
          </p:cNvPr>
          <p:cNvCxnSpPr>
            <a:stCxn id="59" idx="6"/>
            <a:endCxn id="24" idx="2"/>
          </p:cNvCxnSpPr>
          <p:nvPr/>
        </p:nvCxnSpPr>
        <p:spPr>
          <a:xfrm flipV="1">
            <a:off x="1748646" y="1623826"/>
            <a:ext cx="217022" cy="60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80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06;p58">
            <a:extLst>
              <a:ext uri="{FF2B5EF4-FFF2-40B4-BE49-F238E27FC236}">
                <a16:creationId xmlns:a16="http://schemas.microsoft.com/office/drawing/2014/main" id="{8A9DDBF6-CB91-B24D-83CE-78237A6AC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476" y="266029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 (4)</a:t>
            </a:r>
          </a:p>
        </p:txBody>
      </p:sp>
      <p:sp>
        <p:nvSpPr>
          <p:cNvPr id="94" name="Google Shape;699;p58">
            <a:extLst>
              <a:ext uri="{FF2B5EF4-FFF2-40B4-BE49-F238E27FC236}">
                <a16:creationId xmlns:a16="http://schemas.microsoft.com/office/drawing/2014/main" id="{96EB4D04-2DCB-5B49-8775-4A9803F31E8B}"/>
              </a:ext>
            </a:extLst>
          </p:cNvPr>
          <p:cNvSpPr txBox="1">
            <a:spLocks/>
          </p:cNvSpPr>
          <p:nvPr/>
        </p:nvSpPr>
        <p:spPr>
          <a:xfrm>
            <a:off x="1397897" y="3578066"/>
            <a:ext cx="2173539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Crear el nuevo elemento como un nodo único en un árbol nuevo</a:t>
            </a:r>
          </a:p>
        </p:txBody>
      </p:sp>
      <p:sp>
        <p:nvSpPr>
          <p:cNvPr id="95" name="Google Shape;701;p58">
            <a:extLst>
              <a:ext uri="{FF2B5EF4-FFF2-40B4-BE49-F238E27FC236}">
                <a16:creationId xmlns:a16="http://schemas.microsoft.com/office/drawing/2014/main" id="{C9A94CC3-2403-F141-AF76-F380DA57D98F}"/>
              </a:ext>
            </a:extLst>
          </p:cNvPr>
          <p:cNvSpPr txBox="1">
            <a:spLocks/>
          </p:cNvSpPr>
          <p:nvPr/>
        </p:nvSpPr>
        <p:spPr>
          <a:xfrm>
            <a:off x="3352608" y="4155685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Agregarlo a la lista de raíces (</a:t>
            </a:r>
            <a:r>
              <a:rPr lang="es-ES_tradnl" sz="900" i="1" dirty="0" err="1"/>
              <a:t>heap</a:t>
            </a:r>
            <a:r>
              <a:rPr lang="es-ES_tradnl" sz="900" dirty="0"/>
              <a:t>)</a:t>
            </a:r>
          </a:p>
        </p:txBody>
      </p:sp>
      <p:sp>
        <p:nvSpPr>
          <p:cNvPr id="96" name="Google Shape;703;p58">
            <a:extLst>
              <a:ext uri="{FF2B5EF4-FFF2-40B4-BE49-F238E27FC236}">
                <a16:creationId xmlns:a16="http://schemas.microsoft.com/office/drawing/2014/main" id="{4414666E-131F-E048-957E-17E4D33F8EB4}"/>
              </a:ext>
            </a:extLst>
          </p:cNvPr>
          <p:cNvSpPr txBox="1">
            <a:spLocks/>
          </p:cNvSpPr>
          <p:nvPr/>
        </p:nvSpPr>
        <p:spPr>
          <a:xfrm>
            <a:off x="5158845" y="45446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97" name="Google Shape;705;p58">
            <a:extLst>
              <a:ext uri="{FF2B5EF4-FFF2-40B4-BE49-F238E27FC236}">
                <a16:creationId xmlns:a16="http://schemas.microsoft.com/office/drawing/2014/main" id="{0F45C5DC-4CDF-D342-B314-260A43F49820}"/>
              </a:ext>
            </a:extLst>
          </p:cNvPr>
          <p:cNvSpPr txBox="1">
            <a:spLocks/>
          </p:cNvSpPr>
          <p:nvPr/>
        </p:nvSpPr>
        <p:spPr>
          <a:xfrm>
            <a:off x="6947891" y="31541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98" name="Google Shape;707;p58">
            <a:extLst>
              <a:ext uri="{FF2B5EF4-FFF2-40B4-BE49-F238E27FC236}">
                <a16:creationId xmlns:a16="http://schemas.microsoft.com/office/drawing/2014/main" id="{80F4CAB0-7610-E245-A8D4-644664D55D62}"/>
              </a:ext>
            </a:extLst>
          </p:cNvPr>
          <p:cNvSpPr/>
          <p:nvPr/>
        </p:nvSpPr>
        <p:spPr>
          <a:xfrm rot="-5400000">
            <a:off x="5079304" y="839517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9" name="Google Shape;708;p58">
            <a:extLst>
              <a:ext uri="{FF2B5EF4-FFF2-40B4-BE49-F238E27FC236}">
                <a16:creationId xmlns:a16="http://schemas.microsoft.com/office/drawing/2014/main" id="{0CD483F7-6FBC-034F-B7BB-1D39E54E26CB}"/>
              </a:ext>
            </a:extLst>
          </p:cNvPr>
          <p:cNvSpPr/>
          <p:nvPr/>
        </p:nvSpPr>
        <p:spPr>
          <a:xfrm>
            <a:off x="2146317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0" name="Google Shape;709;p58">
            <a:extLst>
              <a:ext uri="{FF2B5EF4-FFF2-40B4-BE49-F238E27FC236}">
                <a16:creationId xmlns:a16="http://schemas.microsoft.com/office/drawing/2014/main" id="{07407ADC-6097-E442-AE82-3F93C934888E}"/>
              </a:ext>
            </a:extLst>
          </p:cNvPr>
          <p:cNvSpPr/>
          <p:nvPr/>
        </p:nvSpPr>
        <p:spPr>
          <a:xfrm>
            <a:off x="393824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1" name="Google Shape;710;p58">
            <a:extLst>
              <a:ext uri="{FF2B5EF4-FFF2-40B4-BE49-F238E27FC236}">
                <a16:creationId xmlns:a16="http://schemas.microsoft.com/office/drawing/2014/main" id="{5DC340D5-F63D-E34B-AAE5-34C56DB525FF}"/>
              </a:ext>
            </a:extLst>
          </p:cNvPr>
          <p:cNvSpPr/>
          <p:nvPr/>
        </p:nvSpPr>
        <p:spPr>
          <a:xfrm>
            <a:off x="5730167" y="4004667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2" name="Google Shape;711;p58">
            <a:extLst>
              <a:ext uri="{FF2B5EF4-FFF2-40B4-BE49-F238E27FC236}">
                <a16:creationId xmlns:a16="http://schemas.microsoft.com/office/drawing/2014/main" id="{D751769F-2D10-B246-B6B1-D6F7D66481A2}"/>
              </a:ext>
            </a:extLst>
          </p:cNvPr>
          <p:cNvSpPr/>
          <p:nvPr/>
        </p:nvSpPr>
        <p:spPr>
          <a:xfrm>
            <a:off x="752209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3" name="Google Shape;1191;p74">
            <a:extLst>
              <a:ext uri="{FF2B5EF4-FFF2-40B4-BE49-F238E27FC236}">
                <a16:creationId xmlns:a16="http://schemas.microsoft.com/office/drawing/2014/main" id="{504C0055-2EAF-5341-904B-CE8DC76AE3DD}"/>
              </a:ext>
            </a:extLst>
          </p:cNvPr>
          <p:cNvSpPr/>
          <p:nvPr/>
        </p:nvSpPr>
        <p:spPr>
          <a:xfrm>
            <a:off x="6918632" y="4618562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104" name="Google Shape;6894;p82">
            <a:extLst>
              <a:ext uri="{FF2B5EF4-FFF2-40B4-BE49-F238E27FC236}">
                <a16:creationId xmlns:a16="http://schemas.microsoft.com/office/drawing/2014/main" id="{E6394FA2-C5FE-504B-820B-9801678BD8D2}"/>
              </a:ext>
            </a:extLst>
          </p:cNvPr>
          <p:cNvGrpSpPr/>
          <p:nvPr/>
        </p:nvGrpSpPr>
        <p:grpSpPr>
          <a:xfrm>
            <a:off x="5843448" y="4166201"/>
            <a:ext cx="342632" cy="226264"/>
            <a:chOff x="5358450" y="4015675"/>
            <a:chExt cx="289875" cy="191425"/>
          </a:xfrm>
          <a:solidFill>
            <a:schemeClr val="tx1"/>
          </a:solidFill>
        </p:grpSpPr>
        <p:sp>
          <p:nvSpPr>
            <p:cNvPr id="105" name="Google Shape;6895;p82">
              <a:extLst>
                <a:ext uri="{FF2B5EF4-FFF2-40B4-BE49-F238E27FC236}">
                  <a16:creationId xmlns:a16="http://schemas.microsoft.com/office/drawing/2014/main" id="{2FB30774-90DB-1D48-9188-6C6ADA2B5016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6" name="Google Shape;6896;p82">
              <a:extLst>
                <a:ext uri="{FF2B5EF4-FFF2-40B4-BE49-F238E27FC236}">
                  <a16:creationId xmlns:a16="http://schemas.microsoft.com/office/drawing/2014/main" id="{CD67DCD9-CADD-3F4E-843D-5109CAF254CC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7" name="Google Shape;6897;p82">
              <a:extLst>
                <a:ext uri="{FF2B5EF4-FFF2-40B4-BE49-F238E27FC236}">
                  <a16:creationId xmlns:a16="http://schemas.microsoft.com/office/drawing/2014/main" id="{53CF3F0E-F6A5-9042-862D-E97B677291D1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8" name="Google Shape;6898;p82">
              <a:extLst>
                <a:ext uri="{FF2B5EF4-FFF2-40B4-BE49-F238E27FC236}">
                  <a16:creationId xmlns:a16="http://schemas.microsoft.com/office/drawing/2014/main" id="{B8A70EF8-2EAF-9D44-A036-78AB955555EE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09" name="Google Shape;6320;p81">
            <a:extLst>
              <a:ext uri="{FF2B5EF4-FFF2-40B4-BE49-F238E27FC236}">
                <a16:creationId xmlns:a16="http://schemas.microsoft.com/office/drawing/2014/main" id="{8AAAAAD2-074D-2A4D-99B5-6E1471033BFB}"/>
              </a:ext>
            </a:extLst>
          </p:cNvPr>
          <p:cNvGrpSpPr/>
          <p:nvPr/>
        </p:nvGrpSpPr>
        <p:grpSpPr>
          <a:xfrm>
            <a:off x="7694419" y="4084720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110" name="Google Shape;6321;p81">
              <a:extLst>
                <a:ext uri="{FF2B5EF4-FFF2-40B4-BE49-F238E27FC236}">
                  <a16:creationId xmlns:a16="http://schemas.microsoft.com/office/drawing/2014/main" id="{7ABDA1C6-6060-6745-9245-7AA695DFF751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1" name="Google Shape;6322;p81">
              <a:extLst>
                <a:ext uri="{FF2B5EF4-FFF2-40B4-BE49-F238E27FC236}">
                  <a16:creationId xmlns:a16="http://schemas.microsoft.com/office/drawing/2014/main" id="{8604EDD8-3205-9D44-A310-95735772DAD8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2" name="Google Shape;6323;p81">
              <a:extLst>
                <a:ext uri="{FF2B5EF4-FFF2-40B4-BE49-F238E27FC236}">
                  <a16:creationId xmlns:a16="http://schemas.microsoft.com/office/drawing/2014/main" id="{60600223-1EC8-B545-84F3-BFBD1B4444C0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3" name="Google Shape;8508;p86">
            <a:extLst>
              <a:ext uri="{FF2B5EF4-FFF2-40B4-BE49-F238E27FC236}">
                <a16:creationId xmlns:a16="http://schemas.microsoft.com/office/drawing/2014/main" id="{2F234336-79D6-8644-9D99-8120777E361B}"/>
              </a:ext>
            </a:extLst>
          </p:cNvPr>
          <p:cNvGrpSpPr/>
          <p:nvPr/>
        </p:nvGrpSpPr>
        <p:grpSpPr>
          <a:xfrm>
            <a:off x="4073335" y="4136555"/>
            <a:ext cx="305390" cy="25591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114" name="Google Shape;8509;p86">
              <a:extLst>
                <a:ext uri="{FF2B5EF4-FFF2-40B4-BE49-F238E27FC236}">
                  <a16:creationId xmlns:a16="http://schemas.microsoft.com/office/drawing/2014/main" id="{C18A1866-7F00-B040-B624-8E5CEEEBBA3D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5" name="Google Shape;8510;p86">
              <a:extLst>
                <a:ext uri="{FF2B5EF4-FFF2-40B4-BE49-F238E27FC236}">
                  <a16:creationId xmlns:a16="http://schemas.microsoft.com/office/drawing/2014/main" id="{68001DD5-6055-054C-959C-F37C79537C6E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6" name="Google Shape;8627;p86">
            <a:extLst>
              <a:ext uri="{FF2B5EF4-FFF2-40B4-BE49-F238E27FC236}">
                <a16:creationId xmlns:a16="http://schemas.microsoft.com/office/drawing/2014/main" id="{3822AA91-3249-FD49-84B0-4451BD5D7FD5}"/>
              </a:ext>
            </a:extLst>
          </p:cNvPr>
          <p:cNvGrpSpPr/>
          <p:nvPr/>
        </p:nvGrpSpPr>
        <p:grpSpPr>
          <a:xfrm>
            <a:off x="2255170" y="4110364"/>
            <a:ext cx="359006" cy="321570"/>
            <a:chOff x="-4118225" y="3990475"/>
            <a:chExt cx="292225" cy="273325"/>
          </a:xfrm>
          <a:solidFill>
            <a:schemeClr val="bg1"/>
          </a:solidFill>
        </p:grpSpPr>
        <p:sp>
          <p:nvSpPr>
            <p:cNvPr id="117" name="Google Shape;8628;p86">
              <a:extLst>
                <a:ext uri="{FF2B5EF4-FFF2-40B4-BE49-F238E27FC236}">
                  <a16:creationId xmlns:a16="http://schemas.microsoft.com/office/drawing/2014/main" id="{B531D35C-1949-584B-8F28-E9429F0D265C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8" name="Google Shape;8629;p86">
              <a:extLst>
                <a:ext uri="{FF2B5EF4-FFF2-40B4-BE49-F238E27FC236}">
                  <a16:creationId xmlns:a16="http://schemas.microsoft.com/office/drawing/2014/main" id="{618220C9-E56E-2743-ABFB-B93DC1AF3191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9" name="Google Shape;8630;p86">
              <a:extLst>
                <a:ext uri="{FF2B5EF4-FFF2-40B4-BE49-F238E27FC236}">
                  <a16:creationId xmlns:a16="http://schemas.microsoft.com/office/drawing/2014/main" id="{B45F2656-D7E3-C841-92EC-2570A8B0BCAE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20" name="Google Shape;8631;p86">
              <a:extLst>
                <a:ext uri="{FF2B5EF4-FFF2-40B4-BE49-F238E27FC236}">
                  <a16:creationId xmlns:a16="http://schemas.microsoft.com/office/drawing/2014/main" id="{1BD17059-1935-AC4D-BDB5-A15D7573C166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8DB4C3C-10D2-C04F-9C3C-63C8EF0DD9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2325668" y="1623826"/>
            <a:ext cx="2185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5411F793-201A-E048-B741-C7D116C67492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1E6E858-0E91-734D-A439-31C9CD2F7D71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00D1EE9-2BCD-7D48-9A51-610C8D89DA9A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82DA8F7-6CB1-2143-96A2-854C615F60AD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44019188-0874-2843-B695-628B1BDCA885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21E84802-2EAB-7649-898C-5B24B3152575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DB8D748-B4D7-2143-B805-BAB0E3B3CA1E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5B55733D-156D-1647-8B32-9321D92D6945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6D8B847-6478-8E45-85CF-3F33FD38661E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1D9F5D3-B9B3-3E46-B56A-92EFD71D8F48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31C14952-58D1-4647-835D-A5BEA7B4FC4C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9AFFB5A9-463B-0E4A-BDC0-73F8402AF6F3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F17FCE3-4BF5-B24F-B7F6-B9333BF111A1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C6CEFAA-E2E2-9E45-8C5A-EE342F09168F}"/>
              </a:ext>
            </a:extLst>
          </p:cNvPr>
          <p:cNvCxnSpPr>
            <a:cxnSpLocks/>
            <a:stCxn id="82" idx="0"/>
            <a:endCxn id="79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47C6A3C-AF4C-7146-A8B4-EFF5F5564F11}"/>
              </a:ext>
            </a:extLst>
          </p:cNvPr>
          <p:cNvCxnSpPr>
            <a:stCxn id="79" idx="0"/>
            <a:endCxn id="73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0268BC78-C80B-F141-9323-82EE0867E3E9}"/>
              </a:ext>
            </a:extLst>
          </p:cNvPr>
          <p:cNvCxnSpPr>
            <a:stCxn id="76" idx="0"/>
            <a:endCxn id="73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AF922CA-DF1A-B541-B804-57A9679CAA30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A0632187-05E8-344B-AD31-DDC5A1BDB854}"/>
              </a:ext>
            </a:extLst>
          </p:cNvPr>
          <p:cNvSpPr/>
          <p:nvPr/>
        </p:nvSpPr>
        <p:spPr>
          <a:xfrm>
            <a:off x="1388646" y="144987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ED4E0BE-B512-DF4D-B52F-0226A11A7AE6}"/>
              </a:ext>
            </a:extLst>
          </p:cNvPr>
          <p:cNvCxnSpPr>
            <a:stCxn id="91" idx="6"/>
            <a:endCxn id="60" idx="2"/>
          </p:cNvCxnSpPr>
          <p:nvPr/>
        </p:nvCxnSpPr>
        <p:spPr>
          <a:xfrm flipV="1">
            <a:off x="1748646" y="1623826"/>
            <a:ext cx="217022" cy="60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rchetes 1">
            <a:extLst>
              <a:ext uri="{FF2B5EF4-FFF2-40B4-BE49-F238E27FC236}">
                <a16:creationId xmlns:a16="http://schemas.microsoft.com/office/drawing/2014/main" id="{A04EAC2B-BF54-9149-BE28-483487D0A2C0}"/>
              </a:ext>
            </a:extLst>
          </p:cNvPr>
          <p:cNvSpPr/>
          <p:nvPr/>
        </p:nvSpPr>
        <p:spPr>
          <a:xfrm>
            <a:off x="1210429" y="1282792"/>
            <a:ext cx="1297296" cy="7762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609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06;p58">
            <a:extLst>
              <a:ext uri="{FF2B5EF4-FFF2-40B4-BE49-F238E27FC236}">
                <a16:creationId xmlns:a16="http://schemas.microsoft.com/office/drawing/2014/main" id="{8A9DDBF6-CB91-B24D-83CE-78237A6AC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476" y="266029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 (4)</a:t>
            </a:r>
          </a:p>
        </p:txBody>
      </p:sp>
      <p:sp>
        <p:nvSpPr>
          <p:cNvPr id="94" name="Google Shape;699;p58">
            <a:extLst>
              <a:ext uri="{FF2B5EF4-FFF2-40B4-BE49-F238E27FC236}">
                <a16:creationId xmlns:a16="http://schemas.microsoft.com/office/drawing/2014/main" id="{96EB4D04-2DCB-5B49-8775-4A9803F31E8B}"/>
              </a:ext>
            </a:extLst>
          </p:cNvPr>
          <p:cNvSpPr txBox="1">
            <a:spLocks/>
          </p:cNvSpPr>
          <p:nvPr/>
        </p:nvSpPr>
        <p:spPr>
          <a:xfrm>
            <a:off x="1397897" y="3578066"/>
            <a:ext cx="2173539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Crear el nuevo elemento como un nodo único en un árbol nuevo</a:t>
            </a:r>
          </a:p>
        </p:txBody>
      </p:sp>
      <p:sp>
        <p:nvSpPr>
          <p:cNvPr id="95" name="Google Shape;701;p58">
            <a:extLst>
              <a:ext uri="{FF2B5EF4-FFF2-40B4-BE49-F238E27FC236}">
                <a16:creationId xmlns:a16="http://schemas.microsoft.com/office/drawing/2014/main" id="{C9A94CC3-2403-F141-AF76-F380DA57D98F}"/>
              </a:ext>
            </a:extLst>
          </p:cNvPr>
          <p:cNvSpPr txBox="1">
            <a:spLocks/>
          </p:cNvSpPr>
          <p:nvPr/>
        </p:nvSpPr>
        <p:spPr>
          <a:xfrm>
            <a:off x="3352608" y="4155685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Agregarlo a la lista de raíces (</a:t>
            </a:r>
            <a:r>
              <a:rPr lang="es-ES_tradnl" sz="900" i="1" dirty="0" err="1"/>
              <a:t>heap</a:t>
            </a:r>
            <a:r>
              <a:rPr lang="es-ES_tradnl" sz="900" dirty="0"/>
              <a:t>)</a:t>
            </a:r>
          </a:p>
        </p:txBody>
      </p:sp>
      <p:sp>
        <p:nvSpPr>
          <p:cNvPr id="96" name="Google Shape;703;p58">
            <a:extLst>
              <a:ext uri="{FF2B5EF4-FFF2-40B4-BE49-F238E27FC236}">
                <a16:creationId xmlns:a16="http://schemas.microsoft.com/office/drawing/2014/main" id="{4414666E-131F-E048-957E-17E4D33F8EB4}"/>
              </a:ext>
            </a:extLst>
          </p:cNvPr>
          <p:cNvSpPr txBox="1">
            <a:spLocks/>
          </p:cNvSpPr>
          <p:nvPr/>
        </p:nvSpPr>
        <p:spPr>
          <a:xfrm>
            <a:off x="5158845" y="45446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97" name="Google Shape;705;p58">
            <a:extLst>
              <a:ext uri="{FF2B5EF4-FFF2-40B4-BE49-F238E27FC236}">
                <a16:creationId xmlns:a16="http://schemas.microsoft.com/office/drawing/2014/main" id="{0F45C5DC-4CDF-D342-B314-260A43F49820}"/>
              </a:ext>
            </a:extLst>
          </p:cNvPr>
          <p:cNvSpPr txBox="1">
            <a:spLocks/>
          </p:cNvSpPr>
          <p:nvPr/>
        </p:nvSpPr>
        <p:spPr>
          <a:xfrm>
            <a:off x="6947891" y="315416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98" name="Google Shape;707;p58">
            <a:extLst>
              <a:ext uri="{FF2B5EF4-FFF2-40B4-BE49-F238E27FC236}">
                <a16:creationId xmlns:a16="http://schemas.microsoft.com/office/drawing/2014/main" id="{80F4CAB0-7610-E245-A8D4-644664D55D62}"/>
              </a:ext>
            </a:extLst>
          </p:cNvPr>
          <p:cNvSpPr/>
          <p:nvPr/>
        </p:nvSpPr>
        <p:spPr>
          <a:xfrm rot="-5400000">
            <a:off x="5079304" y="839517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99" name="Google Shape;708;p58">
            <a:extLst>
              <a:ext uri="{FF2B5EF4-FFF2-40B4-BE49-F238E27FC236}">
                <a16:creationId xmlns:a16="http://schemas.microsoft.com/office/drawing/2014/main" id="{0CD483F7-6FBC-034F-B7BB-1D39E54E26CB}"/>
              </a:ext>
            </a:extLst>
          </p:cNvPr>
          <p:cNvSpPr/>
          <p:nvPr/>
        </p:nvSpPr>
        <p:spPr>
          <a:xfrm>
            <a:off x="2146317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0" name="Google Shape;709;p58">
            <a:extLst>
              <a:ext uri="{FF2B5EF4-FFF2-40B4-BE49-F238E27FC236}">
                <a16:creationId xmlns:a16="http://schemas.microsoft.com/office/drawing/2014/main" id="{07407ADC-6097-E442-AE82-3F93C934888E}"/>
              </a:ext>
            </a:extLst>
          </p:cNvPr>
          <p:cNvSpPr/>
          <p:nvPr/>
        </p:nvSpPr>
        <p:spPr>
          <a:xfrm>
            <a:off x="3938242" y="400466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1" name="Google Shape;710;p58">
            <a:extLst>
              <a:ext uri="{FF2B5EF4-FFF2-40B4-BE49-F238E27FC236}">
                <a16:creationId xmlns:a16="http://schemas.microsoft.com/office/drawing/2014/main" id="{5DC340D5-F63D-E34B-AAE5-34C56DB525FF}"/>
              </a:ext>
            </a:extLst>
          </p:cNvPr>
          <p:cNvSpPr/>
          <p:nvPr/>
        </p:nvSpPr>
        <p:spPr>
          <a:xfrm>
            <a:off x="5730167" y="4004667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2" name="Google Shape;711;p58">
            <a:extLst>
              <a:ext uri="{FF2B5EF4-FFF2-40B4-BE49-F238E27FC236}">
                <a16:creationId xmlns:a16="http://schemas.microsoft.com/office/drawing/2014/main" id="{D751769F-2D10-B246-B6B1-D6F7D66481A2}"/>
              </a:ext>
            </a:extLst>
          </p:cNvPr>
          <p:cNvSpPr/>
          <p:nvPr/>
        </p:nvSpPr>
        <p:spPr>
          <a:xfrm>
            <a:off x="7522092" y="4004667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3" name="Google Shape;1191;p74">
            <a:extLst>
              <a:ext uri="{FF2B5EF4-FFF2-40B4-BE49-F238E27FC236}">
                <a16:creationId xmlns:a16="http://schemas.microsoft.com/office/drawing/2014/main" id="{504C0055-2EAF-5341-904B-CE8DC76AE3DD}"/>
              </a:ext>
            </a:extLst>
          </p:cNvPr>
          <p:cNvSpPr/>
          <p:nvPr/>
        </p:nvSpPr>
        <p:spPr>
          <a:xfrm>
            <a:off x="6918632" y="4618562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104" name="Google Shape;6894;p82">
            <a:extLst>
              <a:ext uri="{FF2B5EF4-FFF2-40B4-BE49-F238E27FC236}">
                <a16:creationId xmlns:a16="http://schemas.microsoft.com/office/drawing/2014/main" id="{E6394FA2-C5FE-504B-820B-9801678BD8D2}"/>
              </a:ext>
            </a:extLst>
          </p:cNvPr>
          <p:cNvGrpSpPr/>
          <p:nvPr/>
        </p:nvGrpSpPr>
        <p:grpSpPr>
          <a:xfrm>
            <a:off x="5843448" y="4166201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105" name="Google Shape;6895;p82">
              <a:extLst>
                <a:ext uri="{FF2B5EF4-FFF2-40B4-BE49-F238E27FC236}">
                  <a16:creationId xmlns:a16="http://schemas.microsoft.com/office/drawing/2014/main" id="{2FB30774-90DB-1D48-9188-6C6ADA2B5016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6" name="Google Shape;6896;p82">
              <a:extLst>
                <a:ext uri="{FF2B5EF4-FFF2-40B4-BE49-F238E27FC236}">
                  <a16:creationId xmlns:a16="http://schemas.microsoft.com/office/drawing/2014/main" id="{CD67DCD9-CADD-3F4E-843D-5109CAF254CC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7" name="Google Shape;6897;p82">
              <a:extLst>
                <a:ext uri="{FF2B5EF4-FFF2-40B4-BE49-F238E27FC236}">
                  <a16:creationId xmlns:a16="http://schemas.microsoft.com/office/drawing/2014/main" id="{53CF3F0E-F6A5-9042-862D-E97B677291D1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8" name="Google Shape;6898;p82">
              <a:extLst>
                <a:ext uri="{FF2B5EF4-FFF2-40B4-BE49-F238E27FC236}">
                  <a16:creationId xmlns:a16="http://schemas.microsoft.com/office/drawing/2014/main" id="{B8A70EF8-2EAF-9D44-A036-78AB955555EE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09" name="Google Shape;6320;p81">
            <a:extLst>
              <a:ext uri="{FF2B5EF4-FFF2-40B4-BE49-F238E27FC236}">
                <a16:creationId xmlns:a16="http://schemas.microsoft.com/office/drawing/2014/main" id="{8AAAAAD2-074D-2A4D-99B5-6E1471033BFB}"/>
              </a:ext>
            </a:extLst>
          </p:cNvPr>
          <p:cNvGrpSpPr/>
          <p:nvPr/>
        </p:nvGrpSpPr>
        <p:grpSpPr>
          <a:xfrm>
            <a:off x="7694419" y="4084720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110" name="Google Shape;6321;p81">
              <a:extLst>
                <a:ext uri="{FF2B5EF4-FFF2-40B4-BE49-F238E27FC236}">
                  <a16:creationId xmlns:a16="http://schemas.microsoft.com/office/drawing/2014/main" id="{7ABDA1C6-6060-6745-9245-7AA695DFF751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1" name="Google Shape;6322;p81">
              <a:extLst>
                <a:ext uri="{FF2B5EF4-FFF2-40B4-BE49-F238E27FC236}">
                  <a16:creationId xmlns:a16="http://schemas.microsoft.com/office/drawing/2014/main" id="{8604EDD8-3205-9D44-A310-95735772DAD8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2" name="Google Shape;6323;p81">
              <a:extLst>
                <a:ext uri="{FF2B5EF4-FFF2-40B4-BE49-F238E27FC236}">
                  <a16:creationId xmlns:a16="http://schemas.microsoft.com/office/drawing/2014/main" id="{60600223-1EC8-B545-84F3-BFBD1B4444C0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3" name="Google Shape;8508;p86">
            <a:extLst>
              <a:ext uri="{FF2B5EF4-FFF2-40B4-BE49-F238E27FC236}">
                <a16:creationId xmlns:a16="http://schemas.microsoft.com/office/drawing/2014/main" id="{2F234336-79D6-8644-9D99-8120777E361B}"/>
              </a:ext>
            </a:extLst>
          </p:cNvPr>
          <p:cNvGrpSpPr/>
          <p:nvPr/>
        </p:nvGrpSpPr>
        <p:grpSpPr>
          <a:xfrm>
            <a:off x="4073335" y="4136555"/>
            <a:ext cx="305390" cy="255910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114" name="Google Shape;8509;p86">
              <a:extLst>
                <a:ext uri="{FF2B5EF4-FFF2-40B4-BE49-F238E27FC236}">
                  <a16:creationId xmlns:a16="http://schemas.microsoft.com/office/drawing/2014/main" id="{C18A1866-7F00-B040-B624-8E5CEEEBBA3D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5" name="Google Shape;8510;p86">
              <a:extLst>
                <a:ext uri="{FF2B5EF4-FFF2-40B4-BE49-F238E27FC236}">
                  <a16:creationId xmlns:a16="http://schemas.microsoft.com/office/drawing/2014/main" id="{68001DD5-6055-054C-959C-F37C79537C6E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6" name="Google Shape;8627;p86">
            <a:extLst>
              <a:ext uri="{FF2B5EF4-FFF2-40B4-BE49-F238E27FC236}">
                <a16:creationId xmlns:a16="http://schemas.microsoft.com/office/drawing/2014/main" id="{3822AA91-3249-FD49-84B0-4451BD5D7FD5}"/>
              </a:ext>
            </a:extLst>
          </p:cNvPr>
          <p:cNvGrpSpPr/>
          <p:nvPr/>
        </p:nvGrpSpPr>
        <p:grpSpPr>
          <a:xfrm>
            <a:off x="2255170" y="4110364"/>
            <a:ext cx="359006" cy="321570"/>
            <a:chOff x="-4118225" y="3990475"/>
            <a:chExt cx="292225" cy="273325"/>
          </a:xfrm>
          <a:solidFill>
            <a:schemeClr val="bg1"/>
          </a:solidFill>
        </p:grpSpPr>
        <p:sp>
          <p:nvSpPr>
            <p:cNvPr id="117" name="Google Shape;8628;p86">
              <a:extLst>
                <a:ext uri="{FF2B5EF4-FFF2-40B4-BE49-F238E27FC236}">
                  <a16:creationId xmlns:a16="http://schemas.microsoft.com/office/drawing/2014/main" id="{B531D35C-1949-584B-8F28-E9429F0D265C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8" name="Google Shape;8629;p86">
              <a:extLst>
                <a:ext uri="{FF2B5EF4-FFF2-40B4-BE49-F238E27FC236}">
                  <a16:creationId xmlns:a16="http://schemas.microsoft.com/office/drawing/2014/main" id="{618220C9-E56E-2743-ABFB-B93DC1AF3191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9" name="Google Shape;8630;p86">
              <a:extLst>
                <a:ext uri="{FF2B5EF4-FFF2-40B4-BE49-F238E27FC236}">
                  <a16:creationId xmlns:a16="http://schemas.microsoft.com/office/drawing/2014/main" id="{B45F2656-D7E3-C841-92EC-2570A8B0BCAE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20" name="Google Shape;8631;p86">
              <a:extLst>
                <a:ext uri="{FF2B5EF4-FFF2-40B4-BE49-F238E27FC236}">
                  <a16:creationId xmlns:a16="http://schemas.microsoft.com/office/drawing/2014/main" id="{1BD17059-1935-AC4D-BDB5-A15D7573C166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8DB4C3C-10D2-C04F-9C3C-63C8EF0DD9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2325668" y="1623826"/>
            <a:ext cx="81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5411F793-201A-E048-B741-C7D116C67492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1E6E858-0E91-734D-A439-31C9CD2F7D71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00D1EE9-2BCD-7D48-9A51-610C8D89DA9A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82DA8F7-6CB1-2143-96A2-854C615F60AD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44019188-0874-2843-B695-628B1BDCA885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21E84802-2EAB-7649-898C-5B24B3152575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DB8D748-B4D7-2143-B805-BAB0E3B3CA1E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5B55733D-156D-1647-8B32-9321D92D6945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6D8B847-6478-8E45-85CF-3F33FD38661E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1D9F5D3-B9B3-3E46-B56A-92EFD71D8F48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31C14952-58D1-4647-835D-A5BEA7B4FC4C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9AFFB5A9-463B-0E4A-BDC0-73F8402AF6F3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F17FCE3-4BF5-B24F-B7F6-B9333BF111A1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C6CEFAA-E2E2-9E45-8C5A-EE342F09168F}"/>
              </a:ext>
            </a:extLst>
          </p:cNvPr>
          <p:cNvCxnSpPr>
            <a:cxnSpLocks/>
            <a:stCxn id="82" idx="0"/>
            <a:endCxn id="79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47C6A3C-AF4C-7146-A8B4-EFF5F5564F11}"/>
              </a:ext>
            </a:extLst>
          </p:cNvPr>
          <p:cNvCxnSpPr>
            <a:stCxn id="79" idx="0"/>
            <a:endCxn id="73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0268BC78-C80B-F141-9323-82EE0867E3E9}"/>
              </a:ext>
            </a:extLst>
          </p:cNvPr>
          <p:cNvCxnSpPr>
            <a:stCxn id="76" idx="0"/>
            <a:endCxn id="73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C97F308-F2C4-2447-9FE7-F0027B13DA8E}"/>
              </a:ext>
            </a:extLst>
          </p:cNvPr>
          <p:cNvCxnSpPr>
            <a:cxnSpLocks/>
          </p:cNvCxnSpPr>
          <p:nvPr/>
        </p:nvCxnSpPr>
        <p:spPr>
          <a:xfrm>
            <a:off x="3076076" y="1623826"/>
            <a:ext cx="1434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AF922CA-DF1A-B541-B804-57A9679CAA30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A0632187-05E8-344B-AD31-DDC5A1BDB854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ED4E0BE-B512-DF4D-B52F-0226A11A7AE6}"/>
              </a:ext>
            </a:extLst>
          </p:cNvPr>
          <p:cNvCxnSpPr>
            <a:cxnSpLocks/>
            <a:stCxn id="91" idx="0"/>
            <a:endCxn id="60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90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06;p58">
            <a:extLst>
              <a:ext uri="{FF2B5EF4-FFF2-40B4-BE49-F238E27FC236}">
                <a16:creationId xmlns:a16="http://schemas.microsoft.com/office/drawing/2014/main" id="{8A9DDBF6-CB91-B24D-83CE-78237A6AC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476" y="266029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Insertar (4)</a:t>
            </a:r>
          </a:p>
        </p:txBody>
      </p:sp>
      <p:sp>
        <p:nvSpPr>
          <p:cNvPr id="94" name="Google Shape;699;p58">
            <a:extLst>
              <a:ext uri="{FF2B5EF4-FFF2-40B4-BE49-F238E27FC236}">
                <a16:creationId xmlns:a16="http://schemas.microsoft.com/office/drawing/2014/main" id="{96EB4D04-2DCB-5B49-8775-4A9803F31E8B}"/>
              </a:ext>
            </a:extLst>
          </p:cNvPr>
          <p:cNvSpPr txBox="1">
            <a:spLocks/>
          </p:cNvSpPr>
          <p:nvPr/>
        </p:nvSpPr>
        <p:spPr>
          <a:xfrm>
            <a:off x="1982213" y="2976401"/>
            <a:ext cx="2884647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ES_tradnl" sz="900" dirty="0"/>
              <a:t>Nodos = 10</a:t>
            </a:r>
            <a:br>
              <a:rPr lang="es-ES_tradnl" sz="900" dirty="0"/>
            </a:br>
            <a:r>
              <a:rPr lang="es-ES_tradnl" sz="900" dirty="0"/>
              <a:t>Representación binaria de 10:  1  0  1  0</a:t>
            </a:r>
            <a:br>
              <a:rPr lang="es-ES_tradnl" sz="900" dirty="0"/>
            </a:br>
            <a:r>
              <a:rPr lang="es-ES_tradnl" sz="900" dirty="0"/>
              <a:t>Log (10) = 3.32</a:t>
            </a:r>
          </a:p>
          <a:p>
            <a:pPr marL="0" indent="0">
              <a:buFont typeface="Muli"/>
              <a:buNone/>
            </a:pPr>
            <a:r>
              <a:rPr lang="es-ES_tradnl" sz="900" dirty="0"/>
              <a:t> 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8DB4C3C-10D2-C04F-9C3C-63C8EF0DD9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2325668" y="1623826"/>
            <a:ext cx="81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5411F793-201A-E048-B741-C7D116C67492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1E6E858-0E91-734D-A439-31C9CD2F7D71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00D1EE9-2BCD-7D48-9A51-610C8D89DA9A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82DA8F7-6CB1-2143-96A2-854C615F60AD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44019188-0874-2843-B695-628B1BDCA885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21E84802-2EAB-7649-898C-5B24B3152575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DB8D748-B4D7-2143-B805-BAB0E3B3CA1E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5B55733D-156D-1647-8B32-9321D92D6945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6D8B847-6478-8E45-85CF-3F33FD38661E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1D9F5D3-B9B3-3E46-B56A-92EFD71D8F48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31C14952-58D1-4647-835D-A5BEA7B4FC4C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9AFFB5A9-463B-0E4A-BDC0-73F8402AF6F3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F17FCE3-4BF5-B24F-B7F6-B9333BF111A1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C6CEFAA-E2E2-9E45-8C5A-EE342F09168F}"/>
              </a:ext>
            </a:extLst>
          </p:cNvPr>
          <p:cNvCxnSpPr>
            <a:cxnSpLocks/>
            <a:stCxn id="82" idx="0"/>
            <a:endCxn id="79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47C6A3C-AF4C-7146-A8B4-EFF5F5564F11}"/>
              </a:ext>
            </a:extLst>
          </p:cNvPr>
          <p:cNvCxnSpPr>
            <a:stCxn id="79" idx="0"/>
            <a:endCxn id="73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0268BC78-C80B-F141-9323-82EE0867E3E9}"/>
              </a:ext>
            </a:extLst>
          </p:cNvPr>
          <p:cNvCxnSpPr>
            <a:stCxn id="76" idx="0"/>
            <a:endCxn id="73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C97F308-F2C4-2447-9FE7-F0027B13DA8E}"/>
              </a:ext>
            </a:extLst>
          </p:cNvPr>
          <p:cNvCxnSpPr>
            <a:cxnSpLocks/>
          </p:cNvCxnSpPr>
          <p:nvPr/>
        </p:nvCxnSpPr>
        <p:spPr>
          <a:xfrm>
            <a:off x="3076076" y="1623826"/>
            <a:ext cx="1434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AF922CA-DF1A-B541-B804-57A9679CAA30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A0632187-05E8-344B-AD31-DDC5A1BDB854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ED4E0BE-B512-DF4D-B52F-0226A11A7AE6}"/>
              </a:ext>
            </a:extLst>
          </p:cNvPr>
          <p:cNvCxnSpPr>
            <a:cxnSpLocks/>
            <a:stCxn id="91" idx="0"/>
            <a:endCxn id="60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89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8"/>
          <p:cNvSpPr txBox="1">
            <a:spLocks noGrp="1"/>
          </p:cNvSpPr>
          <p:nvPr>
            <p:ph type="subTitle" idx="4294967295"/>
          </p:nvPr>
        </p:nvSpPr>
        <p:spPr>
          <a:xfrm>
            <a:off x="738858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400" dirty="0"/>
              <a:t>Buscar la raíz más pequeña</a:t>
            </a:r>
          </a:p>
        </p:txBody>
      </p:sp>
      <p:sp>
        <p:nvSpPr>
          <p:cNvPr id="701" name="Google Shape;701;p58"/>
          <p:cNvSpPr txBox="1">
            <a:spLocks noGrp="1"/>
          </p:cNvSpPr>
          <p:nvPr>
            <p:ph type="subTitle" idx="4294967295"/>
          </p:nvPr>
        </p:nvSpPr>
        <p:spPr>
          <a:xfrm>
            <a:off x="1940250" y="1721250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400" dirty="0"/>
              <a:t>Removerla</a:t>
            </a:r>
          </a:p>
        </p:txBody>
      </p:sp>
      <p:sp>
        <p:nvSpPr>
          <p:cNvPr id="703" name="Google Shape;703;p58"/>
          <p:cNvSpPr txBox="1">
            <a:spLocks noGrp="1"/>
          </p:cNvSpPr>
          <p:nvPr>
            <p:ph type="subTitle" idx="4294967295"/>
          </p:nvPr>
        </p:nvSpPr>
        <p:spPr>
          <a:xfrm>
            <a:off x="5108743" y="2005501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 dirty="0"/>
              <a:t>Verificar no exista otro del mismo orden</a:t>
            </a:r>
          </a:p>
        </p:txBody>
      </p:sp>
      <p:sp>
        <p:nvSpPr>
          <p:cNvPr id="705" name="Google Shape;705;p58"/>
          <p:cNvSpPr txBox="1">
            <a:spLocks noGrp="1"/>
          </p:cNvSpPr>
          <p:nvPr>
            <p:ph type="subTitle" idx="4294967295"/>
          </p:nvPr>
        </p:nvSpPr>
        <p:spPr>
          <a:xfrm>
            <a:off x="6526515" y="3323552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400" dirty="0"/>
              <a:t>Mezclar los del mismo orden</a:t>
            </a:r>
          </a:p>
        </p:txBody>
      </p:sp>
      <p:sp>
        <p:nvSpPr>
          <p:cNvPr id="706" name="Google Shape;706;p5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Eliminar</a:t>
            </a:r>
          </a:p>
        </p:txBody>
      </p:sp>
      <p:sp>
        <p:nvSpPr>
          <p:cNvPr id="707" name="Google Shape;707;p58"/>
          <p:cNvSpPr/>
          <p:nvPr/>
        </p:nvSpPr>
        <p:spPr>
          <a:xfrm rot="-5400000">
            <a:off x="4323206" y="-607160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8"/>
          <p:cNvSpPr/>
          <p:nvPr/>
        </p:nvSpPr>
        <p:spPr>
          <a:xfrm>
            <a:off x="2590528" y="279605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8"/>
          <p:cNvSpPr/>
          <p:nvPr/>
        </p:nvSpPr>
        <p:spPr>
          <a:xfrm>
            <a:off x="5693182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8"/>
          <p:cNvSpPr/>
          <p:nvPr/>
        </p:nvSpPr>
        <p:spPr>
          <a:xfrm>
            <a:off x="6973538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91;p74">
            <a:extLst>
              <a:ext uri="{FF2B5EF4-FFF2-40B4-BE49-F238E27FC236}">
                <a16:creationId xmlns:a16="http://schemas.microsoft.com/office/drawing/2014/main" id="{1A07E9F5-791B-0248-B1BA-35250A5F9BD1}"/>
              </a:ext>
            </a:extLst>
          </p:cNvPr>
          <p:cNvSpPr/>
          <p:nvPr/>
        </p:nvSpPr>
        <p:spPr>
          <a:xfrm rot="2288851">
            <a:off x="5863047" y="3515547"/>
            <a:ext cx="889809" cy="517817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6894;p82">
            <a:extLst>
              <a:ext uri="{FF2B5EF4-FFF2-40B4-BE49-F238E27FC236}">
                <a16:creationId xmlns:a16="http://schemas.microsoft.com/office/drawing/2014/main" id="{A1CFD64C-DDFA-5B4B-B792-6FF9106894DE}"/>
              </a:ext>
            </a:extLst>
          </p:cNvPr>
          <p:cNvGrpSpPr/>
          <p:nvPr/>
        </p:nvGrpSpPr>
        <p:grpSpPr>
          <a:xfrm>
            <a:off x="5808216" y="2953107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37" name="Google Shape;6895;p82">
              <a:extLst>
                <a:ext uri="{FF2B5EF4-FFF2-40B4-BE49-F238E27FC236}">
                  <a16:creationId xmlns:a16="http://schemas.microsoft.com/office/drawing/2014/main" id="{4052489D-7099-354A-BE56-322B9FC45DA3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96;p82">
              <a:extLst>
                <a:ext uri="{FF2B5EF4-FFF2-40B4-BE49-F238E27FC236}">
                  <a16:creationId xmlns:a16="http://schemas.microsoft.com/office/drawing/2014/main" id="{D5D5AFAB-C6C0-D840-81CA-51CD19233DEA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97;p82">
              <a:extLst>
                <a:ext uri="{FF2B5EF4-FFF2-40B4-BE49-F238E27FC236}">
                  <a16:creationId xmlns:a16="http://schemas.microsoft.com/office/drawing/2014/main" id="{F4B30E14-6F84-9E4B-A9BB-9CCBC399913F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98;p82">
              <a:extLst>
                <a:ext uri="{FF2B5EF4-FFF2-40B4-BE49-F238E27FC236}">
                  <a16:creationId xmlns:a16="http://schemas.microsoft.com/office/drawing/2014/main" id="{AA88FAA0-6956-7C49-8198-7692FFF6BF04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320;p81">
            <a:extLst>
              <a:ext uri="{FF2B5EF4-FFF2-40B4-BE49-F238E27FC236}">
                <a16:creationId xmlns:a16="http://schemas.microsoft.com/office/drawing/2014/main" id="{1BA4F650-9327-B743-B8B1-12368756CB88}"/>
              </a:ext>
            </a:extLst>
          </p:cNvPr>
          <p:cNvGrpSpPr/>
          <p:nvPr/>
        </p:nvGrpSpPr>
        <p:grpSpPr>
          <a:xfrm>
            <a:off x="7145865" y="2860265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43" name="Google Shape;6321;p81">
              <a:extLst>
                <a:ext uri="{FF2B5EF4-FFF2-40B4-BE49-F238E27FC236}">
                  <a16:creationId xmlns:a16="http://schemas.microsoft.com/office/drawing/2014/main" id="{F8F4876E-B375-E543-932D-F9C6FDD2AE9C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22;p81">
              <a:extLst>
                <a:ext uri="{FF2B5EF4-FFF2-40B4-BE49-F238E27FC236}">
                  <a16:creationId xmlns:a16="http://schemas.microsoft.com/office/drawing/2014/main" id="{1CCCF51D-8EFB-E64A-BFF4-A65C8835DC5D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23;p81">
              <a:extLst>
                <a:ext uri="{FF2B5EF4-FFF2-40B4-BE49-F238E27FC236}">
                  <a16:creationId xmlns:a16="http://schemas.microsoft.com/office/drawing/2014/main" id="{AE0FCCFB-85B8-D44C-901D-D586637E53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703;p58">
            <a:extLst>
              <a:ext uri="{FF2B5EF4-FFF2-40B4-BE49-F238E27FC236}">
                <a16:creationId xmlns:a16="http://schemas.microsoft.com/office/drawing/2014/main" id="{5B2052B9-D98B-FA43-927E-DD194C578BB8}"/>
              </a:ext>
            </a:extLst>
          </p:cNvPr>
          <p:cNvSpPr txBox="1">
            <a:spLocks/>
          </p:cNvSpPr>
          <p:nvPr/>
        </p:nvSpPr>
        <p:spPr>
          <a:xfrm>
            <a:off x="3418855" y="3804374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1400" dirty="0"/>
              <a:t>Promover a los hijos</a:t>
            </a:r>
          </a:p>
        </p:txBody>
      </p:sp>
      <p:sp>
        <p:nvSpPr>
          <p:cNvPr id="31" name="Google Shape;710;p58">
            <a:extLst>
              <a:ext uri="{FF2B5EF4-FFF2-40B4-BE49-F238E27FC236}">
                <a16:creationId xmlns:a16="http://schemas.microsoft.com/office/drawing/2014/main" id="{A64ADAF6-E682-A149-B771-1262CB687856}"/>
              </a:ext>
            </a:extLst>
          </p:cNvPr>
          <p:cNvSpPr/>
          <p:nvPr/>
        </p:nvSpPr>
        <p:spPr>
          <a:xfrm>
            <a:off x="3999299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6;p63">
            <a:extLst>
              <a:ext uri="{FF2B5EF4-FFF2-40B4-BE49-F238E27FC236}">
                <a16:creationId xmlns:a16="http://schemas.microsoft.com/office/drawing/2014/main" id="{9DE920D6-2EE5-7B46-B4DB-128467C35F62}"/>
              </a:ext>
            </a:extLst>
          </p:cNvPr>
          <p:cNvSpPr/>
          <p:nvPr/>
        </p:nvSpPr>
        <p:spPr>
          <a:xfrm>
            <a:off x="1282814" y="279605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815;p63">
            <a:extLst>
              <a:ext uri="{FF2B5EF4-FFF2-40B4-BE49-F238E27FC236}">
                <a16:creationId xmlns:a16="http://schemas.microsoft.com/office/drawing/2014/main" id="{52825A6D-F893-9148-896A-F348168699E0}"/>
              </a:ext>
            </a:extLst>
          </p:cNvPr>
          <p:cNvGrpSpPr/>
          <p:nvPr/>
        </p:nvGrpSpPr>
        <p:grpSpPr>
          <a:xfrm>
            <a:off x="1393191" y="2906910"/>
            <a:ext cx="351940" cy="350995"/>
            <a:chOff x="944600" y="3981825"/>
            <a:chExt cx="297750" cy="296950"/>
          </a:xfrm>
        </p:grpSpPr>
        <p:sp>
          <p:nvSpPr>
            <p:cNvPr id="35" name="Google Shape;816;p63">
              <a:extLst>
                <a:ext uri="{FF2B5EF4-FFF2-40B4-BE49-F238E27FC236}">
                  <a16:creationId xmlns:a16="http://schemas.microsoft.com/office/drawing/2014/main" id="{9257D455-199A-E142-9E71-C6C8BCCBD4E6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7;p63">
              <a:extLst>
                <a:ext uri="{FF2B5EF4-FFF2-40B4-BE49-F238E27FC236}">
                  <a16:creationId xmlns:a16="http://schemas.microsoft.com/office/drawing/2014/main" id="{FF646DCA-A9BE-C546-A581-D35DCB4355FC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8;p63">
              <a:extLst>
                <a:ext uri="{FF2B5EF4-FFF2-40B4-BE49-F238E27FC236}">
                  <a16:creationId xmlns:a16="http://schemas.microsoft.com/office/drawing/2014/main" id="{E4590C9B-0EE5-7B45-8386-EAD9A518B77F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9;p63">
              <a:extLst>
                <a:ext uri="{FF2B5EF4-FFF2-40B4-BE49-F238E27FC236}">
                  <a16:creationId xmlns:a16="http://schemas.microsoft.com/office/drawing/2014/main" id="{681B0767-8A14-854F-A566-37B9F28C0AF6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6157;p81">
            <a:extLst>
              <a:ext uri="{FF2B5EF4-FFF2-40B4-BE49-F238E27FC236}">
                <a16:creationId xmlns:a16="http://schemas.microsoft.com/office/drawing/2014/main" id="{AD211DD7-AEC9-514C-99FA-8919BD730FF2}"/>
              </a:ext>
            </a:extLst>
          </p:cNvPr>
          <p:cNvGrpSpPr/>
          <p:nvPr/>
        </p:nvGrpSpPr>
        <p:grpSpPr>
          <a:xfrm>
            <a:off x="4097646" y="2866114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7" name="Google Shape;6158;p81">
              <a:extLst>
                <a:ext uri="{FF2B5EF4-FFF2-40B4-BE49-F238E27FC236}">
                  <a16:creationId xmlns:a16="http://schemas.microsoft.com/office/drawing/2014/main" id="{25B39CE9-653C-4F43-9DE7-314D695252B0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59;p81">
              <a:extLst>
                <a:ext uri="{FF2B5EF4-FFF2-40B4-BE49-F238E27FC236}">
                  <a16:creationId xmlns:a16="http://schemas.microsoft.com/office/drawing/2014/main" id="{28A4B968-8213-6E41-8512-7F8FDC1165C6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702;p80">
            <a:extLst>
              <a:ext uri="{FF2B5EF4-FFF2-40B4-BE49-F238E27FC236}">
                <a16:creationId xmlns:a16="http://schemas.microsoft.com/office/drawing/2014/main" id="{E854F46D-450D-9848-961F-1C00457D3FA3}"/>
              </a:ext>
            </a:extLst>
          </p:cNvPr>
          <p:cNvGrpSpPr/>
          <p:nvPr/>
        </p:nvGrpSpPr>
        <p:grpSpPr>
          <a:xfrm>
            <a:off x="2725718" y="2897039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60" name="Google Shape;5703;p80">
              <a:extLst>
                <a:ext uri="{FF2B5EF4-FFF2-40B4-BE49-F238E27FC236}">
                  <a16:creationId xmlns:a16="http://schemas.microsoft.com/office/drawing/2014/main" id="{48D56BFC-8D4F-B34C-8E1A-7EEF5BFC83C8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5704;p80">
              <a:extLst>
                <a:ext uri="{FF2B5EF4-FFF2-40B4-BE49-F238E27FC236}">
                  <a16:creationId xmlns:a16="http://schemas.microsoft.com/office/drawing/2014/main" id="{68FAA3F5-F24C-DB47-AAEC-EBF229053B52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447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5668" y="1623826"/>
            <a:ext cx="81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4A96E99-4E99-DC4C-8535-FB9D32439787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E9324F-95E0-A248-93DC-3B661DE32B6D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1A79BCF-4EAB-AB49-B493-CD9CC829CE8B}"/>
              </a:ext>
            </a:extLst>
          </p:cNvPr>
          <p:cNvCxnSpPr>
            <a:stCxn id="11" idx="0"/>
            <a:endCxn id="5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B9827D1-8782-A64A-BC2E-D45036F56A93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3E7B86-BF3D-F341-AF8E-B34A7B346F90}"/>
              </a:ext>
            </a:extLst>
          </p:cNvPr>
          <p:cNvCxnSpPr>
            <a:cxnSpLocks/>
          </p:cNvCxnSpPr>
          <p:nvPr/>
        </p:nvCxnSpPr>
        <p:spPr>
          <a:xfrm>
            <a:off x="3076076" y="1623826"/>
            <a:ext cx="1434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0CEA944-DB44-3C41-AE89-6613E9C2FA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727327" y="3354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/>
              <a:t>Verificar no exista otro del mismo orden</a:t>
            </a:r>
            <a:endParaRPr lang="es-ES_tradnl" sz="900" dirty="0"/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64082" y="4259452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(bosque)</a:t>
            </a:r>
            <a:endParaRPr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subTitle" idx="1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“Es una colección de arboles binomiales que cumplen la propiedad de orden.”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5668" y="1623826"/>
            <a:ext cx="81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4A96E99-4E99-DC4C-8535-FB9D32439787}"/>
              </a:ext>
            </a:extLst>
          </p:cNvPr>
          <p:cNvSpPr/>
          <p:nvPr/>
        </p:nvSpPr>
        <p:spPr>
          <a:xfrm>
            <a:off x="7147020" y="144382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E9324F-95E0-A248-93DC-3B661DE32B6D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327020" y="1803826"/>
            <a:ext cx="0" cy="26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1A79BCF-4EAB-AB49-B493-CD9CC829CE8B}"/>
              </a:ext>
            </a:extLst>
          </p:cNvPr>
          <p:cNvCxnSpPr>
            <a:stCxn id="11" idx="0"/>
            <a:endCxn id="5" idx="4"/>
          </p:cNvCxnSpPr>
          <p:nvPr/>
        </p:nvCxnSpPr>
        <p:spPr>
          <a:xfrm flipV="1">
            <a:off x="6102899" y="1803826"/>
            <a:ext cx="1224121" cy="2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B9827D1-8782-A64A-BC2E-D45036F56A93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V="1">
            <a:off x="6735144" y="1803826"/>
            <a:ext cx="591876" cy="27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3E7B86-BF3D-F341-AF8E-B34A7B346F90}"/>
              </a:ext>
            </a:extLst>
          </p:cNvPr>
          <p:cNvCxnSpPr>
            <a:cxnSpLocks/>
          </p:cNvCxnSpPr>
          <p:nvPr/>
        </p:nvCxnSpPr>
        <p:spPr>
          <a:xfrm>
            <a:off x="3076076" y="1623826"/>
            <a:ext cx="1434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0CEA944-DB44-3C41-AE89-6613E9C2FA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03506" y="1623826"/>
            <a:ext cx="274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727327" y="3354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/>
              <a:t>Verificar no exista otro del mismo orden</a:t>
            </a:r>
            <a:endParaRPr lang="es-ES_tradnl" sz="900" dirty="0"/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64082" y="4259452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60435" y="3764560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  <a:solidFill>
            <a:schemeClr val="tx1"/>
          </a:solidFill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162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5668" y="1623826"/>
            <a:ext cx="81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4A96E99-4E99-DC4C-8535-FB9D32439787}"/>
              </a:ext>
            </a:extLst>
          </p:cNvPr>
          <p:cNvSpPr/>
          <p:nvPr/>
        </p:nvSpPr>
        <p:spPr>
          <a:xfrm>
            <a:off x="7751468" y="631517"/>
            <a:ext cx="360000" cy="360000"/>
          </a:xfrm>
          <a:prstGeom prst="ellips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7147020" y="2072154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E9324F-95E0-A248-93DC-3B661DE32B6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327020" y="1856269"/>
            <a:ext cx="0" cy="21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6555144" y="208090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6555144" y="262091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6735144" y="244090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5922899" y="208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5922899" y="26209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6102899" y="244091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5523223" y="262132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5523223" y="321407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703223" y="298132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703223" y="244091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1A79BCF-4EAB-AB49-B493-CD9CC829CE8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102899" y="1862768"/>
            <a:ext cx="1224121" cy="21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B9827D1-8782-A64A-BC2E-D45036F56A9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735144" y="1850889"/>
            <a:ext cx="591876" cy="2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3E7B86-BF3D-F341-AF8E-B34A7B346F90}"/>
              </a:ext>
            </a:extLst>
          </p:cNvPr>
          <p:cNvCxnSpPr>
            <a:cxnSpLocks/>
          </p:cNvCxnSpPr>
          <p:nvPr/>
        </p:nvCxnSpPr>
        <p:spPr>
          <a:xfrm>
            <a:off x="3076076" y="1623826"/>
            <a:ext cx="1434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0CEA944-DB44-3C41-AE89-6613E9C2FAD2}"/>
              </a:ext>
            </a:extLst>
          </p:cNvPr>
          <p:cNvCxnSpPr>
            <a:cxnSpLocks/>
          </p:cNvCxnSpPr>
          <p:nvPr/>
        </p:nvCxnSpPr>
        <p:spPr>
          <a:xfrm>
            <a:off x="4434818" y="1623826"/>
            <a:ext cx="271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727327" y="3354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/>
              <a:t>Verificar no exista otro del mismo orden</a:t>
            </a:r>
            <a:endParaRPr lang="es-ES_tradnl" sz="900" dirty="0"/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64082" y="4259452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tx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923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0CEA944-DB44-3C41-AE89-6613E9C2FAD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403506" y="1590281"/>
            <a:ext cx="1387523" cy="3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5668" y="1623826"/>
            <a:ext cx="81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5791029" y="141028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5199153" y="141903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5199153" y="195903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5379153" y="1779036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4566908" y="141903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4566908" y="195903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746908" y="1779037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4167232" y="195944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4167232" y="255220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4347232" y="2319448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347232" y="1779037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3E7B86-BF3D-F341-AF8E-B34A7B346F90}"/>
              </a:ext>
            </a:extLst>
          </p:cNvPr>
          <p:cNvCxnSpPr>
            <a:cxnSpLocks/>
          </p:cNvCxnSpPr>
          <p:nvPr/>
        </p:nvCxnSpPr>
        <p:spPr>
          <a:xfrm>
            <a:off x="3076076" y="1623826"/>
            <a:ext cx="1434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727327" y="3354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/>
              <a:t>Verificar no exista otro del mismo orden</a:t>
            </a:r>
            <a:endParaRPr lang="es-ES_tradnl" sz="900" dirty="0"/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64082" y="4259452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tx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917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325668" y="1621672"/>
            <a:ext cx="2050290" cy="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4375958" y="144167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3784082" y="145042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3784082" y="199042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3964082" y="1810427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3151837" y="145042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3151837" y="199042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331837" y="181042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2752161" y="199083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2752161" y="258359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2932161" y="2350839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2932161" y="1810428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560547" y="334225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tx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42150" y="347678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59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325668" y="1621672"/>
            <a:ext cx="2050290" cy="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4375958" y="144167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3784082" y="145042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3784082" y="199042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3964082" y="1810427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3151837" y="145042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3151837" y="199042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331837" y="181042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2752161" y="199083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2752161" y="258359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2932161" y="2350839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2932161" y="1810428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560547" y="334225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tx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42150" y="347678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552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325668" y="1621672"/>
            <a:ext cx="2050290" cy="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4375958" y="144167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1385249" y="207317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1385249" y="261318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1565249" y="243317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3151837" y="145042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3151837" y="199042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331837" y="181042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2752161" y="199083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2752161" y="258359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2932161" y="2350839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2932161" y="1810428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560547" y="334225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tx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tx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42150" y="347678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EB6E80-7762-704F-A37A-4C95A08C8E8B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565249" y="1803826"/>
            <a:ext cx="580419" cy="2693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65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325668" y="1621672"/>
            <a:ext cx="2050290" cy="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1965668" y="144382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4375958" y="144167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1385249" y="207317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1385249" y="261318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1565249" y="2433179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3151837" y="145042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3151837" y="199042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331837" y="181042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2752161" y="199083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2752161" y="258359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2932161" y="2350839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2932161" y="1810428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1964924" y="206811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2144924" y="1803826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560547" y="334225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tx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tx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42150" y="347678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EB6E80-7762-704F-A37A-4C95A08C8E8B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565249" y="1803826"/>
            <a:ext cx="580419" cy="269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51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4619129" y="1251660"/>
            <a:ext cx="864121" cy="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3258558" y="162370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5483250" y="1071660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2678139" y="225305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2678139" y="279305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2858139" y="2613053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4259129" y="108041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4259129" y="162041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439129" y="1440416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3859453" y="162082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3859453" y="221358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4039453" y="1980827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4039453" y="1440416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3257814" y="224798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3437814" y="1983700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Google Shape;699;p58">
            <a:extLst>
              <a:ext uri="{FF2B5EF4-FFF2-40B4-BE49-F238E27FC236}">
                <a16:creationId xmlns:a16="http://schemas.microsoft.com/office/drawing/2014/main" id="{2946B3B6-3520-834D-82C8-6BFED61D2A4F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25" name="Google Shape;701;p58">
            <a:extLst>
              <a:ext uri="{FF2B5EF4-FFF2-40B4-BE49-F238E27FC236}">
                <a16:creationId xmlns:a16="http://schemas.microsoft.com/office/drawing/2014/main" id="{C3904AEE-874D-6444-A2B6-B983373241DA}"/>
              </a:ext>
            </a:extLst>
          </p:cNvPr>
          <p:cNvSpPr txBox="1">
            <a:spLocks/>
          </p:cNvSpPr>
          <p:nvPr/>
        </p:nvSpPr>
        <p:spPr>
          <a:xfrm>
            <a:off x="2443970" y="291700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Removerla</a:t>
            </a:r>
          </a:p>
        </p:txBody>
      </p:sp>
      <p:sp>
        <p:nvSpPr>
          <p:cNvPr id="26" name="Google Shape;703;p58">
            <a:extLst>
              <a:ext uri="{FF2B5EF4-FFF2-40B4-BE49-F238E27FC236}">
                <a16:creationId xmlns:a16="http://schemas.microsoft.com/office/drawing/2014/main" id="{2A48AB04-F4E3-1448-91E8-CEAB933A47DE}"/>
              </a:ext>
            </a:extLst>
          </p:cNvPr>
          <p:cNvSpPr txBox="1">
            <a:spLocks/>
          </p:cNvSpPr>
          <p:nvPr/>
        </p:nvSpPr>
        <p:spPr>
          <a:xfrm>
            <a:off x="5560547" y="334225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Verificar no exista otro del mismo orden</a:t>
            </a:r>
          </a:p>
        </p:txBody>
      </p:sp>
      <p:sp>
        <p:nvSpPr>
          <p:cNvPr id="27" name="Google Shape;705;p58">
            <a:extLst>
              <a:ext uri="{FF2B5EF4-FFF2-40B4-BE49-F238E27FC236}">
                <a16:creationId xmlns:a16="http://schemas.microsoft.com/office/drawing/2014/main" id="{DDFC0D8A-1E60-B847-84D4-C32EA80CCF7F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28" name="Google Shape;707;p58">
            <a:extLst>
              <a:ext uri="{FF2B5EF4-FFF2-40B4-BE49-F238E27FC236}">
                <a16:creationId xmlns:a16="http://schemas.microsoft.com/office/drawing/2014/main" id="{5DBF7A1C-973E-184A-9535-376E63A59FA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9;p58">
            <a:extLst>
              <a:ext uri="{FF2B5EF4-FFF2-40B4-BE49-F238E27FC236}">
                <a16:creationId xmlns:a16="http://schemas.microsoft.com/office/drawing/2014/main" id="{21B35BB2-2CFE-2A49-AC46-098ADF081D6F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10;p58">
            <a:extLst>
              <a:ext uri="{FF2B5EF4-FFF2-40B4-BE49-F238E27FC236}">
                <a16:creationId xmlns:a16="http://schemas.microsoft.com/office/drawing/2014/main" id="{FB2AB381-14FD-2745-BB7B-E64E41584064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11;p58">
            <a:extLst>
              <a:ext uri="{FF2B5EF4-FFF2-40B4-BE49-F238E27FC236}">
                <a16:creationId xmlns:a16="http://schemas.microsoft.com/office/drawing/2014/main" id="{581F1A27-BCAC-C340-9856-318B84154DBC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894;p82">
            <a:extLst>
              <a:ext uri="{FF2B5EF4-FFF2-40B4-BE49-F238E27FC236}">
                <a16:creationId xmlns:a16="http://schemas.microsoft.com/office/drawing/2014/main" id="{BAC4D4E0-3C8A-9640-8F71-12470A0F82E8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tx1"/>
          </a:solidFill>
        </p:grpSpPr>
        <p:sp>
          <p:nvSpPr>
            <p:cNvPr id="34" name="Google Shape;6895;p82">
              <a:extLst>
                <a:ext uri="{FF2B5EF4-FFF2-40B4-BE49-F238E27FC236}">
                  <a16:creationId xmlns:a16="http://schemas.microsoft.com/office/drawing/2014/main" id="{70E307FC-DEEE-F744-9ECE-F8B07798596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96;p82">
              <a:extLst>
                <a:ext uri="{FF2B5EF4-FFF2-40B4-BE49-F238E27FC236}">
                  <a16:creationId xmlns:a16="http://schemas.microsoft.com/office/drawing/2014/main" id="{F78FE56F-52CE-5243-BD8D-DC99E50B2912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97;p82">
              <a:extLst>
                <a:ext uri="{FF2B5EF4-FFF2-40B4-BE49-F238E27FC236}">
                  <a16:creationId xmlns:a16="http://schemas.microsoft.com/office/drawing/2014/main" id="{A0FD42C3-015D-3F42-ADA8-79F82EDC1844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8;p82">
              <a:extLst>
                <a:ext uri="{FF2B5EF4-FFF2-40B4-BE49-F238E27FC236}">
                  <a16:creationId xmlns:a16="http://schemas.microsoft.com/office/drawing/2014/main" id="{8E29C16A-D808-2D47-AD6B-FC15C4CBD6BD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320;p81">
            <a:extLst>
              <a:ext uri="{FF2B5EF4-FFF2-40B4-BE49-F238E27FC236}">
                <a16:creationId xmlns:a16="http://schemas.microsoft.com/office/drawing/2014/main" id="{33BBA334-0C50-464A-BC2F-8F174F5F6F21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tx1"/>
          </a:solidFill>
        </p:grpSpPr>
        <p:sp>
          <p:nvSpPr>
            <p:cNvPr id="39" name="Google Shape;6321;p81">
              <a:extLst>
                <a:ext uri="{FF2B5EF4-FFF2-40B4-BE49-F238E27FC236}">
                  <a16:creationId xmlns:a16="http://schemas.microsoft.com/office/drawing/2014/main" id="{EA6E4AA1-D386-9041-8F52-30B0FCF644F5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22;p81">
              <a:extLst>
                <a:ext uri="{FF2B5EF4-FFF2-40B4-BE49-F238E27FC236}">
                  <a16:creationId xmlns:a16="http://schemas.microsoft.com/office/drawing/2014/main" id="{10E58162-E362-C34B-8F4A-F338E7F71B07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23;p81">
              <a:extLst>
                <a:ext uri="{FF2B5EF4-FFF2-40B4-BE49-F238E27FC236}">
                  <a16:creationId xmlns:a16="http://schemas.microsoft.com/office/drawing/2014/main" id="{C3AF57CE-DF86-5E4C-932C-A6E1825DE75F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03;p58">
            <a:extLst>
              <a:ext uri="{FF2B5EF4-FFF2-40B4-BE49-F238E27FC236}">
                <a16:creationId xmlns:a16="http://schemas.microsoft.com/office/drawing/2014/main" id="{06560835-F5DE-A943-9A19-067003976DA3}"/>
              </a:ext>
            </a:extLst>
          </p:cNvPr>
          <p:cNvSpPr txBox="1">
            <a:spLocks/>
          </p:cNvSpPr>
          <p:nvPr/>
        </p:nvSpPr>
        <p:spPr>
          <a:xfrm>
            <a:off x="3942150" y="3476787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Promover a los hijos</a:t>
            </a:r>
          </a:p>
        </p:txBody>
      </p:sp>
      <p:sp>
        <p:nvSpPr>
          <p:cNvPr id="46" name="Google Shape;710;p58">
            <a:extLst>
              <a:ext uri="{FF2B5EF4-FFF2-40B4-BE49-F238E27FC236}">
                <a16:creationId xmlns:a16="http://schemas.microsoft.com/office/drawing/2014/main" id="{D53CABE0-E7AC-B54B-BF27-AE9468FD6E3D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06;p63">
            <a:extLst>
              <a:ext uri="{FF2B5EF4-FFF2-40B4-BE49-F238E27FC236}">
                <a16:creationId xmlns:a16="http://schemas.microsoft.com/office/drawing/2014/main" id="{B2C6FA17-7F9C-FF44-9380-040318DA3040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815;p63">
            <a:extLst>
              <a:ext uri="{FF2B5EF4-FFF2-40B4-BE49-F238E27FC236}">
                <a16:creationId xmlns:a16="http://schemas.microsoft.com/office/drawing/2014/main" id="{C6596894-97B9-4946-BCF4-2F12E1D51EFE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49" name="Google Shape;816;p63">
              <a:extLst>
                <a:ext uri="{FF2B5EF4-FFF2-40B4-BE49-F238E27FC236}">
                  <a16:creationId xmlns:a16="http://schemas.microsoft.com/office/drawing/2014/main" id="{7458248E-9899-F543-9479-D5F4D364661A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63">
              <a:extLst>
                <a:ext uri="{FF2B5EF4-FFF2-40B4-BE49-F238E27FC236}">
                  <a16:creationId xmlns:a16="http://schemas.microsoft.com/office/drawing/2014/main" id="{3AB8118A-F763-5D41-A3E3-C2B158560D37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63">
              <a:extLst>
                <a:ext uri="{FF2B5EF4-FFF2-40B4-BE49-F238E27FC236}">
                  <a16:creationId xmlns:a16="http://schemas.microsoft.com/office/drawing/2014/main" id="{E5A19C9C-4583-3E42-8FA0-727EF36889CB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63">
              <a:extLst>
                <a:ext uri="{FF2B5EF4-FFF2-40B4-BE49-F238E27FC236}">
                  <a16:creationId xmlns:a16="http://schemas.microsoft.com/office/drawing/2014/main" id="{4DA8B191-6D02-1B4E-AAA0-2CBBCF912E2B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157;p81">
            <a:extLst>
              <a:ext uri="{FF2B5EF4-FFF2-40B4-BE49-F238E27FC236}">
                <a16:creationId xmlns:a16="http://schemas.microsoft.com/office/drawing/2014/main" id="{347F82A2-EE37-1946-B796-391982B6D472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54" name="Google Shape;6158;p81">
              <a:extLst>
                <a:ext uri="{FF2B5EF4-FFF2-40B4-BE49-F238E27FC236}">
                  <a16:creationId xmlns:a16="http://schemas.microsoft.com/office/drawing/2014/main" id="{B2CE298D-8B0C-6A43-93C2-35D4B0222816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59;p81">
              <a:extLst>
                <a:ext uri="{FF2B5EF4-FFF2-40B4-BE49-F238E27FC236}">
                  <a16:creationId xmlns:a16="http://schemas.microsoft.com/office/drawing/2014/main" id="{D1891334-985F-FF4D-8F43-536FE54BD61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702;p80">
            <a:extLst>
              <a:ext uri="{FF2B5EF4-FFF2-40B4-BE49-F238E27FC236}">
                <a16:creationId xmlns:a16="http://schemas.microsoft.com/office/drawing/2014/main" id="{39B57040-22DC-4D46-979F-AA88DE229763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57" name="Google Shape;5703;p80">
              <a:extLst>
                <a:ext uri="{FF2B5EF4-FFF2-40B4-BE49-F238E27FC236}">
                  <a16:creationId xmlns:a16="http://schemas.microsoft.com/office/drawing/2014/main" id="{08D1C535-B9BC-DD4C-8B46-6CBD0D5E3445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704;p80">
              <a:extLst>
                <a:ext uri="{FF2B5EF4-FFF2-40B4-BE49-F238E27FC236}">
                  <a16:creationId xmlns:a16="http://schemas.microsoft.com/office/drawing/2014/main" id="{25CB6E53-9381-5144-8B40-3EE74E153030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EB6E80-7762-704F-A37A-4C95A08C8E8B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2858139" y="1983700"/>
            <a:ext cx="580419" cy="269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DA778A5-417D-C645-BC48-BC6CD5FBB171}"/>
              </a:ext>
            </a:extLst>
          </p:cNvPr>
          <p:cNvCxnSpPr>
            <a:stCxn id="11" idx="4"/>
            <a:endCxn id="4" idx="0"/>
          </p:cNvCxnSpPr>
          <p:nvPr/>
        </p:nvCxnSpPr>
        <p:spPr>
          <a:xfrm flipH="1">
            <a:off x="3438558" y="1440416"/>
            <a:ext cx="1000571" cy="1832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6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47231-3290-C54E-9802-60B625119E34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>
            <a:off x="3034471" y="1308530"/>
            <a:ext cx="2936676" cy="3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C45C90B-7D35-3543-A191-143BA7487B2A}"/>
              </a:ext>
            </a:extLst>
          </p:cNvPr>
          <p:cNvSpPr/>
          <p:nvPr/>
        </p:nvSpPr>
        <p:spPr>
          <a:xfrm>
            <a:off x="4610576" y="167181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D82364-9230-F648-8893-14BEF25A168B}"/>
              </a:ext>
            </a:extLst>
          </p:cNvPr>
          <p:cNvSpPr/>
          <p:nvPr/>
        </p:nvSpPr>
        <p:spPr>
          <a:xfrm>
            <a:off x="3034471" y="116556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59A71D-FFB6-0B42-89F7-CF388175AD1A}"/>
              </a:ext>
            </a:extLst>
          </p:cNvPr>
          <p:cNvSpPr/>
          <p:nvPr/>
        </p:nvSpPr>
        <p:spPr>
          <a:xfrm>
            <a:off x="4030157" y="230116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809B25-0160-CF43-96B4-D2A657FCF206}"/>
              </a:ext>
            </a:extLst>
          </p:cNvPr>
          <p:cNvSpPr/>
          <p:nvPr/>
        </p:nvSpPr>
        <p:spPr>
          <a:xfrm>
            <a:off x="4030157" y="284116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5CBC9F8-814A-2645-B1A8-E14D0DE464E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4210157" y="2661167"/>
            <a:ext cx="0" cy="18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68FE336-5712-914D-8E55-2E312664D99C}"/>
              </a:ext>
            </a:extLst>
          </p:cNvPr>
          <p:cNvSpPr/>
          <p:nvPr/>
        </p:nvSpPr>
        <p:spPr>
          <a:xfrm>
            <a:off x="5611147" y="112853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C66519A-6E61-7D45-BD5B-36118AE69A8A}"/>
              </a:ext>
            </a:extLst>
          </p:cNvPr>
          <p:cNvSpPr/>
          <p:nvPr/>
        </p:nvSpPr>
        <p:spPr>
          <a:xfrm>
            <a:off x="5611147" y="166853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7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6B7837-9880-FD4E-A055-CD79A7A82116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5791147" y="148853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65F76B8-B436-4A47-BB2C-00BE68C05B12}"/>
              </a:ext>
            </a:extLst>
          </p:cNvPr>
          <p:cNvSpPr/>
          <p:nvPr/>
        </p:nvSpPr>
        <p:spPr>
          <a:xfrm>
            <a:off x="5211471" y="166894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9176FB-629B-5B4D-8CFB-8915F0021CA4}"/>
              </a:ext>
            </a:extLst>
          </p:cNvPr>
          <p:cNvSpPr/>
          <p:nvPr/>
        </p:nvSpPr>
        <p:spPr>
          <a:xfrm>
            <a:off x="5211471" y="226169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dirty="0"/>
              <a:t>12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8D791F-98AA-BE42-B01C-EDABCE671DB8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391471" y="2028941"/>
            <a:ext cx="0" cy="2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86F5852-CD56-EB40-98F0-E513FBDF970B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391471" y="1488530"/>
            <a:ext cx="399676" cy="18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6E1C8EA-2BAA-034A-A0E2-6A317ABEE43D}"/>
              </a:ext>
            </a:extLst>
          </p:cNvPr>
          <p:cNvSpPr/>
          <p:nvPr/>
        </p:nvSpPr>
        <p:spPr>
          <a:xfrm>
            <a:off x="4609832" y="229609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E9904A-1B49-534B-9336-373385B4B97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4789832" y="2031814"/>
            <a:ext cx="744" cy="26428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EB6E80-7762-704F-A37A-4C95A08C8E8B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4210157" y="2031814"/>
            <a:ext cx="580419" cy="269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DA778A5-417D-C645-BC48-BC6CD5FBB171}"/>
              </a:ext>
            </a:extLst>
          </p:cNvPr>
          <p:cNvCxnSpPr>
            <a:stCxn id="11" idx="4"/>
            <a:endCxn id="4" idx="0"/>
          </p:cNvCxnSpPr>
          <p:nvPr/>
        </p:nvCxnSpPr>
        <p:spPr>
          <a:xfrm flipH="1">
            <a:off x="4790576" y="1488530"/>
            <a:ext cx="1000571" cy="18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699;p58">
            <a:extLst>
              <a:ext uri="{FF2B5EF4-FFF2-40B4-BE49-F238E27FC236}">
                <a16:creationId xmlns:a16="http://schemas.microsoft.com/office/drawing/2014/main" id="{02556406-5C7A-C341-8F36-5682F9797A93}"/>
              </a:ext>
            </a:extLst>
          </p:cNvPr>
          <p:cNvSpPr txBox="1">
            <a:spLocks/>
          </p:cNvSpPr>
          <p:nvPr/>
        </p:nvSpPr>
        <p:spPr>
          <a:xfrm>
            <a:off x="1097051" y="3496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s-ES_tradnl" sz="900" dirty="0"/>
              <a:t>Buscar la raíz más pequeña</a:t>
            </a:r>
          </a:p>
        </p:txBody>
      </p:sp>
      <p:sp>
        <p:nvSpPr>
          <p:cNvPr id="60" name="Google Shape;703;p58">
            <a:extLst>
              <a:ext uri="{FF2B5EF4-FFF2-40B4-BE49-F238E27FC236}">
                <a16:creationId xmlns:a16="http://schemas.microsoft.com/office/drawing/2014/main" id="{64712F0D-A415-BE4E-8A25-7F83BF059E27}"/>
              </a:ext>
            </a:extLst>
          </p:cNvPr>
          <p:cNvSpPr txBox="1">
            <a:spLocks/>
          </p:cNvSpPr>
          <p:nvPr/>
        </p:nvSpPr>
        <p:spPr>
          <a:xfrm>
            <a:off x="5727327" y="3354643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/>
              <a:t>Verificar no exista otro del mismo orden</a:t>
            </a:r>
            <a:endParaRPr lang="es-ES_tradnl" sz="900" dirty="0"/>
          </a:p>
        </p:txBody>
      </p:sp>
      <p:sp>
        <p:nvSpPr>
          <p:cNvPr id="61" name="Google Shape;705;p58">
            <a:extLst>
              <a:ext uri="{FF2B5EF4-FFF2-40B4-BE49-F238E27FC236}">
                <a16:creationId xmlns:a16="http://schemas.microsoft.com/office/drawing/2014/main" id="{36D8B93C-7CD6-E44C-8E04-02DCEB0EA97B}"/>
              </a:ext>
            </a:extLst>
          </p:cNvPr>
          <p:cNvSpPr txBox="1">
            <a:spLocks/>
          </p:cNvSpPr>
          <p:nvPr/>
        </p:nvSpPr>
        <p:spPr>
          <a:xfrm>
            <a:off x="6937458" y="3811726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sz="900" dirty="0"/>
              <a:t>Mezclar los del mismo orden</a:t>
            </a:r>
          </a:p>
        </p:txBody>
      </p:sp>
      <p:sp>
        <p:nvSpPr>
          <p:cNvPr id="62" name="Google Shape;707;p58">
            <a:extLst>
              <a:ext uri="{FF2B5EF4-FFF2-40B4-BE49-F238E27FC236}">
                <a16:creationId xmlns:a16="http://schemas.microsoft.com/office/drawing/2014/main" id="{4670DEE7-A73A-844B-9EF4-6D2FC90C36BD}"/>
              </a:ext>
            </a:extLst>
          </p:cNvPr>
          <p:cNvSpPr/>
          <p:nvPr/>
        </p:nvSpPr>
        <p:spPr>
          <a:xfrm rot="-5400000">
            <a:off x="4792468" y="371911"/>
            <a:ext cx="67822" cy="733276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09;p58">
            <a:extLst>
              <a:ext uri="{FF2B5EF4-FFF2-40B4-BE49-F238E27FC236}">
                <a16:creationId xmlns:a16="http://schemas.microsoft.com/office/drawing/2014/main" id="{1C6C8963-391E-BD44-BDBC-68966EF990F1}"/>
              </a:ext>
            </a:extLst>
          </p:cNvPr>
          <p:cNvSpPr/>
          <p:nvPr/>
        </p:nvSpPr>
        <p:spPr>
          <a:xfrm>
            <a:off x="3059790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10;p58">
            <a:extLst>
              <a:ext uri="{FF2B5EF4-FFF2-40B4-BE49-F238E27FC236}">
                <a16:creationId xmlns:a16="http://schemas.microsoft.com/office/drawing/2014/main" id="{922FADAC-0F0C-3E4B-BD24-957734556BA9}"/>
              </a:ext>
            </a:extLst>
          </p:cNvPr>
          <p:cNvSpPr/>
          <p:nvPr/>
        </p:nvSpPr>
        <p:spPr>
          <a:xfrm>
            <a:off x="6162444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11;p58">
            <a:extLst>
              <a:ext uri="{FF2B5EF4-FFF2-40B4-BE49-F238E27FC236}">
                <a16:creationId xmlns:a16="http://schemas.microsoft.com/office/drawing/2014/main" id="{FD40034B-E0B3-FD4E-8659-536BA50D79D1}"/>
              </a:ext>
            </a:extLst>
          </p:cNvPr>
          <p:cNvSpPr/>
          <p:nvPr/>
        </p:nvSpPr>
        <p:spPr>
          <a:xfrm>
            <a:off x="7442800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894;p82">
            <a:extLst>
              <a:ext uri="{FF2B5EF4-FFF2-40B4-BE49-F238E27FC236}">
                <a16:creationId xmlns:a16="http://schemas.microsoft.com/office/drawing/2014/main" id="{2EFD54BA-BDE2-3A46-AD09-031134399CDC}"/>
              </a:ext>
            </a:extLst>
          </p:cNvPr>
          <p:cNvGrpSpPr/>
          <p:nvPr/>
        </p:nvGrpSpPr>
        <p:grpSpPr>
          <a:xfrm>
            <a:off x="6277478" y="3932178"/>
            <a:ext cx="342632" cy="226264"/>
            <a:chOff x="5358450" y="4015675"/>
            <a:chExt cx="289875" cy="191425"/>
          </a:xfrm>
          <a:solidFill>
            <a:schemeClr val="bg1"/>
          </a:solidFill>
        </p:grpSpPr>
        <p:sp>
          <p:nvSpPr>
            <p:cNvPr id="67" name="Google Shape;6895;p82">
              <a:extLst>
                <a:ext uri="{FF2B5EF4-FFF2-40B4-BE49-F238E27FC236}">
                  <a16:creationId xmlns:a16="http://schemas.microsoft.com/office/drawing/2014/main" id="{A1E326D5-185D-FA4E-BC53-C296A7209EEF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96;p82">
              <a:extLst>
                <a:ext uri="{FF2B5EF4-FFF2-40B4-BE49-F238E27FC236}">
                  <a16:creationId xmlns:a16="http://schemas.microsoft.com/office/drawing/2014/main" id="{A425DC75-1D75-8D4A-B863-352C63767F19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97;p82">
              <a:extLst>
                <a:ext uri="{FF2B5EF4-FFF2-40B4-BE49-F238E27FC236}">
                  <a16:creationId xmlns:a16="http://schemas.microsoft.com/office/drawing/2014/main" id="{559625EE-6BBF-594C-935A-A4359FE56D0C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98;p82">
              <a:extLst>
                <a:ext uri="{FF2B5EF4-FFF2-40B4-BE49-F238E27FC236}">
                  <a16:creationId xmlns:a16="http://schemas.microsoft.com/office/drawing/2014/main" id="{DEDC6534-C804-7441-80B6-BC9E52C837D8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6320;p81">
            <a:extLst>
              <a:ext uri="{FF2B5EF4-FFF2-40B4-BE49-F238E27FC236}">
                <a16:creationId xmlns:a16="http://schemas.microsoft.com/office/drawing/2014/main" id="{972E6D14-2106-EC4F-8909-82D0D987F47E}"/>
              </a:ext>
            </a:extLst>
          </p:cNvPr>
          <p:cNvGrpSpPr/>
          <p:nvPr/>
        </p:nvGrpSpPr>
        <p:grpSpPr>
          <a:xfrm>
            <a:off x="7615127" y="3839336"/>
            <a:ext cx="228045" cy="351880"/>
            <a:chOff x="-28032075" y="3916450"/>
            <a:chExt cx="191425" cy="295375"/>
          </a:xfrm>
          <a:solidFill>
            <a:schemeClr val="bg1"/>
          </a:solidFill>
        </p:grpSpPr>
        <p:sp>
          <p:nvSpPr>
            <p:cNvPr id="72" name="Google Shape;6321;p81">
              <a:extLst>
                <a:ext uri="{FF2B5EF4-FFF2-40B4-BE49-F238E27FC236}">
                  <a16:creationId xmlns:a16="http://schemas.microsoft.com/office/drawing/2014/main" id="{BFEB89E7-8825-1C40-9D2F-18288EADCC77}"/>
                </a:ext>
              </a:extLst>
            </p:cNvPr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322;p81">
              <a:extLst>
                <a:ext uri="{FF2B5EF4-FFF2-40B4-BE49-F238E27FC236}">
                  <a16:creationId xmlns:a16="http://schemas.microsoft.com/office/drawing/2014/main" id="{A185A41E-86A9-6244-9977-06C4ECB38775}"/>
                </a:ext>
              </a:extLst>
            </p:cNvPr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323;p81">
              <a:extLst>
                <a:ext uri="{FF2B5EF4-FFF2-40B4-BE49-F238E27FC236}">
                  <a16:creationId xmlns:a16="http://schemas.microsoft.com/office/drawing/2014/main" id="{DEF866C3-E518-2142-A99F-404BBFA52FBE}"/>
                </a:ext>
              </a:extLst>
            </p:cNvPr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10;p58">
            <a:extLst>
              <a:ext uri="{FF2B5EF4-FFF2-40B4-BE49-F238E27FC236}">
                <a16:creationId xmlns:a16="http://schemas.microsoft.com/office/drawing/2014/main" id="{B39A75D6-7328-A044-899A-7431E1189D2C}"/>
              </a:ext>
            </a:extLst>
          </p:cNvPr>
          <p:cNvSpPr/>
          <p:nvPr/>
        </p:nvSpPr>
        <p:spPr>
          <a:xfrm>
            <a:off x="4468561" y="3759283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06;p63">
            <a:extLst>
              <a:ext uri="{FF2B5EF4-FFF2-40B4-BE49-F238E27FC236}">
                <a16:creationId xmlns:a16="http://schemas.microsoft.com/office/drawing/2014/main" id="{1FFE6E8A-B622-9C42-9BAB-EC7D9397A34B}"/>
              </a:ext>
            </a:extLst>
          </p:cNvPr>
          <p:cNvSpPr/>
          <p:nvPr/>
        </p:nvSpPr>
        <p:spPr>
          <a:xfrm>
            <a:off x="1752076" y="377512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815;p63">
            <a:extLst>
              <a:ext uri="{FF2B5EF4-FFF2-40B4-BE49-F238E27FC236}">
                <a16:creationId xmlns:a16="http://schemas.microsoft.com/office/drawing/2014/main" id="{0C47DCDC-E43B-B048-A6C2-B8DBBB0A347B}"/>
              </a:ext>
            </a:extLst>
          </p:cNvPr>
          <p:cNvGrpSpPr/>
          <p:nvPr/>
        </p:nvGrpSpPr>
        <p:grpSpPr>
          <a:xfrm>
            <a:off x="1862453" y="3885981"/>
            <a:ext cx="351940" cy="350995"/>
            <a:chOff x="944600" y="3981825"/>
            <a:chExt cx="297750" cy="296950"/>
          </a:xfrm>
        </p:grpSpPr>
        <p:sp>
          <p:nvSpPr>
            <p:cNvPr id="78" name="Google Shape;816;p63">
              <a:extLst>
                <a:ext uri="{FF2B5EF4-FFF2-40B4-BE49-F238E27FC236}">
                  <a16:creationId xmlns:a16="http://schemas.microsoft.com/office/drawing/2014/main" id="{351E03D1-3F99-504F-8C10-F96295A69AEE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17;p63">
              <a:extLst>
                <a:ext uri="{FF2B5EF4-FFF2-40B4-BE49-F238E27FC236}">
                  <a16:creationId xmlns:a16="http://schemas.microsoft.com/office/drawing/2014/main" id="{E448F232-1C1C-104B-9A75-F789BF80576E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18;p63">
              <a:extLst>
                <a:ext uri="{FF2B5EF4-FFF2-40B4-BE49-F238E27FC236}">
                  <a16:creationId xmlns:a16="http://schemas.microsoft.com/office/drawing/2014/main" id="{A68705D3-C674-3247-91E6-14522581E8C5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9;p63">
              <a:extLst>
                <a:ext uri="{FF2B5EF4-FFF2-40B4-BE49-F238E27FC236}">
                  <a16:creationId xmlns:a16="http://schemas.microsoft.com/office/drawing/2014/main" id="{C285C3DE-BC38-C44D-A75B-676A0B47A9FA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6157;p81">
            <a:extLst>
              <a:ext uri="{FF2B5EF4-FFF2-40B4-BE49-F238E27FC236}">
                <a16:creationId xmlns:a16="http://schemas.microsoft.com/office/drawing/2014/main" id="{DD3F6701-881E-0A4F-9699-B3CB4D5EE79A}"/>
              </a:ext>
            </a:extLst>
          </p:cNvPr>
          <p:cNvGrpSpPr/>
          <p:nvPr/>
        </p:nvGrpSpPr>
        <p:grpSpPr>
          <a:xfrm>
            <a:off x="4566908" y="3845185"/>
            <a:ext cx="363518" cy="370178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83" name="Google Shape;6158;p81">
              <a:extLst>
                <a:ext uri="{FF2B5EF4-FFF2-40B4-BE49-F238E27FC236}">
                  <a16:creationId xmlns:a16="http://schemas.microsoft.com/office/drawing/2014/main" id="{ACA91BE9-1697-1D44-A3AD-5D3200DF5659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59;p81">
              <a:extLst>
                <a:ext uri="{FF2B5EF4-FFF2-40B4-BE49-F238E27FC236}">
                  <a16:creationId xmlns:a16="http://schemas.microsoft.com/office/drawing/2014/main" id="{C3BE10E4-3540-094F-8CA7-1B5B013ABB0E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5702;p80">
            <a:extLst>
              <a:ext uri="{FF2B5EF4-FFF2-40B4-BE49-F238E27FC236}">
                <a16:creationId xmlns:a16="http://schemas.microsoft.com/office/drawing/2014/main" id="{D1DEDCFD-B666-1044-931A-7C7E0F089ABB}"/>
              </a:ext>
            </a:extLst>
          </p:cNvPr>
          <p:cNvGrpSpPr/>
          <p:nvPr/>
        </p:nvGrpSpPr>
        <p:grpSpPr>
          <a:xfrm>
            <a:off x="3202912" y="3874752"/>
            <a:ext cx="298169" cy="339253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86" name="Google Shape;5703;p80">
              <a:extLst>
                <a:ext uri="{FF2B5EF4-FFF2-40B4-BE49-F238E27FC236}">
                  <a16:creationId xmlns:a16="http://schemas.microsoft.com/office/drawing/2014/main" id="{0E3F4EB5-D17B-BB45-95B5-7E49F4B5BACC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5704;p80">
              <a:extLst>
                <a:ext uri="{FF2B5EF4-FFF2-40B4-BE49-F238E27FC236}">
                  <a16:creationId xmlns:a16="http://schemas.microsoft.com/office/drawing/2014/main" id="{313C7DD8-BEF1-0D42-93DC-371B36831BA2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" name="Google Shape;699;p58">
            <a:extLst>
              <a:ext uri="{FF2B5EF4-FFF2-40B4-BE49-F238E27FC236}">
                <a16:creationId xmlns:a16="http://schemas.microsoft.com/office/drawing/2014/main" id="{E32276E5-1F9F-9743-87CD-6AA8E0C53F6D}"/>
              </a:ext>
            </a:extLst>
          </p:cNvPr>
          <p:cNvSpPr txBox="1">
            <a:spLocks/>
          </p:cNvSpPr>
          <p:nvPr/>
        </p:nvSpPr>
        <p:spPr>
          <a:xfrm>
            <a:off x="689211" y="2086289"/>
            <a:ext cx="2884647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ES_tradnl" sz="900" dirty="0"/>
              <a:t>Nodos =</a:t>
            </a:r>
            <a:br>
              <a:rPr lang="es-ES_tradnl" sz="900" dirty="0"/>
            </a:br>
            <a:r>
              <a:rPr lang="es-ES_tradnl" sz="900" dirty="0"/>
              <a:t>Representación binaria de 10:  </a:t>
            </a:r>
            <a:br>
              <a:rPr lang="es-ES_tradnl" sz="900" dirty="0"/>
            </a:br>
            <a:r>
              <a:rPr lang="es-ES_tradnl" sz="900" dirty="0"/>
              <a:t>Log (   ) =</a:t>
            </a:r>
          </a:p>
          <a:p>
            <a:pPr marL="0" indent="0">
              <a:buFont typeface="Muli"/>
              <a:buNone/>
            </a:pPr>
            <a:r>
              <a:rPr lang="es-ES_tradnl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421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Actualizar /Modificar</a:t>
            </a:r>
            <a:endParaRPr lang="es-ES_tradnl" sz="2800"/>
          </a:p>
        </p:txBody>
      </p:sp>
      <p:sp>
        <p:nvSpPr>
          <p:cNvPr id="541" name="Google Shape;541;p44"/>
          <p:cNvSpPr txBox="1">
            <a:spLocks noGrp="1"/>
          </p:cNvSpPr>
          <p:nvPr>
            <p:ph type="body" idx="1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La publicación de </a:t>
            </a:r>
            <a:r>
              <a:rPr lang="es-ES" dirty="0" err="1"/>
              <a:t>Vuillemin</a:t>
            </a:r>
            <a:r>
              <a:rPr lang="es-ES" dirty="0"/>
              <a:t> incluye como operación primitiva la actualización/modificación del valor. </a:t>
            </a:r>
            <a:br>
              <a:rPr lang="es-ES" dirty="0"/>
            </a:br>
            <a:r>
              <a:rPr lang="es-ES" dirty="0"/>
              <a:t>E indica dos formas de hacerlo: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buChar char="■"/>
            </a:pPr>
            <a:r>
              <a:rPr lang="es-MX" dirty="0"/>
              <a:t>Eliminar el valor a actualizar e insertar el nuevo valor.</a:t>
            </a:r>
          </a:p>
          <a:p>
            <a:pPr lvl="0">
              <a:buChar char="■"/>
            </a:pPr>
            <a:r>
              <a:rPr lang="es-ES" dirty="0"/>
              <a:t>Actualizar el valor, y verificar propiedad de orden – reflotar en caso necesario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3200"/>
              <a:t>Propiedades</a:t>
            </a:r>
          </a:p>
        </p:txBody>
      </p:sp>
      <p:sp>
        <p:nvSpPr>
          <p:cNvPr id="442" name="Google Shape;442;p39"/>
          <p:cNvSpPr/>
          <p:nvPr/>
        </p:nvSpPr>
        <p:spPr>
          <a:xfrm>
            <a:off x="4106701" y="52703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4106701" y="210298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4106701" y="367893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1"/>
          </p:nvPr>
        </p:nvSpPr>
        <p:spPr>
          <a:xfrm>
            <a:off x="4774044" y="61673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Tamaño</a:t>
            </a:r>
          </a:p>
        </p:txBody>
      </p:sp>
      <p:sp>
        <p:nvSpPr>
          <p:cNvPr id="446" name="Google Shape;446;p39"/>
          <p:cNvSpPr txBox="1">
            <a:spLocks noGrp="1"/>
          </p:cNvSpPr>
          <p:nvPr>
            <p:ph type="title" idx="2"/>
          </p:nvPr>
        </p:nvSpPr>
        <p:spPr>
          <a:xfrm>
            <a:off x="4191901" y="61223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 idx="3"/>
          </p:nvPr>
        </p:nvSpPr>
        <p:spPr>
          <a:xfrm>
            <a:off x="4191901" y="218818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 idx="4"/>
          </p:nvPr>
        </p:nvSpPr>
        <p:spPr>
          <a:xfrm>
            <a:off x="4191901" y="376413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9" name="Google Shape;449;p39"/>
          <p:cNvSpPr txBox="1">
            <a:spLocks noGrp="1"/>
          </p:cNvSpPr>
          <p:nvPr>
            <p:ph type="subTitle" idx="5"/>
          </p:nvPr>
        </p:nvSpPr>
        <p:spPr>
          <a:xfrm>
            <a:off x="4774044" y="97323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Tiene exactamente 2</a:t>
            </a:r>
            <a:r>
              <a:rPr lang="es-ES_tradnl" baseline="30000"/>
              <a:t>k</a:t>
            </a:r>
            <a:r>
              <a:rPr lang="es-ES_tradnl"/>
              <a:t> nodos</a:t>
            </a:r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6"/>
          </p:nvPr>
        </p:nvSpPr>
        <p:spPr>
          <a:xfrm>
            <a:off x="4774044" y="219268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Profundidad</a:t>
            </a:r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8"/>
          </p:nvPr>
        </p:nvSpPr>
        <p:spPr>
          <a:xfrm>
            <a:off x="4774044" y="376863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Estructura</a:t>
            </a:r>
          </a:p>
        </p:txBody>
      </p:sp>
      <p:sp>
        <p:nvSpPr>
          <p:cNvPr id="452" name="Google Shape;452;p39"/>
          <p:cNvSpPr txBox="1">
            <a:spLocks noGrp="1"/>
          </p:cNvSpPr>
          <p:nvPr>
            <p:ph type="subTitle" idx="9"/>
          </p:nvPr>
        </p:nvSpPr>
        <p:spPr>
          <a:xfrm>
            <a:off x="4870644" y="4122680"/>
            <a:ext cx="3980850" cy="572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/>
            <a:r>
              <a:rPr lang="es-ES_tradnl" dirty="0"/>
              <a:t>La raíz es de orden </a:t>
            </a:r>
            <a:r>
              <a:rPr lang="es-ES_tradnl" sz="1600" i="1" dirty="0"/>
              <a:t>k y sus hijos </a:t>
            </a:r>
            <a:r>
              <a:rPr lang="es-ES_tradnl" dirty="0"/>
              <a:t>son también </a:t>
            </a:r>
            <a:r>
              <a:rPr lang="es-ES_tradnl" sz="1600" b="1" i="1" dirty="0"/>
              <a:t>arboles binomiales </a:t>
            </a:r>
            <a:r>
              <a:rPr lang="es-ES_tradnl" dirty="0"/>
              <a:t>de orden k-1, k-2,</a:t>
            </a:r>
            <a:r>
              <a:rPr lang="mr-IN" dirty="0"/>
              <a:t>…</a:t>
            </a:r>
            <a:r>
              <a:rPr lang="es-ES" dirty="0"/>
              <a:t>0 de izquierda a derecha</a:t>
            </a:r>
            <a:endParaRPr lang="es-ES_tradnl" dirty="0"/>
          </a:p>
        </p:txBody>
      </p:sp>
      <p:sp>
        <p:nvSpPr>
          <p:cNvPr id="453" name="Google Shape;453;p39"/>
          <p:cNvSpPr/>
          <p:nvPr/>
        </p:nvSpPr>
        <p:spPr>
          <a:xfrm rot="-5400000">
            <a:off x="5829444" y="87285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ubTitle" idx="7"/>
          </p:nvPr>
        </p:nvSpPr>
        <p:spPr>
          <a:xfrm>
            <a:off x="4774044" y="254795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Tiene profundidad </a:t>
            </a:r>
            <a:r>
              <a:rPr lang="es-ES_tradnl" i="1" dirty="0"/>
              <a:t>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/>
          </a:p>
        </p:txBody>
      </p:sp>
      <p:sp>
        <p:nvSpPr>
          <p:cNvPr id="455" name="Google Shape;455;p39"/>
          <p:cNvSpPr/>
          <p:nvPr/>
        </p:nvSpPr>
        <p:spPr>
          <a:xfrm rot="-5400000">
            <a:off x="5829444" y="245025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0"/>
          <p:cNvSpPr txBox="1">
            <a:spLocks noGrp="1"/>
          </p:cNvSpPr>
          <p:nvPr>
            <p:ph type="title"/>
          </p:nvPr>
        </p:nvSpPr>
        <p:spPr>
          <a:xfrm>
            <a:off x="3997176" y="2571750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Implementación</a:t>
            </a:r>
          </a:p>
        </p:txBody>
      </p:sp>
      <p:sp>
        <p:nvSpPr>
          <p:cNvPr id="760" name="Google Shape;760;p60"/>
          <p:cNvSpPr txBox="1">
            <a:spLocks noGrp="1"/>
          </p:cNvSpPr>
          <p:nvPr>
            <p:ph type="title" idx="2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El nodo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B07579CB-8D20-C049-AE2B-B21146FDE345}"/>
              </a:ext>
            </a:extLst>
          </p:cNvPr>
          <p:cNvSpPr/>
          <p:nvPr/>
        </p:nvSpPr>
        <p:spPr>
          <a:xfrm>
            <a:off x="3569186" y="2239293"/>
            <a:ext cx="1554480" cy="1225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E5478EB-8BD0-924E-B0A9-1F6896562B27}"/>
              </a:ext>
            </a:extLst>
          </p:cNvPr>
          <p:cNvCxnSpPr/>
          <p:nvPr/>
        </p:nvCxnSpPr>
        <p:spPr>
          <a:xfrm flipV="1">
            <a:off x="4346426" y="1546135"/>
            <a:ext cx="0" cy="949190"/>
          </a:xfrm>
          <a:prstGeom prst="straightConnector1">
            <a:avLst/>
          </a:prstGeom>
          <a:ln w="47625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696A8F-81D7-CA4C-9187-D230012FC01B}"/>
              </a:ext>
            </a:extLst>
          </p:cNvPr>
          <p:cNvSpPr txBox="1"/>
          <p:nvPr/>
        </p:nvSpPr>
        <p:spPr>
          <a:xfrm>
            <a:off x="4648178" y="1562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padre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456434-26D1-3040-8528-64BAD6336CCE}"/>
              </a:ext>
            </a:extLst>
          </p:cNvPr>
          <p:cNvCxnSpPr/>
          <p:nvPr/>
        </p:nvCxnSpPr>
        <p:spPr>
          <a:xfrm flipV="1">
            <a:off x="4648178" y="2851941"/>
            <a:ext cx="1170432" cy="29218"/>
          </a:xfrm>
          <a:prstGeom prst="straightConnector1">
            <a:avLst/>
          </a:prstGeom>
          <a:ln w="47625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7A02ED-E56C-3E4A-B0D1-69726A26E7C0}"/>
              </a:ext>
            </a:extLst>
          </p:cNvPr>
          <p:cNvSpPr txBox="1"/>
          <p:nvPr/>
        </p:nvSpPr>
        <p:spPr>
          <a:xfrm>
            <a:off x="6020439" y="266727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hermano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1AC914-BED5-9F41-9B5F-855A874F97A8}"/>
              </a:ext>
            </a:extLst>
          </p:cNvPr>
          <p:cNvSpPr txBox="1"/>
          <p:nvPr/>
        </p:nvSpPr>
        <p:spPr>
          <a:xfrm>
            <a:off x="4364714" y="40152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hijo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42FA7BC-859D-EF4F-9605-3615E58A3F8D}"/>
              </a:ext>
            </a:extLst>
          </p:cNvPr>
          <p:cNvCxnSpPr/>
          <p:nvPr/>
        </p:nvCxnSpPr>
        <p:spPr>
          <a:xfrm>
            <a:off x="4346426" y="3355754"/>
            <a:ext cx="0" cy="721483"/>
          </a:xfrm>
          <a:prstGeom prst="straightConnector1">
            <a:avLst/>
          </a:prstGeom>
          <a:ln w="47625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Operaciones</a:t>
            </a:r>
          </a:p>
        </p:txBody>
      </p:sp>
      <p:sp>
        <p:nvSpPr>
          <p:cNvPr id="787" name="Google Shape;787;p62"/>
          <p:cNvSpPr txBox="1">
            <a:spLocks noGrp="1"/>
          </p:cNvSpPr>
          <p:nvPr>
            <p:ph type="body" idx="1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ES" dirty="0"/>
              <a:t>Insertar (x)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ES" dirty="0"/>
              <a:t>Eliminar()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ES" dirty="0" err="1"/>
              <a:t>Obtener_min</a:t>
            </a:r>
            <a:r>
              <a:rPr lang="es-ES" dirty="0"/>
              <a:t>()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ES" dirty="0" err="1"/>
              <a:t>Union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6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Manos a la obra</a:t>
            </a:r>
          </a:p>
        </p:txBody>
      </p:sp>
      <p:grpSp>
        <p:nvGrpSpPr>
          <p:cNvPr id="895" name="Google Shape;895;p66"/>
          <p:cNvGrpSpPr/>
          <p:nvPr/>
        </p:nvGrpSpPr>
        <p:grpSpPr>
          <a:xfrm>
            <a:off x="4573740" y="1454933"/>
            <a:ext cx="3076959" cy="2610529"/>
            <a:chOff x="4105150" y="1713700"/>
            <a:chExt cx="3269200" cy="2273075"/>
          </a:xfrm>
        </p:grpSpPr>
        <p:sp>
          <p:nvSpPr>
            <p:cNvPr id="896" name="Google Shape;896;p66"/>
            <p:cNvSpPr/>
            <p:nvPr/>
          </p:nvSpPr>
          <p:spPr>
            <a:xfrm>
              <a:off x="5346621" y="3610080"/>
              <a:ext cx="852975" cy="340845"/>
            </a:xfrm>
            <a:custGeom>
              <a:avLst/>
              <a:gdLst/>
              <a:ahLst/>
              <a:cxnLst/>
              <a:rect l="l" t="t" r="r" b="b"/>
              <a:pathLst>
                <a:path w="34119" h="15090" extrusionOk="0">
                  <a:moveTo>
                    <a:pt x="3660" y="0"/>
                  </a:moveTo>
                  <a:lnTo>
                    <a:pt x="2928" y="2992"/>
                  </a:lnTo>
                  <a:lnTo>
                    <a:pt x="1" y="15089"/>
                  </a:lnTo>
                  <a:lnTo>
                    <a:pt x="34119" y="15089"/>
                  </a:lnTo>
                  <a:lnTo>
                    <a:pt x="31191" y="2992"/>
                  </a:lnTo>
                  <a:lnTo>
                    <a:pt x="30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6"/>
            <p:cNvSpPr/>
            <p:nvPr/>
          </p:nvSpPr>
          <p:spPr>
            <a:xfrm>
              <a:off x="5111475" y="3897425"/>
              <a:ext cx="1322750" cy="89350"/>
            </a:xfrm>
            <a:custGeom>
              <a:avLst/>
              <a:gdLst/>
              <a:ahLst/>
              <a:cxnLst/>
              <a:rect l="l" t="t" r="r" b="b"/>
              <a:pathLst>
                <a:path w="52910" h="3574" extrusionOk="0">
                  <a:moveTo>
                    <a:pt x="1765" y="1"/>
                  </a:moveTo>
                  <a:cubicBezTo>
                    <a:pt x="797" y="1"/>
                    <a:pt x="0" y="776"/>
                    <a:pt x="0" y="1766"/>
                  </a:cubicBezTo>
                  <a:lnTo>
                    <a:pt x="0" y="1809"/>
                  </a:lnTo>
                  <a:cubicBezTo>
                    <a:pt x="0" y="2799"/>
                    <a:pt x="797" y="3574"/>
                    <a:pt x="1765" y="3574"/>
                  </a:cubicBezTo>
                  <a:lnTo>
                    <a:pt x="51145" y="3574"/>
                  </a:lnTo>
                  <a:cubicBezTo>
                    <a:pt x="52135" y="3574"/>
                    <a:pt x="52910" y="2799"/>
                    <a:pt x="52910" y="1809"/>
                  </a:cubicBezTo>
                  <a:lnTo>
                    <a:pt x="52910" y="1766"/>
                  </a:lnTo>
                  <a:cubicBezTo>
                    <a:pt x="52910" y="776"/>
                    <a:pt x="52135" y="1"/>
                    <a:pt x="5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6"/>
            <p:cNvSpPr/>
            <p:nvPr/>
          </p:nvSpPr>
          <p:spPr>
            <a:xfrm>
              <a:off x="4105150" y="1713700"/>
              <a:ext cx="3269200" cy="1922750"/>
            </a:xfrm>
            <a:custGeom>
              <a:avLst/>
              <a:gdLst/>
              <a:ahLst/>
              <a:cxnLst/>
              <a:rect l="l" t="t" r="r" b="b"/>
              <a:pathLst>
                <a:path w="130768" h="76910" extrusionOk="0">
                  <a:moveTo>
                    <a:pt x="4435" y="0"/>
                  </a:moveTo>
                  <a:cubicBezTo>
                    <a:pt x="1981" y="0"/>
                    <a:pt x="1" y="2002"/>
                    <a:pt x="1" y="4434"/>
                  </a:cubicBezTo>
                  <a:lnTo>
                    <a:pt x="1" y="72454"/>
                  </a:lnTo>
                  <a:cubicBezTo>
                    <a:pt x="1" y="74908"/>
                    <a:pt x="1981" y="76888"/>
                    <a:pt x="4435" y="76910"/>
                  </a:cubicBezTo>
                  <a:lnTo>
                    <a:pt x="126333" y="76910"/>
                  </a:lnTo>
                  <a:cubicBezTo>
                    <a:pt x="128787" y="76888"/>
                    <a:pt x="130768" y="74908"/>
                    <a:pt x="130768" y="72454"/>
                  </a:cubicBezTo>
                  <a:lnTo>
                    <a:pt x="130768" y="4434"/>
                  </a:lnTo>
                  <a:cubicBezTo>
                    <a:pt x="130768" y="1980"/>
                    <a:pt x="128766" y="0"/>
                    <a:pt x="126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Cómo estudiar casos comunes de inyección de código en el malware |  WeLiveSecurity">
            <a:extLst>
              <a:ext uri="{FF2B5EF4-FFF2-40B4-BE49-F238E27FC236}">
                <a16:creationId xmlns:a16="http://schemas.microsoft.com/office/drawing/2014/main" id="{290FE0AF-44E1-DF48-ACCA-B1BA3B6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22" y="1663777"/>
            <a:ext cx="2520105" cy="17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8"/>
          <p:cNvSpPr txBox="1"/>
          <p:nvPr/>
        </p:nvSpPr>
        <p:spPr>
          <a:xfrm>
            <a:off x="3713875" y="3996492"/>
            <a:ext cx="3414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32" name="Google Shape;932;p68"/>
          <p:cNvSpPr/>
          <p:nvPr/>
        </p:nvSpPr>
        <p:spPr>
          <a:xfrm flipH="1">
            <a:off x="7360075" y="1117200"/>
            <a:ext cx="82500" cy="3106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52"/>
          <p:cNvGrpSpPr/>
          <p:nvPr/>
        </p:nvGrpSpPr>
        <p:grpSpPr>
          <a:xfrm>
            <a:off x="317476" y="1651548"/>
            <a:ext cx="3613031" cy="3492023"/>
            <a:chOff x="317475" y="1651515"/>
            <a:chExt cx="3613031" cy="3529435"/>
          </a:xfrm>
        </p:grpSpPr>
        <p:sp>
          <p:nvSpPr>
            <p:cNvPr id="623" name="Google Shape;623;p52"/>
            <p:cNvSpPr/>
            <p:nvPr/>
          </p:nvSpPr>
          <p:spPr>
            <a:xfrm rot="10800000" flipH="1">
              <a:off x="317475" y="1651515"/>
              <a:ext cx="3613031" cy="3529261"/>
            </a:xfrm>
            <a:custGeom>
              <a:avLst/>
              <a:gdLst/>
              <a:ahLst/>
              <a:cxnLst/>
              <a:rect l="l" t="t" r="r" b="b"/>
              <a:pathLst>
                <a:path w="45218" h="43940" extrusionOk="0">
                  <a:moveTo>
                    <a:pt x="0" y="0"/>
                  </a:moveTo>
                  <a:cubicBezTo>
                    <a:pt x="0" y="24200"/>
                    <a:pt x="19796" y="43939"/>
                    <a:pt x="44111" y="43939"/>
                  </a:cubicBezTo>
                  <a:lnTo>
                    <a:pt x="45218" y="43939"/>
                  </a:lnTo>
                  <a:lnTo>
                    <a:pt x="45218" y="34795"/>
                  </a:lnTo>
                  <a:lnTo>
                    <a:pt x="44111" y="34795"/>
                  </a:lnTo>
                  <a:cubicBezTo>
                    <a:pt x="24972" y="34795"/>
                    <a:pt x="9345" y="19439"/>
                    <a:pt x="9103" y="450"/>
                  </a:cubicBezTo>
                  <a:cubicBezTo>
                    <a:pt x="9103" y="301"/>
                    <a:pt x="9100" y="150"/>
                    <a:pt x="9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 rot="10800000" flipH="1">
              <a:off x="1046449" y="2385968"/>
              <a:ext cx="2884022" cy="2794982"/>
            </a:xfrm>
            <a:custGeom>
              <a:avLst/>
              <a:gdLst/>
              <a:ahLst/>
              <a:cxnLst/>
              <a:rect l="l" t="t" r="r" b="b"/>
              <a:pathLst>
                <a:path w="36118" h="34797" extrusionOk="0">
                  <a:moveTo>
                    <a:pt x="0" y="1"/>
                  </a:moveTo>
                  <a:cubicBezTo>
                    <a:pt x="0" y="152"/>
                    <a:pt x="3" y="301"/>
                    <a:pt x="3" y="452"/>
                  </a:cubicBezTo>
                  <a:cubicBezTo>
                    <a:pt x="245" y="19441"/>
                    <a:pt x="15879" y="34797"/>
                    <a:pt x="35018" y="34797"/>
                  </a:cubicBezTo>
                  <a:lnTo>
                    <a:pt x="36118" y="34797"/>
                  </a:lnTo>
                  <a:lnTo>
                    <a:pt x="36118" y="25652"/>
                  </a:lnTo>
                  <a:lnTo>
                    <a:pt x="34843" y="25652"/>
                  </a:lnTo>
                  <a:lnTo>
                    <a:pt x="34798" y="25632"/>
                  </a:lnTo>
                  <a:cubicBezTo>
                    <a:pt x="20649" y="25575"/>
                    <a:pt x="9181" y="14193"/>
                    <a:pt x="9115" y="123"/>
                  </a:cubicBezTo>
                  <a:cubicBezTo>
                    <a:pt x="9115" y="81"/>
                    <a:pt x="9108" y="42"/>
                    <a:pt x="9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 rot="10800000" flipH="1">
              <a:off x="1748975" y="3116452"/>
              <a:ext cx="2181509" cy="2064498"/>
            </a:xfrm>
            <a:custGeom>
              <a:avLst/>
              <a:gdLst/>
              <a:ahLst/>
              <a:cxnLst/>
              <a:rect l="l" t="t" r="r" b="b"/>
              <a:pathLst>
                <a:path w="26899" h="25634" extrusionOk="0">
                  <a:moveTo>
                    <a:pt x="1" y="1"/>
                  </a:moveTo>
                  <a:cubicBezTo>
                    <a:pt x="1" y="42"/>
                    <a:pt x="4" y="81"/>
                    <a:pt x="4" y="121"/>
                  </a:cubicBezTo>
                  <a:cubicBezTo>
                    <a:pt x="70" y="14193"/>
                    <a:pt x="11538" y="25575"/>
                    <a:pt x="25687" y="25630"/>
                  </a:cubicBezTo>
                  <a:cubicBezTo>
                    <a:pt x="25723" y="25630"/>
                    <a:pt x="25757" y="25634"/>
                    <a:pt x="25792" y="25634"/>
                  </a:cubicBezTo>
                  <a:lnTo>
                    <a:pt x="26899" y="25634"/>
                  </a:lnTo>
                  <a:lnTo>
                    <a:pt x="26899" y="15842"/>
                  </a:lnTo>
                  <a:lnTo>
                    <a:pt x="25768" y="15842"/>
                  </a:lnTo>
                  <a:cubicBezTo>
                    <a:pt x="22191" y="15842"/>
                    <a:pt x="18719" y="14637"/>
                    <a:pt x="15911" y="12423"/>
                  </a:cubicBezTo>
                  <a:cubicBezTo>
                    <a:pt x="12192" y="9521"/>
                    <a:pt x="9787" y="5035"/>
                    <a:pt x="9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52"/>
          <p:cNvSpPr txBox="1"/>
          <p:nvPr/>
        </p:nvSpPr>
        <p:spPr>
          <a:xfrm>
            <a:off x="4093175" y="1882225"/>
            <a:ext cx="4026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Cada nodo en cada arbol almacena la llave</a:t>
            </a:r>
          </a:p>
        </p:txBody>
      </p:sp>
      <p:sp>
        <p:nvSpPr>
          <p:cNvPr id="627" name="Google Shape;627;p52"/>
          <p:cNvSpPr txBox="1"/>
          <p:nvPr/>
        </p:nvSpPr>
        <p:spPr>
          <a:xfrm>
            <a:off x="4093175" y="2635633"/>
            <a:ext cx="4026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Cada arbol cumple la propiedad de orden de un heap</a:t>
            </a:r>
          </a:p>
        </p:txBody>
      </p:sp>
      <p:sp>
        <p:nvSpPr>
          <p:cNvPr id="628" name="Google Shape;628;p52"/>
          <p:cNvSpPr txBox="1"/>
          <p:nvPr/>
        </p:nvSpPr>
        <p:spPr>
          <a:xfrm>
            <a:off x="4093175" y="3389025"/>
            <a:ext cx="4026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 hay dos arboles del mismo tamaño</a:t>
            </a:r>
          </a:p>
        </p:txBody>
      </p:sp>
      <p:sp>
        <p:nvSpPr>
          <p:cNvPr id="629" name="Google Shape;629;p52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Colección de arboles binomiales que:</a:t>
            </a:r>
          </a:p>
        </p:txBody>
      </p:sp>
      <p:sp>
        <p:nvSpPr>
          <p:cNvPr id="630" name="Google Shape;630;p52"/>
          <p:cNvSpPr txBox="1">
            <a:spLocks noGrp="1"/>
          </p:cNvSpPr>
          <p:nvPr>
            <p:ph type="title"/>
          </p:nvPr>
        </p:nvSpPr>
        <p:spPr>
          <a:xfrm>
            <a:off x="3419757" y="1817575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52"/>
          <p:cNvSpPr txBox="1">
            <a:spLocks noGrp="1"/>
          </p:cNvSpPr>
          <p:nvPr>
            <p:ph type="title"/>
          </p:nvPr>
        </p:nvSpPr>
        <p:spPr>
          <a:xfrm>
            <a:off x="3419757" y="2570975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2" name="Google Shape;632;p52"/>
          <p:cNvSpPr txBox="1">
            <a:spLocks noGrp="1"/>
          </p:cNvSpPr>
          <p:nvPr>
            <p:ph type="title"/>
          </p:nvPr>
        </p:nvSpPr>
        <p:spPr>
          <a:xfrm>
            <a:off x="3419757" y="3324375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>
            <a:off x="1121400" y="162457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1019436" y="2571750"/>
            <a:ext cx="477176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200" dirty="0"/>
              <a:t>Provee una mezcla m</a:t>
            </a:r>
            <a:r>
              <a:rPr lang="es-ES_tradnl" dirty="0"/>
              <a:t>ás rápida</a:t>
            </a:r>
            <a:endParaRPr lang="es-ES_tradnl" sz="4200" dirty="0"/>
          </a:p>
        </p:txBody>
      </p:sp>
      <p:sp>
        <p:nvSpPr>
          <p:cNvPr id="462" name="Google Shape;462;p40"/>
          <p:cNvSpPr txBox="1">
            <a:spLocks noGrp="1"/>
          </p:cNvSpPr>
          <p:nvPr>
            <p:ph type="title" idx="2"/>
          </p:nvPr>
        </p:nvSpPr>
        <p:spPr>
          <a:xfrm>
            <a:off x="1188450" y="16760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</a:rPr>
              <a:t>1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463" name="Google Shape;463;p40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C58618-E920-0B40-A30F-54DB61586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436" y="766764"/>
            <a:ext cx="3255300" cy="887100"/>
          </a:xfrm>
        </p:spPr>
        <p:txBody>
          <a:bodyPr/>
          <a:lstStyle/>
          <a:p>
            <a:pPr marL="0" indent="0"/>
            <a:r>
              <a:rPr lang="es-MX" dirty="0"/>
              <a:t>Extensión de los heaps binarios 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(log n)</a:t>
            </a:r>
            <a:endParaRPr dirty="0"/>
          </a:p>
        </p:txBody>
      </p:sp>
      <p:sp>
        <p:nvSpPr>
          <p:cNvPr id="470" name="Google Shape;470;p41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</a:t>
            </a:r>
            <a:endParaRPr dirty="0"/>
          </a:p>
        </p:txBody>
      </p:sp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Costos</a:t>
            </a:r>
          </a:p>
        </p:txBody>
      </p:sp>
      <p:sp>
        <p:nvSpPr>
          <p:cNvPr id="472" name="Google Shape;472;p41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276585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Obtener_minimo</a:t>
            </a:r>
            <a:r>
              <a:rPr lang="en" dirty="0"/>
              <a:t>()</a:t>
            </a:r>
            <a:endParaRPr dirty="0"/>
          </a:p>
        </p:txBody>
      </p:sp>
      <p:sp>
        <p:nvSpPr>
          <p:cNvPr id="473" name="Google Shape;473;p41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 (log 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41"/>
          <p:cNvSpPr/>
          <p:nvPr/>
        </p:nvSpPr>
        <p:spPr>
          <a:xfrm>
            <a:off x="2922950" y="20007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5648350" y="20007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1"/>
          <p:cNvGrpSpPr/>
          <p:nvPr/>
        </p:nvGrpSpPr>
        <p:grpSpPr>
          <a:xfrm>
            <a:off x="3032136" y="2109144"/>
            <a:ext cx="354311" cy="355909"/>
            <a:chOff x="-49764975" y="3551225"/>
            <a:chExt cx="299300" cy="300650"/>
          </a:xfrm>
        </p:grpSpPr>
        <p:sp>
          <p:nvSpPr>
            <p:cNvPr id="477" name="Google Shape;477;p41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1"/>
          <p:cNvGrpSpPr/>
          <p:nvPr/>
        </p:nvGrpSpPr>
        <p:grpSpPr>
          <a:xfrm>
            <a:off x="5757534" y="2120476"/>
            <a:ext cx="357808" cy="333240"/>
            <a:chOff x="-11295075" y="4092875"/>
            <a:chExt cx="355250" cy="330825"/>
          </a:xfrm>
        </p:grpSpPr>
        <p:sp>
          <p:nvSpPr>
            <p:cNvPr id="489" name="Google Shape;489;p41"/>
            <p:cNvSpPr/>
            <p:nvPr/>
          </p:nvSpPr>
          <p:spPr>
            <a:xfrm>
              <a:off x="-11084775" y="4196825"/>
              <a:ext cx="61475" cy="61475"/>
            </a:xfrm>
            <a:custGeom>
              <a:avLst/>
              <a:gdLst/>
              <a:ahLst/>
              <a:cxnLst/>
              <a:rect l="l" t="t" r="r" b="b"/>
              <a:pathLst>
                <a:path w="2459" h="2459" extrusionOk="0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-11080050" y="4092875"/>
              <a:ext cx="140225" cy="269375"/>
            </a:xfrm>
            <a:custGeom>
              <a:avLst/>
              <a:gdLst/>
              <a:ahLst/>
              <a:cxnLst/>
              <a:rect l="l" t="t" r="r" b="b"/>
              <a:pathLst>
                <a:path w="5609" h="10775" extrusionOk="0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-11230475" y="4320500"/>
              <a:ext cx="103975" cy="103200"/>
            </a:xfrm>
            <a:custGeom>
              <a:avLst/>
              <a:gdLst/>
              <a:ahLst/>
              <a:cxnLst/>
              <a:rect l="l" t="t" r="r" b="b"/>
              <a:pathLst>
                <a:path w="4159" h="4128" extrusionOk="0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-11210000" y="4113350"/>
              <a:ext cx="137850" cy="226075"/>
            </a:xfrm>
            <a:custGeom>
              <a:avLst/>
              <a:gdLst/>
              <a:ahLst/>
              <a:cxnLst/>
              <a:rect l="l" t="t" r="r" b="b"/>
              <a:pathLst>
                <a:path w="5514" h="9043" extrusionOk="0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-11295075" y="4153525"/>
              <a:ext cx="89825" cy="145725"/>
            </a:xfrm>
            <a:custGeom>
              <a:avLst/>
              <a:gdLst/>
              <a:ahLst/>
              <a:cxnLst/>
              <a:rect l="l" t="t" r="r" b="b"/>
              <a:pathLst>
                <a:path w="3593" h="5829" extrusionOk="0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1"/>
          <p:cNvSpPr/>
          <p:nvPr/>
        </p:nvSpPr>
        <p:spPr>
          <a:xfrm>
            <a:off x="4530745" y="1643725"/>
            <a:ext cx="82500" cy="2672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Arbol binomial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1"/>
          </p:nvPr>
        </p:nvSpPr>
        <p:spPr>
          <a:xfrm>
            <a:off x="5197163" y="2291292"/>
            <a:ext cx="3583669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Cada arbol de orden p, tiene 2</a:t>
            </a:r>
            <a:r>
              <a:rPr lang="es-ES_tradnl" baseline="30000"/>
              <a:t>p</a:t>
            </a:r>
            <a:r>
              <a:rPr lang="es-ES_tradnl"/>
              <a:t> nodos</a:t>
            </a:r>
          </a:p>
        </p:txBody>
      </p:sp>
    </p:spTree>
    <p:extLst>
      <p:ext uri="{BB962C8B-B14F-4D97-AF65-F5344CB8AC3E}">
        <p14:creationId xmlns:p14="http://schemas.microsoft.com/office/powerpoint/2010/main" val="252258624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1287</Words>
  <Application>Microsoft Macintosh PowerPoint</Application>
  <PresentationFormat>Presentación en pantalla (16:9)</PresentationFormat>
  <Paragraphs>443</Paragraphs>
  <Slides>54</Slides>
  <Notes>53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9" baseType="lpstr">
      <vt:lpstr>Arial</vt:lpstr>
      <vt:lpstr>Candara</vt:lpstr>
      <vt:lpstr>Lilita One</vt:lpstr>
      <vt:lpstr>Muli</vt:lpstr>
      <vt:lpstr>Modern Wave by Slidesgo</vt:lpstr>
      <vt:lpstr>Binomial Heaps</vt:lpstr>
      <vt:lpstr>Jean Vuillemin</vt:lpstr>
      <vt:lpstr>Presentación de PowerPoint</vt:lpstr>
      <vt:lpstr>(bosque)</vt:lpstr>
      <vt:lpstr>Propiedades</vt:lpstr>
      <vt:lpstr>Colección de arboles binomiales que:</vt:lpstr>
      <vt:lpstr>Provee una mezcla más rápida</vt:lpstr>
      <vt:lpstr>Costos</vt:lpstr>
      <vt:lpstr>Arbol binomial</vt:lpstr>
      <vt:lpstr>Orden 0</vt:lpstr>
      <vt:lpstr>Orden p+1</vt:lpstr>
      <vt:lpstr>Orden p+1</vt:lpstr>
      <vt:lpstr>Orden k</vt:lpstr>
      <vt:lpstr>Orden 4</vt:lpstr>
      <vt:lpstr>La mezcla de dos arboles de orden k, es un arbol de orden k+1</vt:lpstr>
      <vt:lpstr>b1 + b1 = b2</vt:lpstr>
      <vt:lpstr>b2 + b2 = b3</vt:lpstr>
      <vt:lpstr>Heap binomial</vt:lpstr>
      <vt:lpstr>Heap binomial</vt:lpstr>
      <vt:lpstr>La representación binaria de la cantidad de nodos nos indica los arboles presentes</vt:lpstr>
      <vt:lpstr>Heap binomial</vt:lpstr>
      <vt:lpstr>Ejercicio</vt:lpstr>
      <vt:lpstr>Representación binaria de 9</vt:lpstr>
      <vt:lpstr>Presentación de PowerPoint</vt:lpstr>
      <vt:lpstr>Ejercicio</vt:lpstr>
      <vt:lpstr>Representación binaria de 109</vt:lpstr>
      <vt:lpstr>El árbol mas largo es de altura  log2 N</vt:lpstr>
      <vt:lpstr>Revisando</vt:lpstr>
      <vt:lpstr>Mezcla</vt:lpstr>
      <vt:lpstr>La mezcla es la operación clave</vt:lpstr>
      <vt:lpstr>Insertar</vt:lpstr>
      <vt:lpstr>Insertar (4)</vt:lpstr>
      <vt:lpstr>Insertar (4)</vt:lpstr>
      <vt:lpstr>Insertar (4)</vt:lpstr>
      <vt:lpstr>Insertar (4)</vt:lpstr>
      <vt:lpstr>Insertar (4)</vt:lpstr>
      <vt:lpstr>Insertar (4)</vt:lpstr>
      <vt:lpstr>Eliminar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Actualizar /Modificar</vt:lpstr>
      <vt:lpstr>Implementación</vt:lpstr>
      <vt:lpstr>El nodo</vt:lpstr>
      <vt:lpstr>Operaciones</vt:lpstr>
      <vt:lpstr>Manos a la obra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Heaps</dc:title>
  <cp:lastModifiedBy>Leticia Mendez</cp:lastModifiedBy>
  <cp:revision>45</cp:revision>
  <dcterms:modified xsi:type="dcterms:W3CDTF">2020-09-28T20:23:49Z</dcterms:modified>
</cp:coreProperties>
</file>