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5143500" type="screen16x9"/>
  <p:notesSz cx="6858000" cy="9144000"/>
  <p:embeddedFontLst>
    <p:embeddedFont>
      <p:font typeface="Karla" pitchFamily="2" charset="0"/>
      <p:regular r:id="rId19"/>
      <p:bold r:id="rId20"/>
      <p:italic r:id="rId21"/>
      <p:boldItalic r:id="rId22"/>
    </p:embeddedFont>
    <p:embeddedFont>
      <p:font typeface="Montserrat" panose="020F0502020204030204" pitchFamily="2"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8b472c088f_1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8b472c088f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b460ea5a3_0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b460ea5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b460ea5a3_0_4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b460ea5a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8b460ea5a3_0_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8b460ea5a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dab5b4478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dab5b44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8b460ea5a3_0_6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8b460ea5a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a34028a65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a34028a6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8b460ea5a3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8b460ea5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b460ea5a3_0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b460ea5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8a34028a65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a34028a6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8b460ea5a3_0_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8b460ea5a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b75efc4a8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b75efc4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8b460ea5a3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8b460ea5a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8b472c088f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8b472c088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Google Shape;9;p2"/>
          <p:cNvSpPr/>
          <p:nvPr/>
        </p:nvSpPr>
        <p:spPr>
          <a:xfrm>
            <a:off x="218925" y="-9675"/>
            <a:ext cx="5276875" cy="5167075"/>
          </a:xfrm>
          <a:custGeom>
            <a:avLst/>
            <a:gdLst/>
            <a:ahLst/>
            <a:cxnLst/>
            <a:rect l="l" t="t" r="r" b="b"/>
            <a:pathLst>
              <a:path w="120000" h="120000" extrusionOk="0">
                <a:moveTo>
                  <a:pt x="220" y="0"/>
                </a:moveTo>
                <a:lnTo>
                  <a:pt x="0" y="120000"/>
                </a:lnTo>
                <a:lnTo>
                  <a:pt x="120000" y="119919"/>
                </a:lnTo>
                <a:lnTo>
                  <a:pt x="88581" y="174"/>
                </a:lnTo>
                <a:close/>
              </a:path>
            </a:pathLst>
          </a:custGeom>
          <a:solidFill>
            <a:srgbClr val="000000">
              <a:alpha val="7058"/>
            </a:srgbClr>
          </a:solidFill>
          <a:ln>
            <a:noFill/>
          </a:ln>
        </p:spPr>
      </p:sp>
      <p:sp>
        <p:nvSpPr>
          <p:cNvPr id="10" name="Google Shape;10;p2"/>
          <p:cNvSpPr/>
          <p:nvPr/>
        </p:nvSpPr>
        <p:spPr>
          <a:xfrm>
            <a:off x="-9675" y="-9675"/>
            <a:ext cx="5276875" cy="5167075"/>
          </a:xfrm>
          <a:custGeom>
            <a:avLst/>
            <a:gdLst/>
            <a:ahLst/>
            <a:cxnLst/>
            <a:rect l="l" t="t" r="r" b="b"/>
            <a:pathLst>
              <a:path w="120000" h="120000" extrusionOk="0">
                <a:moveTo>
                  <a:pt x="220" y="0"/>
                </a:moveTo>
                <a:lnTo>
                  <a:pt x="0" y="120000"/>
                </a:lnTo>
                <a:lnTo>
                  <a:pt x="120000" y="119919"/>
                </a:lnTo>
                <a:lnTo>
                  <a:pt x="88581" y="174"/>
                </a:lnTo>
                <a:close/>
              </a:path>
            </a:pathLst>
          </a:custGeom>
          <a:solidFill>
            <a:srgbClr val="FFFFFF"/>
          </a:solidFill>
          <a:ln>
            <a:noFill/>
          </a:ln>
        </p:spPr>
      </p:sp>
      <p:sp>
        <p:nvSpPr>
          <p:cNvPr id="11" name="Google Shape;11;p2"/>
          <p:cNvSpPr txBox="1">
            <a:spLocks noGrp="1"/>
          </p:cNvSpPr>
          <p:nvPr>
            <p:ph type="ctrTitle"/>
          </p:nvPr>
        </p:nvSpPr>
        <p:spPr>
          <a:xfrm>
            <a:off x="648300" y="3175950"/>
            <a:ext cx="3530700" cy="11820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999999"/>
              </a:buClr>
              <a:buSzPts val="3600"/>
              <a:buFont typeface="Montserrat"/>
              <a:buNone/>
              <a:defRPr sz="36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3600"/>
              <a:buFont typeface="Montserrat"/>
              <a:buNone/>
              <a:defRPr sz="36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3600"/>
              <a:buFont typeface="Montserrat"/>
              <a:buNone/>
              <a:defRPr sz="36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3600"/>
              <a:buFont typeface="Montserrat"/>
              <a:buNone/>
              <a:defRPr sz="36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3600"/>
              <a:buFont typeface="Montserrat"/>
              <a:buNone/>
              <a:defRPr sz="36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3600"/>
              <a:buFont typeface="Montserrat"/>
              <a:buNone/>
              <a:defRPr sz="36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3600"/>
              <a:buFont typeface="Montserrat"/>
              <a:buNone/>
              <a:defRPr sz="36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3600"/>
              <a:buFont typeface="Montserrat"/>
              <a:buNone/>
              <a:defRPr sz="36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3600"/>
              <a:buFont typeface="Montserrat"/>
              <a:buNone/>
              <a:defRPr sz="3600" b="1" i="0" u="none" strike="noStrike" cap="none">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1"/>
          <p:cNvSpPr/>
          <p:nvPr/>
        </p:nvSpPr>
        <p:spPr>
          <a:xfrm>
            <a:off x="22860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000000">
              <a:alpha val="7058"/>
            </a:srgbClr>
          </a:solidFill>
          <a:ln>
            <a:noFill/>
          </a:ln>
        </p:spPr>
      </p:sp>
      <p:sp>
        <p:nvSpPr>
          <p:cNvPr id="54" name="Google Shape;54;p11"/>
          <p:cNvSpPr/>
          <p:nvPr/>
        </p:nvSpPr>
        <p:spPr>
          <a:xfrm>
            <a:off x="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FFFFFF"/>
          </a:solidFill>
          <a:ln>
            <a:noFill/>
          </a:ln>
        </p:spPr>
      </p:sp>
      <p:sp>
        <p:nvSpPr>
          <p:cNvPr id="55" name="Google Shape;55;p11"/>
          <p:cNvSpPr txBox="1">
            <a:spLocks noGrp="1"/>
          </p:cNvSpPr>
          <p:nvPr>
            <p:ph type="title"/>
          </p:nvPr>
        </p:nvSpPr>
        <p:spPr>
          <a:xfrm>
            <a:off x="841000" y="969700"/>
            <a:ext cx="4801500" cy="409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mpty">
  <p:cSld name="BLANK_1">
    <p:spTree>
      <p:nvGrpSpPr>
        <p:cNvPr id="1"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3"/>
          <p:cNvSpPr/>
          <p:nvPr/>
        </p:nvSpPr>
        <p:spPr>
          <a:xfrm>
            <a:off x="22860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000000">
              <a:alpha val="7058"/>
            </a:srgbClr>
          </a:solidFill>
          <a:ln>
            <a:noFill/>
          </a:ln>
        </p:spPr>
      </p:sp>
      <p:sp>
        <p:nvSpPr>
          <p:cNvPr id="59" name="Google Shape;59;p13"/>
          <p:cNvSpPr/>
          <p:nvPr/>
        </p:nvSpPr>
        <p:spPr>
          <a:xfrm>
            <a:off x="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FFFFFF"/>
          </a:solidFill>
          <a:ln>
            <a:noFill/>
          </a:ln>
        </p:spPr>
      </p:sp>
      <p:sp>
        <p:nvSpPr>
          <p:cNvPr id="60" name="Google Shape;60;p13"/>
          <p:cNvSpPr txBox="1">
            <a:spLocks noGrp="1"/>
          </p:cNvSpPr>
          <p:nvPr>
            <p:ph type="body" idx="1"/>
          </p:nvPr>
        </p:nvSpPr>
        <p:spPr>
          <a:xfrm>
            <a:off x="841000" y="4025300"/>
            <a:ext cx="7845900" cy="5196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360"/>
              </a:spcBef>
              <a:spcAft>
                <a:spcPts val="0"/>
              </a:spcAft>
              <a:buClr>
                <a:srgbClr val="666666"/>
              </a:buClr>
              <a:buSzPts val="2000"/>
              <a:buFont typeface="Karla"/>
              <a:buNone/>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
        <p:cNvGrpSpPr/>
        <p:nvPr/>
      </p:nvGrpSpPr>
      <p:grpSpPr>
        <a:xfrm>
          <a:off x="0" y="0"/>
          <a:ext cx="0" cy="0"/>
          <a:chOff x="0" y="0"/>
          <a:chExt cx="0" cy="0"/>
        </a:xfrm>
      </p:grpSpPr>
      <p:sp>
        <p:nvSpPr>
          <p:cNvPr id="13" name="Google Shape;13;p3"/>
          <p:cNvSpPr/>
          <p:nvPr/>
        </p:nvSpPr>
        <p:spPr>
          <a:xfrm>
            <a:off x="22860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000000">
              <a:alpha val="7058"/>
            </a:srgbClr>
          </a:solidFill>
          <a:ln>
            <a:noFill/>
          </a:ln>
        </p:spPr>
      </p:sp>
      <p:sp>
        <p:nvSpPr>
          <p:cNvPr id="14" name="Google Shape;14;p3"/>
          <p:cNvSpPr/>
          <p:nvPr/>
        </p:nvSpPr>
        <p:spPr>
          <a:xfrm>
            <a:off x="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FFFFFF"/>
          </a:solidFill>
          <a:ln>
            <a:noFill/>
          </a:ln>
        </p:spPr>
      </p:sp>
      <p:sp>
        <p:nvSpPr>
          <p:cNvPr id="15" name="Google Shape;15;p3"/>
          <p:cNvSpPr txBox="1">
            <a:spLocks noGrp="1"/>
          </p:cNvSpPr>
          <p:nvPr>
            <p:ph type="title"/>
          </p:nvPr>
        </p:nvSpPr>
        <p:spPr>
          <a:xfrm>
            <a:off x="841000" y="969700"/>
            <a:ext cx="4801500" cy="409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endParaRPr/>
          </a:p>
        </p:txBody>
      </p:sp>
      <p:sp>
        <p:nvSpPr>
          <p:cNvPr id="16" name="Google Shape;16;p3"/>
          <p:cNvSpPr txBox="1">
            <a:spLocks noGrp="1"/>
          </p:cNvSpPr>
          <p:nvPr>
            <p:ph type="body" idx="1"/>
          </p:nvPr>
        </p:nvSpPr>
        <p:spPr>
          <a:xfrm>
            <a:off x="841001" y="1578025"/>
            <a:ext cx="2671800" cy="24333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endParaRPr/>
          </a:p>
        </p:txBody>
      </p:sp>
      <p:sp>
        <p:nvSpPr>
          <p:cNvPr id="17" name="Google Shape;17;p3"/>
          <p:cNvSpPr txBox="1">
            <a:spLocks noGrp="1"/>
          </p:cNvSpPr>
          <p:nvPr>
            <p:ph type="body" idx="2"/>
          </p:nvPr>
        </p:nvSpPr>
        <p:spPr>
          <a:xfrm>
            <a:off x="3673842" y="1578025"/>
            <a:ext cx="2671800" cy="24333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p:nvPr/>
        </p:nvSpPr>
        <p:spPr>
          <a:xfrm>
            <a:off x="22860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000000">
              <a:alpha val="7058"/>
            </a:srgbClr>
          </a:solidFill>
          <a:ln>
            <a:noFill/>
          </a:ln>
        </p:spPr>
      </p:sp>
      <p:sp>
        <p:nvSpPr>
          <p:cNvPr id="20" name="Google Shape;20;p4"/>
          <p:cNvSpPr/>
          <p:nvPr/>
        </p:nvSpPr>
        <p:spPr>
          <a:xfrm>
            <a:off x="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FFFFFF"/>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5"/>
          <p:cNvSpPr/>
          <p:nvPr/>
        </p:nvSpPr>
        <p:spPr>
          <a:xfrm>
            <a:off x="218925" y="-9675"/>
            <a:ext cx="5276875" cy="5167075"/>
          </a:xfrm>
          <a:custGeom>
            <a:avLst/>
            <a:gdLst/>
            <a:ahLst/>
            <a:cxnLst/>
            <a:rect l="l" t="t" r="r" b="b"/>
            <a:pathLst>
              <a:path w="120000" h="120000" extrusionOk="0">
                <a:moveTo>
                  <a:pt x="220" y="0"/>
                </a:moveTo>
                <a:lnTo>
                  <a:pt x="0" y="120000"/>
                </a:lnTo>
                <a:lnTo>
                  <a:pt x="120000" y="119919"/>
                </a:lnTo>
                <a:lnTo>
                  <a:pt x="88581" y="174"/>
                </a:lnTo>
                <a:close/>
              </a:path>
            </a:pathLst>
          </a:custGeom>
          <a:solidFill>
            <a:srgbClr val="000000">
              <a:alpha val="7058"/>
            </a:srgbClr>
          </a:solidFill>
          <a:ln>
            <a:noFill/>
          </a:ln>
        </p:spPr>
      </p:sp>
      <p:sp>
        <p:nvSpPr>
          <p:cNvPr id="23" name="Google Shape;23;p5"/>
          <p:cNvSpPr/>
          <p:nvPr/>
        </p:nvSpPr>
        <p:spPr>
          <a:xfrm>
            <a:off x="-9675" y="-9675"/>
            <a:ext cx="5276875" cy="5167075"/>
          </a:xfrm>
          <a:custGeom>
            <a:avLst/>
            <a:gdLst/>
            <a:ahLst/>
            <a:cxnLst/>
            <a:rect l="l" t="t" r="r" b="b"/>
            <a:pathLst>
              <a:path w="120000" h="120000" extrusionOk="0">
                <a:moveTo>
                  <a:pt x="220" y="0"/>
                </a:moveTo>
                <a:lnTo>
                  <a:pt x="0" y="120000"/>
                </a:lnTo>
                <a:lnTo>
                  <a:pt x="120000" y="119919"/>
                </a:lnTo>
                <a:lnTo>
                  <a:pt x="88581" y="174"/>
                </a:lnTo>
                <a:close/>
              </a:path>
            </a:pathLst>
          </a:custGeom>
          <a:solidFill>
            <a:srgbClr val="FFFFFF"/>
          </a:solidFill>
          <a:ln>
            <a:noFill/>
          </a:ln>
        </p:spPr>
      </p:sp>
      <p:sp>
        <p:nvSpPr>
          <p:cNvPr id="24" name="Google Shape;24;p5"/>
          <p:cNvSpPr txBox="1">
            <a:spLocks noGrp="1"/>
          </p:cNvSpPr>
          <p:nvPr>
            <p:ph type="ctrTitle"/>
          </p:nvPr>
        </p:nvSpPr>
        <p:spPr>
          <a:xfrm>
            <a:off x="648300" y="1354750"/>
            <a:ext cx="3522300" cy="29898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999999"/>
              </a:buClr>
              <a:buSzPts val="3000"/>
              <a:buFont typeface="Montserrat"/>
              <a:buNone/>
              <a:defRPr sz="30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3000"/>
              <a:buFont typeface="Montserrat"/>
              <a:buNone/>
              <a:defRPr sz="30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3000"/>
              <a:buFont typeface="Montserrat"/>
              <a:buNone/>
              <a:defRPr sz="30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3000"/>
              <a:buFont typeface="Montserrat"/>
              <a:buNone/>
              <a:defRPr sz="30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3000"/>
              <a:buFont typeface="Montserrat"/>
              <a:buNone/>
              <a:defRPr sz="30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3000"/>
              <a:buFont typeface="Montserrat"/>
              <a:buNone/>
              <a:defRPr sz="30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3000"/>
              <a:buFont typeface="Montserrat"/>
              <a:buNone/>
              <a:defRPr sz="30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3000"/>
              <a:buFont typeface="Montserrat"/>
              <a:buNone/>
              <a:defRPr sz="30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3000"/>
              <a:buFont typeface="Montserrat"/>
              <a:buNone/>
              <a:defRPr sz="3000" b="1" i="0" u="none" strike="noStrike" cap="none">
                <a:solidFill>
                  <a:srgbClr val="999999"/>
                </a:solidFill>
                <a:latin typeface="Montserrat"/>
                <a:ea typeface="Montserrat"/>
                <a:cs typeface="Montserrat"/>
                <a:sym typeface="Montserrat"/>
              </a:defRPr>
            </a:lvl9pPr>
          </a:lstStyle>
          <a:p>
            <a:endParaRPr/>
          </a:p>
        </p:txBody>
      </p:sp>
      <p:sp>
        <p:nvSpPr>
          <p:cNvPr id="25" name="Google Shape;25;p5"/>
          <p:cNvSpPr txBox="1">
            <a:spLocks noGrp="1"/>
          </p:cNvSpPr>
          <p:nvPr>
            <p:ph type="subTitle" idx="1"/>
          </p:nvPr>
        </p:nvSpPr>
        <p:spPr>
          <a:xfrm>
            <a:off x="6724950" y="3265700"/>
            <a:ext cx="1906200" cy="1031700"/>
          </a:xfrm>
          <a:prstGeom prst="rect">
            <a:avLst/>
          </a:prstGeom>
          <a:noFill/>
          <a:ln>
            <a:noFill/>
          </a:ln>
        </p:spPr>
        <p:txBody>
          <a:bodyPr spcFirstLastPara="1" wrap="square" lIns="91425" tIns="91425" rIns="91425" bIns="91425" anchor="b" anchorCtr="0">
            <a:noAutofit/>
          </a:bodyPr>
          <a:lstStyle>
            <a:lvl1pPr marR="0" lvl="0" algn="r" rtl="0">
              <a:lnSpc>
                <a:spcPct val="100000"/>
              </a:lnSpc>
              <a:spcBef>
                <a:spcPts val="0"/>
              </a:spcBef>
              <a:spcAft>
                <a:spcPts val="0"/>
              </a:spcAft>
              <a:buClr>
                <a:srgbClr val="FFFFFF"/>
              </a:buClr>
              <a:buSzPts val="1800"/>
              <a:buFont typeface="Karla"/>
              <a:buNone/>
              <a:defRPr sz="1800" b="0" i="0" u="none" strike="noStrike" cap="none">
                <a:solidFill>
                  <a:srgbClr val="FFFFFF"/>
                </a:solidFill>
                <a:latin typeface="Karla"/>
                <a:ea typeface="Karla"/>
                <a:cs typeface="Karla"/>
                <a:sym typeface="Karla"/>
              </a:defRPr>
            </a:lvl1pPr>
            <a:lvl2pPr marR="0" lvl="1" algn="r" rtl="0">
              <a:lnSpc>
                <a:spcPct val="100000"/>
              </a:lnSpc>
              <a:spcBef>
                <a:spcPts val="0"/>
              </a:spcBef>
              <a:spcAft>
                <a:spcPts val="0"/>
              </a:spcAft>
              <a:buClr>
                <a:srgbClr val="FFFFFF"/>
              </a:buClr>
              <a:buSzPts val="1800"/>
              <a:buFont typeface="Karla"/>
              <a:buNone/>
              <a:defRPr sz="1800" b="0" i="0" u="none" strike="noStrike" cap="none">
                <a:solidFill>
                  <a:srgbClr val="FFFFFF"/>
                </a:solidFill>
                <a:latin typeface="Karla"/>
                <a:ea typeface="Karla"/>
                <a:cs typeface="Karla"/>
                <a:sym typeface="Karla"/>
              </a:defRPr>
            </a:lvl2pPr>
            <a:lvl3pPr marR="0" lvl="2" algn="r" rtl="0">
              <a:lnSpc>
                <a:spcPct val="100000"/>
              </a:lnSpc>
              <a:spcBef>
                <a:spcPts val="0"/>
              </a:spcBef>
              <a:spcAft>
                <a:spcPts val="0"/>
              </a:spcAft>
              <a:buClr>
                <a:srgbClr val="FFFFFF"/>
              </a:buClr>
              <a:buSzPts val="1800"/>
              <a:buFont typeface="Karla"/>
              <a:buNone/>
              <a:defRPr sz="1800" b="0" i="0" u="none" strike="noStrike" cap="none">
                <a:solidFill>
                  <a:srgbClr val="FFFFFF"/>
                </a:solidFill>
                <a:latin typeface="Karla"/>
                <a:ea typeface="Karla"/>
                <a:cs typeface="Karla"/>
                <a:sym typeface="Karla"/>
              </a:defRPr>
            </a:lvl3pPr>
            <a:lvl4pPr marR="0" lvl="3" algn="r" rtl="0">
              <a:lnSpc>
                <a:spcPct val="100000"/>
              </a:lnSpc>
              <a:spcBef>
                <a:spcPts val="0"/>
              </a:spcBef>
              <a:spcAft>
                <a:spcPts val="0"/>
              </a:spcAft>
              <a:buClr>
                <a:srgbClr val="FFFFFF"/>
              </a:buClr>
              <a:buSzPts val="1800"/>
              <a:buFont typeface="Karla"/>
              <a:buNone/>
              <a:defRPr sz="1800" b="0" i="0" u="none" strike="noStrike" cap="none">
                <a:solidFill>
                  <a:srgbClr val="FFFFFF"/>
                </a:solidFill>
                <a:latin typeface="Karla"/>
                <a:ea typeface="Karla"/>
                <a:cs typeface="Karla"/>
                <a:sym typeface="Karla"/>
              </a:defRPr>
            </a:lvl4pPr>
            <a:lvl5pPr marR="0" lvl="4" algn="r" rtl="0">
              <a:lnSpc>
                <a:spcPct val="100000"/>
              </a:lnSpc>
              <a:spcBef>
                <a:spcPts val="0"/>
              </a:spcBef>
              <a:spcAft>
                <a:spcPts val="0"/>
              </a:spcAft>
              <a:buClr>
                <a:srgbClr val="FFFFFF"/>
              </a:buClr>
              <a:buSzPts val="1800"/>
              <a:buFont typeface="Karla"/>
              <a:buNone/>
              <a:defRPr sz="1800" b="0" i="0" u="none" strike="noStrike" cap="none">
                <a:solidFill>
                  <a:srgbClr val="FFFFFF"/>
                </a:solidFill>
                <a:latin typeface="Karla"/>
                <a:ea typeface="Karla"/>
                <a:cs typeface="Karla"/>
                <a:sym typeface="Karla"/>
              </a:defRPr>
            </a:lvl5pPr>
            <a:lvl6pPr marR="0" lvl="5" algn="r" rtl="0">
              <a:lnSpc>
                <a:spcPct val="100000"/>
              </a:lnSpc>
              <a:spcBef>
                <a:spcPts val="0"/>
              </a:spcBef>
              <a:spcAft>
                <a:spcPts val="0"/>
              </a:spcAft>
              <a:buClr>
                <a:srgbClr val="FFFFFF"/>
              </a:buClr>
              <a:buSzPts val="1800"/>
              <a:buFont typeface="Karla"/>
              <a:buNone/>
              <a:defRPr sz="1800" b="0" i="0" u="none" strike="noStrike" cap="none">
                <a:solidFill>
                  <a:srgbClr val="FFFFFF"/>
                </a:solidFill>
                <a:latin typeface="Karla"/>
                <a:ea typeface="Karla"/>
                <a:cs typeface="Karla"/>
                <a:sym typeface="Karla"/>
              </a:defRPr>
            </a:lvl6pPr>
            <a:lvl7pPr marR="0" lvl="6" algn="r" rtl="0">
              <a:lnSpc>
                <a:spcPct val="100000"/>
              </a:lnSpc>
              <a:spcBef>
                <a:spcPts val="0"/>
              </a:spcBef>
              <a:spcAft>
                <a:spcPts val="0"/>
              </a:spcAft>
              <a:buClr>
                <a:srgbClr val="FFFFFF"/>
              </a:buClr>
              <a:buSzPts val="1800"/>
              <a:buFont typeface="Karla"/>
              <a:buNone/>
              <a:defRPr sz="1800" b="0" i="0" u="none" strike="noStrike" cap="none">
                <a:solidFill>
                  <a:srgbClr val="FFFFFF"/>
                </a:solidFill>
                <a:latin typeface="Karla"/>
                <a:ea typeface="Karla"/>
                <a:cs typeface="Karla"/>
                <a:sym typeface="Karla"/>
              </a:defRPr>
            </a:lvl7pPr>
            <a:lvl8pPr marR="0" lvl="7" algn="r" rtl="0">
              <a:lnSpc>
                <a:spcPct val="100000"/>
              </a:lnSpc>
              <a:spcBef>
                <a:spcPts val="0"/>
              </a:spcBef>
              <a:spcAft>
                <a:spcPts val="0"/>
              </a:spcAft>
              <a:buClr>
                <a:srgbClr val="FFFFFF"/>
              </a:buClr>
              <a:buSzPts val="1800"/>
              <a:buFont typeface="Karla"/>
              <a:buNone/>
              <a:defRPr sz="1800" b="0" i="0" u="none" strike="noStrike" cap="none">
                <a:solidFill>
                  <a:srgbClr val="FFFFFF"/>
                </a:solidFill>
                <a:latin typeface="Karla"/>
                <a:ea typeface="Karla"/>
                <a:cs typeface="Karla"/>
                <a:sym typeface="Karla"/>
              </a:defRPr>
            </a:lvl8pPr>
            <a:lvl9pPr marR="0" lvl="8" algn="r" rtl="0">
              <a:lnSpc>
                <a:spcPct val="100000"/>
              </a:lnSpc>
              <a:spcBef>
                <a:spcPts val="0"/>
              </a:spcBef>
              <a:spcAft>
                <a:spcPts val="0"/>
              </a:spcAft>
              <a:buClr>
                <a:srgbClr val="FFFFFF"/>
              </a:buClr>
              <a:buSzPts val="1800"/>
              <a:buFont typeface="Karla"/>
              <a:buNone/>
              <a:defRPr sz="1800" b="0" i="0" u="none" strike="noStrike" cap="none">
                <a:solidFill>
                  <a:srgbClr val="FFFFFF"/>
                </a:solidFill>
                <a:latin typeface="Karla"/>
                <a:ea typeface="Karla"/>
                <a:cs typeface="Karla"/>
                <a:sym typeface="Karl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sp>
        <p:nvSpPr>
          <p:cNvPr id="27" name="Google Shape;27;p6"/>
          <p:cNvSpPr/>
          <p:nvPr/>
        </p:nvSpPr>
        <p:spPr>
          <a:xfrm>
            <a:off x="22860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000000">
              <a:alpha val="7058"/>
            </a:srgbClr>
          </a:solidFill>
          <a:ln>
            <a:noFill/>
          </a:ln>
        </p:spPr>
      </p:sp>
      <p:sp>
        <p:nvSpPr>
          <p:cNvPr id="28" name="Google Shape;28;p6"/>
          <p:cNvSpPr/>
          <p:nvPr/>
        </p:nvSpPr>
        <p:spPr>
          <a:xfrm>
            <a:off x="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0"/>
              <a:buFont typeface="Arial"/>
              <a:buNone/>
            </a:pPr>
            <a:r>
              <a:rPr lang="en" sz="12000" b="0" i="0" u="none" strike="noStrike" cap="none">
                <a:solidFill>
                  <a:srgbClr val="CCCCCC"/>
                </a:solidFill>
                <a:latin typeface="Montserrat"/>
                <a:ea typeface="Montserrat"/>
                <a:cs typeface="Montserrat"/>
                <a:sym typeface="Montserrat"/>
              </a:rPr>
              <a:t>“</a:t>
            </a:r>
            <a:endParaRPr sz="12000" b="0" i="0" u="none" strike="noStrike" cap="none">
              <a:solidFill>
                <a:srgbClr val="CCCCCC"/>
              </a:solidFill>
              <a:latin typeface="Montserrat"/>
              <a:ea typeface="Montserrat"/>
              <a:cs typeface="Montserrat"/>
              <a:sym typeface="Montserrat"/>
            </a:endParaRPr>
          </a:p>
        </p:txBody>
      </p:sp>
      <p:sp>
        <p:nvSpPr>
          <p:cNvPr id="30" name="Google Shape;30;p6"/>
          <p:cNvSpPr txBox="1">
            <a:spLocks noGrp="1"/>
          </p:cNvSpPr>
          <p:nvPr>
            <p:ph type="body" idx="1"/>
          </p:nvPr>
        </p:nvSpPr>
        <p:spPr>
          <a:xfrm>
            <a:off x="838250" y="1657350"/>
            <a:ext cx="5324100" cy="22557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666666"/>
              </a:buClr>
              <a:buSzPts val="2400"/>
              <a:buFont typeface="Montserrat"/>
              <a:buChar char="▸"/>
              <a:defRPr sz="2400" b="0" i="0" u="none" strike="noStrike" cap="none">
                <a:solidFill>
                  <a:srgbClr val="666666"/>
                </a:solidFill>
                <a:latin typeface="Montserrat"/>
                <a:ea typeface="Montserrat"/>
                <a:cs typeface="Montserrat"/>
                <a:sym typeface="Montserrat"/>
              </a:defRPr>
            </a:lvl1pPr>
            <a:lvl2pPr marL="914400" marR="0" lvl="1" indent="-381000" algn="l" rtl="0">
              <a:lnSpc>
                <a:spcPct val="100000"/>
              </a:lnSpc>
              <a:spcBef>
                <a:spcPts val="0"/>
              </a:spcBef>
              <a:spcAft>
                <a:spcPts val="0"/>
              </a:spcAft>
              <a:buClr>
                <a:srgbClr val="666666"/>
              </a:buClr>
              <a:buSzPts val="2400"/>
              <a:buFont typeface="Montserrat"/>
              <a:buChar char="▹"/>
              <a:defRPr sz="2400" b="0" i="0" u="none" strike="noStrike" cap="none">
                <a:solidFill>
                  <a:srgbClr val="666666"/>
                </a:solidFill>
                <a:latin typeface="Montserrat"/>
                <a:ea typeface="Montserrat"/>
                <a:cs typeface="Montserrat"/>
                <a:sym typeface="Montserrat"/>
              </a:defRPr>
            </a:lvl2pPr>
            <a:lvl3pPr marL="1371600" marR="0" lvl="2" indent="-381000" algn="l" rtl="0">
              <a:lnSpc>
                <a:spcPct val="100000"/>
              </a:lnSpc>
              <a:spcBef>
                <a:spcPts val="0"/>
              </a:spcBef>
              <a:spcAft>
                <a:spcPts val="0"/>
              </a:spcAft>
              <a:buClr>
                <a:srgbClr val="666666"/>
              </a:buClr>
              <a:buSzPts val="2400"/>
              <a:buFont typeface="Montserrat"/>
              <a:buChar char="▹"/>
              <a:defRPr sz="2400" b="0" i="0" u="none" strike="noStrike" cap="none">
                <a:solidFill>
                  <a:srgbClr val="666666"/>
                </a:solidFill>
                <a:latin typeface="Montserrat"/>
                <a:ea typeface="Montserrat"/>
                <a:cs typeface="Montserrat"/>
                <a:sym typeface="Montserrat"/>
              </a:defRPr>
            </a:lvl3pPr>
            <a:lvl4pPr marL="1828800" marR="0" lvl="3" indent="-381000" algn="l" rtl="0">
              <a:lnSpc>
                <a:spcPct val="100000"/>
              </a:lnSpc>
              <a:spcBef>
                <a:spcPts val="0"/>
              </a:spcBef>
              <a:spcAft>
                <a:spcPts val="0"/>
              </a:spcAft>
              <a:buClr>
                <a:srgbClr val="666666"/>
              </a:buClr>
              <a:buSzPts val="2400"/>
              <a:buFont typeface="Montserrat"/>
              <a:buChar char="●"/>
              <a:defRPr sz="2400" b="0" i="0" u="none" strike="noStrike" cap="none">
                <a:solidFill>
                  <a:srgbClr val="666666"/>
                </a:solidFill>
                <a:latin typeface="Montserrat"/>
                <a:ea typeface="Montserrat"/>
                <a:cs typeface="Montserrat"/>
                <a:sym typeface="Montserrat"/>
              </a:defRPr>
            </a:lvl4pPr>
            <a:lvl5pPr marL="2286000" marR="0" lvl="4" indent="-381000" algn="l" rtl="0">
              <a:lnSpc>
                <a:spcPct val="100000"/>
              </a:lnSpc>
              <a:spcBef>
                <a:spcPts val="0"/>
              </a:spcBef>
              <a:spcAft>
                <a:spcPts val="0"/>
              </a:spcAft>
              <a:buClr>
                <a:srgbClr val="666666"/>
              </a:buClr>
              <a:buSzPts val="2400"/>
              <a:buFont typeface="Montserrat"/>
              <a:buChar char="○"/>
              <a:defRPr sz="2400" b="0" i="0" u="none" strike="noStrike" cap="none">
                <a:solidFill>
                  <a:srgbClr val="666666"/>
                </a:solidFill>
                <a:latin typeface="Montserrat"/>
                <a:ea typeface="Montserrat"/>
                <a:cs typeface="Montserrat"/>
                <a:sym typeface="Montserrat"/>
              </a:defRPr>
            </a:lvl5pPr>
            <a:lvl6pPr marL="2743200" marR="0" lvl="5" indent="-381000" algn="l" rtl="0">
              <a:lnSpc>
                <a:spcPct val="100000"/>
              </a:lnSpc>
              <a:spcBef>
                <a:spcPts val="0"/>
              </a:spcBef>
              <a:spcAft>
                <a:spcPts val="0"/>
              </a:spcAft>
              <a:buClr>
                <a:srgbClr val="666666"/>
              </a:buClr>
              <a:buSzPts val="2400"/>
              <a:buFont typeface="Montserrat"/>
              <a:buChar char="■"/>
              <a:defRPr sz="2400" b="0" i="0" u="none" strike="noStrike" cap="none">
                <a:solidFill>
                  <a:srgbClr val="666666"/>
                </a:solidFill>
                <a:latin typeface="Montserrat"/>
                <a:ea typeface="Montserrat"/>
                <a:cs typeface="Montserrat"/>
                <a:sym typeface="Montserrat"/>
              </a:defRPr>
            </a:lvl6pPr>
            <a:lvl7pPr marL="3200400" marR="0" lvl="6" indent="-381000" algn="l" rtl="0">
              <a:lnSpc>
                <a:spcPct val="100000"/>
              </a:lnSpc>
              <a:spcBef>
                <a:spcPts val="0"/>
              </a:spcBef>
              <a:spcAft>
                <a:spcPts val="0"/>
              </a:spcAft>
              <a:buClr>
                <a:srgbClr val="666666"/>
              </a:buClr>
              <a:buSzPts val="2400"/>
              <a:buFont typeface="Montserrat"/>
              <a:buChar char="●"/>
              <a:defRPr sz="2400" b="0" i="0" u="none" strike="noStrike" cap="none">
                <a:solidFill>
                  <a:srgbClr val="666666"/>
                </a:solidFill>
                <a:latin typeface="Montserrat"/>
                <a:ea typeface="Montserrat"/>
                <a:cs typeface="Montserrat"/>
                <a:sym typeface="Montserrat"/>
              </a:defRPr>
            </a:lvl7pPr>
            <a:lvl8pPr marL="3657600" marR="0" lvl="7" indent="-381000" algn="l" rtl="0">
              <a:lnSpc>
                <a:spcPct val="100000"/>
              </a:lnSpc>
              <a:spcBef>
                <a:spcPts val="0"/>
              </a:spcBef>
              <a:spcAft>
                <a:spcPts val="0"/>
              </a:spcAft>
              <a:buClr>
                <a:srgbClr val="666666"/>
              </a:buClr>
              <a:buSzPts val="2400"/>
              <a:buFont typeface="Montserrat"/>
              <a:buChar char="○"/>
              <a:defRPr sz="2400" b="0" i="0" u="none" strike="noStrike" cap="none">
                <a:solidFill>
                  <a:srgbClr val="666666"/>
                </a:solidFill>
                <a:latin typeface="Montserrat"/>
                <a:ea typeface="Montserrat"/>
                <a:cs typeface="Montserrat"/>
                <a:sym typeface="Montserrat"/>
              </a:defRPr>
            </a:lvl8pPr>
            <a:lvl9pPr marL="4114800" marR="0" lvl="8" indent="-381000" algn="l" rtl="0">
              <a:lnSpc>
                <a:spcPct val="100000"/>
              </a:lnSpc>
              <a:spcBef>
                <a:spcPts val="0"/>
              </a:spcBef>
              <a:spcAft>
                <a:spcPts val="0"/>
              </a:spcAft>
              <a:buClr>
                <a:srgbClr val="666666"/>
              </a:buClr>
              <a:buSzPts val="2400"/>
              <a:buFont typeface="Montserrat"/>
              <a:buChar char="■"/>
              <a:defRPr sz="2400" b="0" i="0" u="none" strike="noStrike" cap="none">
                <a:solidFill>
                  <a:srgbClr val="666666"/>
                </a:solidFill>
                <a:latin typeface="Montserrat"/>
                <a:ea typeface="Montserrat"/>
                <a:cs typeface="Montserrat"/>
                <a:sym typeface="Montserra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7"/>
          <p:cNvSpPr/>
          <p:nvPr/>
        </p:nvSpPr>
        <p:spPr>
          <a:xfrm>
            <a:off x="22860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000000">
              <a:alpha val="7058"/>
            </a:srgbClr>
          </a:solidFill>
          <a:ln>
            <a:noFill/>
          </a:ln>
        </p:spPr>
      </p:sp>
      <p:sp>
        <p:nvSpPr>
          <p:cNvPr id="33" name="Google Shape;33;p7"/>
          <p:cNvSpPr/>
          <p:nvPr/>
        </p:nvSpPr>
        <p:spPr>
          <a:xfrm>
            <a:off x="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FFFFFF"/>
          </a:solidFill>
          <a:ln>
            <a:noFill/>
          </a:ln>
        </p:spPr>
      </p:sp>
      <p:sp>
        <p:nvSpPr>
          <p:cNvPr id="34" name="Google Shape;34;p7"/>
          <p:cNvSpPr txBox="1">
            <a:spLocks noGrp="1"/>
          </p:cNvSpPr>
          <p:nvPr>
            <p:ph type="title"/>
          </p:nvPr>
        </p:nvSpPr>
        <p:spPr>
          <a:xfrm>
            <a:off x="838350" y="893500"/>
            <a:ext cx="5324100" cy="48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endParaRPr/>
          </a:p>
        </p:txBody>
      </p:sp>
      <p:sp>
        <p:nvSpPr>
          <p:cNvPr id="35" name="Google Shape;35;p7"/>
          <p:cNvSpPr txBox="1">
            <a:spLocks noGrp="1"/>
          </p:cNvSpPr>
          <p:nvPr>
            <p:ph type="body" idx="1"/>
          </p:nvPr>
        </p:nvSpPr>
        <p:spPr>
          <a:xfrm>
            <a:off x="838250" y="1504950"/>
            <a:ext cx="5324100" cy="22557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Google Shape;37;p8"/>
          <p:cNvSpPr/>
          <p:nvPr/>
        </p:nvSpPr>
        <p:spPr>
          <a:xfrm>
            <a:off x="22860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000000">
              <a:alpha val="7058"/>
            </a:srgbClr>
          </a:solidFill>
          <a:ln>
            <a:noFill/>
          </a:ln>
        </p:spPr>
      </p:sp>
      <p:sp>
        <p:nvSpPr>
          <p:cNvPr id="38" name="Google Shape;38;p8"/>
          <p:cNvSpPr/>
          <p:nvPr/>
        </p:nvSpPr>
        <p:spPr>
          <a:xfrm>
            <a:off x="0" y="-10437"/>
            <a:ext cx="8229315" cy="5164387"/>
          </a:xfrm>
          <a:custGeom>
            <a:avLst/>
            <a:gdLst/>
            <a:ahLst/>
            <a:cxnLst/>
            <a:rect l="l" t="t" r="r" b="b"/>
            <a:pathLst>
              <a:path w="120000" h="120000" extrusionOk="0">
                <a:moveTo>
                  <a:pt x="0" y="0"/>
                </a:moveTo>
                <a:lnTo>
                  <a:pt x="0" y="120000"/>
                </a:lnTo>
                <a:lnTo>
                  <a:pt x="120000" y="120000"/>
                </a:lnTo>
                <a:lnTo>
                  <a:pt x="99854" y="192"/>
                </a:lnTo>
                <a:close/>
              </a:path>
            </a:pathLst>
          </a:custGeom>
          <a:solidFill>
            <a:srgbClr val="FFFFFF"/>
          </a:solidFill>
          <a:ln>
            <a:noFill/>
          </a:ln>
        </p:spPr>
      </p:sp>
      <p:sp>
        <p:nvSpPr>
          <p:cNvPr id="39" name="Google Shape;39;p8"/>
          <p:cNvSpPr txBox="1">
            <a:spLocks noGrp="1"/>
          </p:cNvSpPr>
          <p:nvPr>
            <p:ph type="title"/>
          </p:nvPr>
        </p:nvSpPr>
        <p:spPr>
          <a:xfrm>
            <a:off x="841000" y="969700"/>
            <a:ext cx="4801500" cy="409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endParaRPr/>
          </a:p>
        </p:txBody>
      </p:sp>
      <p:sp>
        <p:nvSpPr>
          <p:cNvPr id="40" name="Google Shape;40;p8"/>
          <p:cNvSpPr txBox="1">
            <a:spLocks noGrp="1"/>
          </p:cNvSpPr>
          <p:nvPr>
            <p:ph type="body" idx="1"/>
          </p:nvPr>
        </p:nvSpPr>
        <p:spPr>
          <a:xfrm>
            <a:off x="841000" y="1600975"/>
            <a:ext cx="2094900" cy="2410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60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1pPr>
            <a:lvl2pPr marL="914400" marR="0" lvl="1"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2pPr>
            <a:lvl3pPr marL="1371600" marR="0" lvl="2"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3pPr>
            <a:lvl4pPr marL="1828800" marR="0" lvl="3"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4pPr>
            <a:lvl5pPr marL="2286000" marR="0" lvl="4"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5pPr>
            <a:lvl6pPr marL="2743200" marR="0" lvl="5"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6pPr>
            <a:lvl7pPr marL="3200400" marR="0" lvl="6"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7pPr>
            <a:lvl8pPr marL="3657600" marR="0" lvl="7"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8pPr>
            <a:lvl9pPr marL="4114800" marR="0" lvl="8"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9pPr>
          </a:lstStyle>
          <a:p>
            <a:endParaRPr/>
          </a:p>
        </p:txBody>
      </p:sp>
      <p:sp>
        <p:nvSpPr>
          <p:cNvPr id="41" name="Google Shape;41;p8"/>
          <p:cNvSpPr txBox="1">
            <a:spLocks noGrp="1"/>
          </p:cNvSpPr>
          <p:nvPr>
            <p:ph type="body" idx="2"/>
          </p:nvPr>
        </p:nvSpPr>
        <p:spPr>
          <a:xfrm>
            <a:off x="3043281" y="1600975"/>
            <a:ext cx="2094900" cy="2410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60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1pPr>
            <a:lvl2pPr marL="914400" marR="0" lvl="1"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2pPr>
            <a:lvl3pPr marL="1371600" marR="0" lvl="2"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3pPr>
            <a:lvl4pPr marL="1828800" marR="0" lvl="3"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4pPr>
            <a:lvl5pPr marL="2286000" marR="0" lvl="4"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5pPr>
            <a:lvl6pPr marL="2743200" marR="0" lvl="5"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6pPr>
            <a:lvl7pPr marL="3200400" marR="0" lvl="6"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7pPr>
            <a:lvl8pPr marL="3657600" marR="0" lvl="7"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8pPr>
            <a:lvl9pPr marL="4114800" marR="0" lvl="8"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9pPr>
          </a:lstStyle>
          <a:p>
            <a:endParaRPr/>
          </a:p>
        </p:txBody>
      </p:sp>
      <p:sp>
        <p:nvSpPr>
          <p:cNvPr id="42" name="Google Shape;42;p8"/>
          <p:cNvSpPr txBox="1">
            <a:spLocks noGrp="1"/>
          </p:cNvSpPr>
          <p:nvPr>
            <p:ph type="body" idx="3"/>
          </p:nvPr>
        </p:nvSpPr>
        <p:spPr>
          <a:xfrm>
            <a:off x="5245562" y="1600975"/>
            <a:ext cx="2094900" cy="2410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60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1pPr>
            <a:lvl2pPr marL="914400" marR="0" lvl="1"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2pPr>
            <a:lvl3pPr marL="1371600" marR="0" lvl="2"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3pPr>
            <a:lvl4pPr marL="1828800" marR="0" lvl="3"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4pPr>
            <a:lvl5pPr marL="2286000" marR="0" lvl="4"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5pPr>
            <a:lvl6pPr marL="2743200" marR="0" lvl="5"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6pPr>
            <a:lvl7pPr marL="3200400" marR="0" lvl="6"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7pPr>
            <a:lvl8pPr marL="3657600" marR="0" lvl="7"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8pPr>
            <a:lvl9pPr marL="4114800" marR="0" lvl="8" indent="-330200" algn="l" rtl="0">
              <a:lnSpc>
                <a:spcPct val="100000"/>
              </a:lnSpc>
              <a:spcBef>
                <a:spcPts val="0"/>
              </a:spcBef>
              <a:spcAft>
                <a:spcPts val="0"/>
              </a:spcAft>
              <a:buClr>
                <a:srgbClr val="666666"/>
              </a:buClr>
              <a:buSzPts val="1600"/>
              <a:buFont typeface="Karla"/>
              <a:buChar char="■"/>
              <a:defRPr sz="1600" b="0" i="0" u="none" strike="noStrike" cap="none">
                <a:solidFill>
                  <a:srgbClr val="666666"/>
                </a:solidFill>
                <a:latin typeface="Karla"/>
                <a:ea typeface="Karla"/>
                <a:cs typeface="Karla"/>
                <a:sym typeface="Karl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 image">
  <p:cSld name="TITLE_1_2">
    <p:spTree>
      <p:nvGrpSpPr>
        <p:cNvPr id="1" name="Shape 43"/>
        <p:cNvGrpSpPr/>
        <p:nvPr/>
      </p:nvGrpSpPr>
      <p:grpSpPr>
        <a:xfrm>
          <a:off x="0" y="0"/>
          <a:ext cx="0" cy="0"/>
          <a:chOff x="0" y="0"/>
          <a:chExt cx="0" cy="0"/>
        </a:xfrm>
      </p:grpSpPr>
      <p:sp>
        <p:nvSpPr>
          <p:cNvPr id="44" name="Google Shape;44;p9"/>
          <p:cNvSpPr/>
          <p:nvPr/>
        </p:nvSpPr>
        <p:spPr>
          <a:xfrm>
            <a:off x="218925" y="-9675"/>
            <a:ext cx="5276875" cy="5167075"/>
          </a:xfrm>
          <a:custGeom>
            <a:avLst/>
            <a:gdLst/>
            <a:ahLst/>
            <a:cxnLst/>
            <a:rect l="l" t="t" r="r" b="b"/>
            <a:pathLst>
              <a:path w="120000" h="120000" extrusionOk="0">
                <a:moveTo>
                  <a:pt x="220" y="0"/>
                </a:moveTo>
                <a:lnTo>
                  <a:pt x="0" y="120000"/>
                </a:lnTo>
                <a:lnTo>
                  <a:pt x="120000" y="119919"/>
                </a:lnTo>
                <a:lnTo>
                  <a:pt x="88581" y="174"/>
                </a:lnTo>
                <a:close/>
              </a:path>
            </a:pathLst>
          </a:custGeom>
          <a:solidFill>
            <a:srgbClr val="000000">
              <a:alpha val="7058"/>
            </a:srgbClr>
          </a:solidFill>
          <a:ln>
            <a:noFill/>
          </a:ln>
        </p:spPr>
      </p:sp>
      <p:sp>
        <p:nvSpPr>
          <p:cNvPr id="45" name="Google Shape;45;p9"/>
          <p:cNvSpPr/>
          <p:nvPr/>
        </p:nvSpPr>
        <p:spPr>
          <a:xfrm>
            <a:off x="-9675" y="-9675"/>
            <a:ext cx="5276875" cy="5167075"/>
          </a:xfrm>
          <a:custGeom>
            <a:avLst/>
            <a:gdLst/>
            <a:ahLst/>
            <a:cxnLst/>
            <a:rect l="l" t="t" r="r" b="b"/>
            <a:pathLst>
              <a:path w="120000" h="120000" extrusionOk="0">
                <a:moveTo>
                  <a:pt x="220" y="0"/>
                </a:moveTo>
                <a:lnTo>
                  <a:pt x="0" y="120000"/>
                </a:lnTo>
                <a:lnTo>
                  <a:pt x="120000" y="119919"/>
                </a:lnTo>
                <a:lnTo>
                  <a:pt x="88581" y="174"/>
                </a:lnTo>
                <a:close/>
              </a:path>
            </a:pathLst>
          </a:custGeom>
          <a:solidFill>
            <a:srgbClr val="FFFFFF"/>
          </a:solidFill>
          <a:ln>
            <a:noFill/>
          </a:ln>
        </p:spPr>
      </p:sp>
      <p:sp>
        <p:nvSpPr>
          <p:cNvPr id="46" name="Google Shape;46;p9"/>
          <p:cNvSpPr txBox="1">
            <a:spLocks noGrp="1"/>
          </p:cNvSpPr>
          <p:nvPr>
            <p:ph type="title"/>
          </p:nvPr>
        </p:nvSpPr>
        <p:spPr>
          <a:xfrm>
            <a:off x="838309" y="1807900"/>
            <a:ext cx="3148200" cy="48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endParaRPr/>
          </a:p>
        </p:txBody>
      </p:sp>
      <p:sp>
        <p:nvSpPr>
          <p:cNvPr id="47" name="Google Shape;47;p9"/>
          <p:cNvSpPr txBox="1">
            <a:spLocks noGrp="1"/>
          </p:cNvSpPr>
          <p:nvPr>
            <p:ph type="body" idx="1"/>
          </p:nvPr>
        </p:nvSpPr>
        <p:spPr>
          <a:xfrm>
            <a:off x="838250" y="2419350"/>
            <a:ext cx="3148200" cy="22557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1" name="Shape 48"/>
        <p:cNvGrpSpPr/>
        <p:nvPr/>
      </p:nvGrpSpPr>
      <p:grpSpPr>
        <a:xfrm>
          <a:off x="0" y="0"/>
          <a:ext cx="0" cy="0"/>
          <a:chOff x="0" y="0"/>
          <a:chExt cx="0" cy="0"/>
        </a:xfrm>
      </p:grpSpPr>
      <p:sp>
        <p:nvSpPr>
          <p:cNvPr id="49" name="Google Shape;49;p10"/>
          <p:cNvSpPr/>
          <p:nvPr/>
        </p:nvSpPr>
        <p:spPr>
          <a:xfrm>
            <a:off x="209250" y="-9675"/>
            <a:ext cx="3076750" cy="5167075"/>
          </a:xfrm>
          <a:custGeom>
            <a:avLst/>
            <a:gdLst/>
            <a:ahLst/>
            <a:cxnLst/>
            <a:rect l="l" t="t" r="r" b="b"/>
            <a:pathLst>
              <a:path w="120000" h="120000" extrusionOk="0">
                <a:moveTo>
                  <a:pt x="0" y="0"/>
                </a:moveTo>
                <a:lnTo>
                  <a:pt x="0" y="120000"/>
                </a:lnTo>
                <a:lnTo>
                  <a:pt x="120000" y="119919"/>
                </a:lnTo>
                <a:lnTo>
                  <a:pt x="66115" y="174"/>
                </a:lnTo>
                <a:close/>
              </a:path>
            </a:pathLst>
          </a:custGeom>
          <a:solidFill>
            <a:srgbClr val="000000">
              <a:alpha val="7058"/>
            </a:srgbClr>
          </a:solidFill>
          <a:ln>
            <a:noFill/>
          </a:ln>
        </p:spPr>
      </p:sp>
      <p:sp>
        <p:nvSpPr>
          <p:cNvPr id="50" name="Google Shape;50;p10"/>
          <p:cNvSpPr/>
          <p:nvPr/>
        </p:nvSpPr>
        <p:spPr>
          <a:xfrm>
            <a:off x="-19350" y="-9675"/>
            <a:ext cx="3076750" cy="5167075"/>
          </a:xfrm>
          <a:custGeom>
            <a:avLst/>
            <a:gdLst/>
            <a:ahLst/>
            <a:cxnLst/>
            <a:rect l="l" t="t" r="r" b="b"/>
            <a:pathLst>
              <a:path w="120000" h="120000" extrusionOk="0">
                <a:moveTo>
                  <a:pt x="0" y="0"/>
                </a:moveTo>
                <a:lnTo>
                  <a:pt x="0" y="120000"/>
                </a:lnTo>
                <a:lnTo>
                  <a:pt x="120000" y="119919"/>
                </a:lnTo>
                <a:lnTo>
                  <a:pt x="66115" y="174"/>
                </a:lnTo>
                <a:close/>
              </a:path>
            </a:pathLst>
          </a:custGeom>
          <a:solidFill>
            <a:srgbClr val="FFFFFF"/>
          </a:solidFill>
          <a:ln>
            <a:noFill/>
          </a:ln>
        </p:spPr>
      </p:sp>
      <p:sp>
        <p:nvSpPr>
          <p:cNvPr id="51" name="Google Shape;51;p10"/>
          <p:cNvSpPr txBox="1">
            <a:spLocks noGrp="1"/>
          </p:cNvSpPr>
          <p:nvPr>
            <p:ph type="title"/>
          </p:nvPr>
        </p:nvSpPr>
        <p:spPr>
          <a:xfrm>
            <a:off x="609704" y="4116875"/>
            <a:ext cx="1609800" cy="48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4pPr>
            <a:lvl5pPr marL="2286000" marR="0" lvl="4"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5pPr>
            <a:lvl6pPr marL="2743200" marR="0" lvl="5"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6pPr>
            <a:lvl7pPr marL="3200400" marR="0" lvl="6"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7pPr>
            <a:lvl8pPr marL="3657600" marR="0" lvl="7"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8pPr>
            <a:lvl9pPr marL="4114800" marR="0" lvl="8"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codechain/modified-merkle-patricia-trie-how-ethereum-saves-a-state-e6d7555078dd"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docs.alchemy.com/docs/patricia-merkle-tries" TargetMode="External"/><Relationship Id="rId5" Type="http://schemas.openxmlformats.org/officeDocument/2006/relationships/hyperlink" Target="https://academy.bit2me.com/que-es-hash/" TargetMode="External"/><Relationship Id="rId4" Type="http://schemas.openxmlformats.org/officeDocument/2006/relationships/hyperlink" Target="https://iq.opengenus.org/radix-tre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147300" y="771200"/>
            <a:ext cx="4229100" cy="1182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999999"/>
              </a:buClr>
              <a:buSzPts val="3600"/>
              <a:buFont typeface="Montserrat"/>
              <a:buNone/>
            </a:pPr>
            <a:r>
              <a:rPr lang="en" sz="4000"/>
              <a:t>MERKLE </a:t>
            </a:r>
            <a:endParaRPr sz="4000"/>
          </a:p>
          <a:p>
            <a:pPr marL="0" marR="0" lvl="0" indent="0" algn="l" rtl="0">
              <a:lnSpc>
                <a:spcPct val="100000"/>
              </a:lnSpc>
              <a:spcBef>
                <a:spcPts val="0"/>
              </a:spcBef>
              <a:spcAft>
                <a:spcPts val="0"/>
              </a:spcAft>
              <a:buClr>
                <a:srgbClr val="999999"/>
              </a:buClr>
              <a:buSzPts val="3600"/>
              <a:buFont typeface="Montserrat"/>
              <a:buNone/>
            </a:pPr>
            <a:r>
              <a:rPr lang="en" sz="4000"/>
              <a:t>PATRICIA TRIE</a:t>
            </a:r>
            <a:endParaRPr sz="4000"/>
          </a:p>
        </p:txBody>
      </p:sp>
      <p:pic>
        <p:nvPicPr>
          <p:cNvPr id="66" name="Google Shape;66;p14"/>
          <p:cNvPicPr preferRelativeResize="0"/>
          <p:nvPr/>
        </p:nvPicPr>
        <p:blipFill>
          <a:blip r:embed="rId3">
            <a:alphaModFix/>
          </a:blip>
          <a:stretch>
            <a:fillRect/>
          </a:stretch>
        </p:blipFill>
        <p:spPr>
          <a:xfrm>
            <a:off x="5029800" y="152400"/>
            <a:ext cx="3961800" cy="3296132"/>
          </a:xfrm>
          <a:prstGeom prst="rect">
            <a:avLst/>
          </a:prstGeom>
          <a:noFill/>
          <a:ln>
            <a:noFill/>
          </a:ln>
        </p:spPr>
      </p:pic>
      <p:sp>
        <p:nvSpPr>
          <p:cNvPr id="67" name="Google Shape;67;p14"/>
          <p:cNvSpPr txBox="1">
            <a:spLocks noGrp="1"/>
          </p:cNvSpPr>
          <p:nvPr>
            <p:ph type="ctrTitle"/>
          </p:nvPr>
        </p:nvSpPr>
        <p:spPr>
          <a:xfrm>
            <a:off x="-205025" y="3791100"/>
            <a:ext cx="6145500" cy="1182000"/>
          </a:xfrm>
          <a:prstGeom prst="rect">
            <a:avLst/>
          </a:prstGeom>
          <a:noFill/>
          <a:ln>
            <a:noFill/>
          </a:ln>
        </p:spPr>
        <p:txBody>
          <a:bodyPr spcFirstLastPara="1" wrap="square" lIns="91425" tIns="91425" rIns="91425" bIns="91425" anchor="b" anchorCtr="0">
            <a:noAutofit/>
          </a:bodyPr>
          <a:lstStyle/>
          <a:p>
            <a:pPr marL="457200" marR="0" lvl="0" indent="0" algn="l" rtl="0">
              <a:lnSpc>
                <a:spcPct val="100000"/>
              </a:lnSpc>
              <a:spcBef>
                <a:spcPts val="0"/>
              </a:spcBef>
              <a:spcAft>
                <a:spcPts val="0"/>
              </a:spcAft>
              <a:buClr>
                <a:srgbClr val="999999"/>
              </a:buClr>
              <a:buSzPts val="3600"/>
              <a:buFont typeface="Montserrat"/>
              <a:buNone/>
            </a:pPr>
            <a:r>
              <a:rPr lang="en" sz="2000"/>
              <a:t>ESTRUCTURAS DE DATOS </a:t>
            </a:r>
            <a:endParaRPr sz="2000"/>
          </a:p>
          <a:p>
            <a:pPr marL="457200" marR="0" lvl="0" indent="0" algn="l" rtl="0">
              <a:lnSpc>
                <a:spcPct val="100000"/>
              </a:lnSpc>
              <a:spcBef>
                <a:spcPts val="0"/>
              </a:spcBef>
              <a:spcAft>
                <a:spcPts val="0"/>
              </a:spcAft>
              <a:buClr>
                <a:srgbClr val="999999"/>
              </a:buClr>
              <a:buSzPts val="3600"/>
              <a:buFont typeface="Montserrat"/>
              <a:buNone/>
            </a:pPr>
            <a:r>
              <a:rPr lang="en" sz="2000"/>
              <a:t>AVANZADAS</a:t>
            </a:r>
            <a:endParaRPr sz="2000"/>
          </a:p>
        </p:txBody>
      </p:sp>
      <p:sp>
        <p:nvSpPr>
          <p:cNvPr id="68" name="Google Shape;68;p14"/>
          <p:cNvSpPr txBox="1">
            <a:spLocks noGrp="1"/>
          </p:cNvSpPr>
          <p:nvPr>
            <p:ph type="ctrTitle"/>
          </p:nvPr>
        </p:nvSpPr>
        <p:spPr>
          <a:xfrm>
            <a:off x="147300" y="2949900"/>
            <a:ext cx="4594200" cy="1182000"/>
          </a:xfrm>
          <a:prstGeom prst="rect">
            <a:avLst/>
          </a:prstGeom>
          <a:noFill/>
          <a:ln>
            <a:noFill/>
          </a:ln>
        </p:spPr>
        <p:txBody>
          <a:bodyPr spcFirstLastPara="1" wrap="square" lIns="91425" tIns="91425" rIns="91425" bIns="91425" anchor="b" anchorCtr="0">
            <a:noAutofit/>
          </a:bodyPr>
          <a:lstStyle/>
          <a:p>
            <a:pPr marL="457200" marR="0" lvl="0" indent="0" algn="l" rtl="0">
              <a:lnSpc>
                <a:spcPct val="100000"/>
              </a:lnSpc>
              <a:spcBef>
                <a:spcPts val="0"/>
              </a:spcBef>
              <a:spcAft>
                <a:spcPts val="0"/>
              </a:spcAft>
              <a:buClr>
                <a:srgbClr val="999999"/>
              </a:buClr>
              <a:buSzPts val="3600"/>
              <a:buFont typeface="Montserrat"/>
              <a:buNone/>
            </a:pPr>
            <a:r>
              <a:rPr lang="en" sz="2000"/>
              <a:t>5CC2</a:t>
            </a:r>
            <a:endParaRPr sz="2000"/>
          </a:p>
          <a:p>
            <a:pPr marL="457200" marR="0" lvl="0" indent="0" algn="l" rtl="0">
              <a:lnSpc>
                <a:spcPct val="100000"/>
              </a:lnSpc>
              <a:spcBef>
                <a:spcPts val="0"/>
              </a:spcBef>
              <a:spcAft>
                <a:spcPts val="0"/>
              </a:spcAft>
              <a:buClr>
                <a:srgbClr val="999999"/>
              </a:buClr>
              <a:buSzPts val="3600"/>
              <a:buFont typeface="Montserrat"/>
              <a:buNone/>
            </a:pPr>
            <a:r>
              <a:rPr lang="en" sz="2000"/>
              <a:t>Ángel Ortiz Meraz</a:t>
            </a:r>
            <a:endParaRPr sz="2000"/>
          </a:p>
          <a:p>
            <a:pPr marL="457200" marR="0" lvl="0" indent="0" algn="l" rtl="0">
              <a:lnSpc>
                <a:spcPct val="100000"/>
              </a:lnSpc>
              <a:spcBef>
                <a:spcPts val="0"/>
              </a:spcBef>
              <a:spcAft>
                <a:spcPts val="0"/>
              </a:spcAft>
              <a:buClr>
                <a:srgbClr val="999999"/>
              </a:buClr>
              <a:buSzPts val="3600"/>
              <a:buFont typeface="Montserrat"/>
              <a:buNone/>
            </a:pPr>
            <a:r>
              <a:rPr lang="en" sz="2000"/>
              <a:t>Axel Josue Navarrete Perez</a:t>
            </a:r>
            <a:endParaRPr sz="2000"/>
          </a:p>
          <a:p>
            <a:pPr marL="457200" marR="0" lvl="0" indent="0" algn="l" rtl="0">
              <a:lnSpc>
                <a:spcPct val="100000"/>
              </a:lnSpc>
              <a:spcBef>
                <a:spcPts val="0"/>
              </a:spcBef>
              <a:spcAft>
                <a:spcPts val="0"/>
              </a:spcAft>
              <a:buClr>
                <a:srgbClr val="999999"/>
              </a:buClr>
              <a:buSzPts val="3600"/>
              <a:buFont typeface="Montserrat"/>
              <a:buNone/>
            </a:pPr>
            <a:r>
              <a:rPr lang="en" sz="2000"/>
              <a:t>Raúl Arath Navarrete Castillo</a:t>
            </a:r>
            <a:endParaRPr sz="2000"/>
          </a:p>
          <a:p>
            <a:pPr marL="457200" marR="0" lvl="0" indent="0" algn="l" rtl="0">
              <a:lnSpc>
                <a:spcPct val="100000"/>
              </a:lnSpc>
              <a:spcBef>
                <a:spcPts val="0"/>
              </a:spcBef>
              <a:spcAft>
                <a:spcPts val="0"/>
              </a:spcAft>
              <a:buClr>
                <a:srgbClr val="999999"/>
              </a:buClr>
              <a:buSzPts val="3600"/>
              <a:buFont typeface="Montserrat"/>
              <a:buNone/>
            </a:pPr>
            <a:r>
              <a:rPr lang="en" sz="2000"/>
              <a:t>Emiliano Herrera Dominguez</a:t>
            </a:r>
            <a:endParaRPr sz="2000"/>
          </a:p>
        </p:txBody>
      </p:sp>
      <p:sp>
        <p:nvSpPr>
          <p:cNvPr id="69" name="Google Shape;69;p14"/>
          <p:cNvSpPr txBox="1">
            <a:spLocks noGrp="1"/>
          </p:cNvSpPr>
          <p:nvPr>
            <p:ph type="ctrTitle"/>
          </p:nvPr>
        </p:nvSpPr>
        <p:spPr>
          <a:xfrm>
            <a:off x="6288300" y="4131900"/>
            <a:ext cx="2703300" cy="841200"/>
          </a:xfrm>
          <a:prstGeom prst="rect">
            <a:avLst/>
          </a:prstGeom>
          <a:noFill/>
          <a:ln>
            <a:noFill/>
          </a:ln>
        </p:spPr>
        <p:txBody>
          <a:bodyPr spcFirstLastPara="1" wrap="square" lIns="91425" tIns="91425" rIns="91425" bIns="91425" anchor="b" anchorCtr="0">
            <a:noAutofit/>
          </a:bodyPr>
          <a:lstStyle/>
          <a:p>
            <a:pPr marL="457200" marR="0" lvl="0" indent="0" algn="l" rtl="0">
              <a:lnSpc>
                <a:spcPct val="100000"/>
              </a:lnSpc>
              <a:spcBef>
                <a:spcPts val="0"/>
              </a:spcBef>
              <a:spcAft>
                <a:spcPts val="0"/>
              </a:spcAft>
              <a:buClr>
                <a:srgbClr val="999999"/>
              </a:buClr>
              <a:buSzPts val="3600"/>
              <a:buFont typeface="Montserrat"/>
              <a:buNone/>
            </a:pPr>
            <a:r>
              <a:rPr lang="en" sz="2000"/>
              <a:t>11/10/23</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body" idx="1"/>
          </p:nvPr>
        </p:nvSpPr>
        <p:spPr>
          <a:xfrm>
            <a:off x="231375" y="901650"/>
            <a:ext cx="7277400" cy="840000"/>
          </a:xfrm>
          <a:prstGeom prst="rect">
            <a:avLst/>
          </a:prstGeom>
        </p:spPr>
        <p:txBody>
          <a:bodyPr spcFirstLastPara="1" wrap="square" lIns="91425" tIns="91425" rIns="91425" bIns="91425" anchor="t" anchorCtr="0">
            <a:noAutofit/>
          </a:bodyPr>
          <a:lstStyle/>
          <a:p>
            <a:pPr marL="457200" lvl="0" indent="-349250" algn="l" rtl="0">
              <a:spcBef>
                <a:spcPts val="600"/>
              </a:spcBef>
              <a:spcAft>
                <a:spcPts val="0"/>
              </a:spcAft>
              <a:buSzPts val="1900"/>
              <a:buAutoNum type="arabicPeriod"/>
            </a:pPr>
            <a:r>
              <a:rPr lang="en" sz="1900"/>
              <a:t>Mayor complejidad de implementación: La implementación del MPT puede ser más compleja que otras estructuras de datos, lo que puede dificultar la programación y la depuración. </a:t>
            </a:r>
            <a:endParaRPr sz="1900"/>
          </a:p>
          <a:p>
            <a:pPr marL="457200" lvl="0" indent="-349250" algn="l" rtl="0">
              <a:spcBef>
                <a:spcPts val="0"/>
              </a:spcBef>
              <a:spcAft>
                <a:spcPts val="0"/>
              </a:spcAft>
              <a:buSzPts val="1900"/>
              <a:buAutoNum type="arabicPeriod"/>
            </a:pPr>
            <a:r>
              <a:rPr lang="en" sz="1900"/>
              <a:t>Uso de espacio en disco: Aunque el MPT puede reducir el espacio necesario para almacenar datos, todavía puede ocupar más espacio en disco que otras estructuras de datos más simples, como una tabla de hash estándar.</a:t>
            </a:r>
            <a:endParaRPr sz="1900"/>
          </a:p>
          <a:p>
            <a:pPr marL="457200" lvl="0" indent="-349250" algn="l" rtl="0">
              <a:spcBef>
                <a:spcPts val="0"/>
              </a:spcBef>
              <a:spcAft>
                <a:spcPts val="0"/>
              </a:spcAft>
              <a:buSzPts val="1900"/>
              <a:buAutoNum type="arabicPeriod"/>
            </a:pPr>
            <a:r>
              <a:rPr lang="en" sz="1900"/>
              <a:t>Actualizaciones costosas: Realizar actualizaciones en el MPT, como la inserción o eliminación de datos, puede ser costoso en términos de tiempo y recursos computacionales debido a la necesidad de recalcular hashes y ajustar la estructura del árbol.</a:t>
            </a:r>
            <a:endParaRPr sz="1900"/>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128" name="Google Shape;128;p23"/>
          <p:cNvSpPr txBox="1">
            <a:spLocks noGrp="1"/>
          </p:cNvSpPr>
          <p:nvPr>
            <p:ph type="title"/>
          </p:nvPr>
        </p:nvSpPr>
        <p:spPr>
          <a:xfrm>
            <a:off x="360800" y="415950"/>
            <a:ext cx="60735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Desventajas de Merkle Patricia Trie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838250" y="298250"/>
            <a:ext cx="5324100" cy="4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Etherum | Transacciones</a:t>
            </a:r>
            <a:endParaRPr/>
          </a:p>
        </p:txBody>
      </p:sp>
      <p:sp>
        <p:nvSpPr>
          <p:cNvPr id="134" name="Google Shape;134;p24"/>
          <p:cNvSpPr txBox="1">
            <a:spLocks noGrp="1"/>
          </p:cNvSpPr>
          <p:nvPr>
            <p:ph type="body" idx="1"/>
          </p:nvPr>
        </p:nvSpPr>
        <p:spPr>
          <a:xfrm>
            <a:off x="232850" y="783950"/>
            <a:ext cx="6774000" cy="34164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a:t>Ethereum es una plataforma de código abierto, que sirve para ejecutar contratos inteligentes. Los </a:t>
            </a:r>
            <a:r>
              <a:rPr lang="en" b="1"/>
              <a:t>PMT </a:t>
            </a:r>
            <a:r>
              <a:rPr lang="en"/>
              <a:t>son perfectos para datos efímeros, de los cuales Ethereum abunda.</a:t>
            </a:r>
            <a:endParaRPr/>
          </a:p>
          <a:p>
            <a:pPr marL="0" lvl="0" indent="0" algn="just" rtl="0">
              <a:spcBef>
                <a:spcPts val="600"/>
              </a:spcBef>
              <a:spcAft>
                <a:spcPts val="0"/>
              </a:spcAft>
              <a:buClr>
                <a:schemeClr val="dk1"/>
              </a:buClr>
              <a:buSzPts val="1100"/>
              <a:buFont typeface="Arial"/>
              <a:buNone/>
            </a:pPr>
            <a:r>
              <a:rPr lang="en"/>
              <a:t>El estado de la cuenta Ethereum debe actualizarse con frecuencia. El saldo y el número de cuentas a menudo cambian y, lo que es más, con frecuencia se insertan cuentas nuevas y con frecuencia se insertan y eliminan claves almacenadas.</a:t>
            </a:r>
            <a:endParaRPr/>
          </a:p>
          <a:p>
            <a:pPr marL="0" lvl="0" indent="0" algn="just" rtl="0">
              <a:spcBef>
                <a:spcPts val="600"/>
              </a:spcBef>
              <a:spcAft>
                <a:spcPts val="0"/>
              </a:spcAft>
              <a:buNone/>
            </a:pPr>
            <a:endParaRPr/>
          </a:p>
        </p:txBody>
      </p:sp>
      <p:pic>
        <p:nvPicPr>
          <p:cNvPr id="135" name="Google Shape;135;p24"/>
          <p:cNvPicPr preferRelativeResize="0"/>
          <p:nvPr/>
        </p:nvPicPr>
        <p:blipFill>
          <a:blip r:embed="rId3">
            <a:alphaModFix/>
          </a:blip>
          <a:stretch>
            <a:fillRect/>
          </a:stretch>
        </p:blipFill>
        <p:spPr>
          <a:xfrm>
            <a:off x="3115000" y="3540700"/>
            <a:ext cx="1511500" cy="153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body" idx="1"/>
          </p:nvPr>
        </p:nvSpPr>
        <p:spPr>
          <a:xfrm>
            <a:off x="273550" y="430525"/>
            <a:ext cx="6825000" cy="279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El </a:t>
            </a:r>
            <a:r>
              <a:rPr lang="en" b="1"/>
              <a:t>State trie</a:t>
            </a:r>
            <a:r>
              <a:rPr lang="en"/>
              <a:t> actúa como un mapeo entre direcciones y estados de cuentas. </a:t>
            </a:r>
            <a:endParaRPr/>
          </a:p>
          <a:p>
            <a:pPr marL="0" lvl="0" indent="0" algn="l" rtl="0">
              <a:spcBef>
                <a:spcPts val="600"/>
              </a:spcBef>
              <a:spcAft>
                <a:spcPts val="0"/>
              </a:spcAft>
              <a:buNone/>
            </a:pPr>
            <a:r>
              <a:rPr lang="en"/>
              <a:t>El State trie es solo una asignación que utiliza una dirección como clave y el estado de la cuenta (nonce, saldo, etc.) como valor devuelto.</a:t>
            </a:r>
            <a:endParaRPr/>
          </a:p>
        </p:txBody>
      </p:sp>
      <p:pic>
        <p:nvPicPr>
          <p:cNvPr id="141" name="Google Shape;141;p25"/>
          <p:cNvPicPr preferRelativeResize="0"/>
          <p:nvPr/>
        </p:nvPicPr>
        <p:blipFill>
          <a:blip r:embed="rId3">
            <a:alphaModFix/>
          </a:blip>
          <a:stretch>
            <a:fillRect/>
          </a:stretch>
        </p:blipFill>
        <p:spPr>
          <a:xfrm>
            <a:off x="579275" y="2442274"/>
            <a:ext cx="6825000" cy="2559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body" idx="1"/>
          </p:nvPr>
        </p:nvSpPr>
        <p:spPr>
          <a:xfrm>
            <a:off x="365125" y="903650"/>
            <a:ext cx="6456300" cy="23838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a:t>Esto es lo que obtendría de una solicitud de JavaScript al estado mundial de Ethereum. ¡Solo un objeto que contiene algunos datos! Eso es todo el estado de la cuenta.</a:t>
            </a:r>
            <a:endParaRPr/>
          </a:p>
        </p:txBody>
      </p:sp>
      <p:pic>
        <p:nvPicPr>
          <p:cNvPr id="147" name="Google Shape;147;p26"/>
          <p:cNvPicPr preferRelativeResize="0"/>
          <p:nvPr/>
        </p:nvPicPr>
        <p:blipFill>
          <a:blip r:embed="rId3">
            <a:alphaModFix/>
          </a:blip>
          <a:stretch>
            <a:fillRect/>
          </a:stretch>
        </p:blipFill>
        <p:spPr>
          <a:xfrm>
            <a:off x="106625" y="2704625"/>
            <a:ext cx="7942725" cy="115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body" idx="1"/>
          </p:nvPr>
        </p:nvSpPr>
        <p:spPr>
          <a:xfrm>
            <a:off x="365125" y="903650"/>
            <a:ext cx="6456300" cy="2383800"/>
          </a:xfrm>
          <a:prstGeom prst="rect">
            <a:avLst/>
          </a:prstGeom>
        </p:spPr>
        <p:txBody>
          <a:bodyPr spcFirstLastPara="1" wrap="square" lIns="91425" tIns="91425" rIns="91425" bIns="91425" anchor="t" anchorCtr="0">
            <a:noAutofit/>
          </a:bodyPr>
          <a:lstStyle/>
          <a:p>
            <a:pPr marL="0" lvl="0" indent="0" algn="just" rtl="0">
              <a:lnSpc>
                <a:spcPct val="115000"/>
              </a:lnSpc>
              <a:spcBef>
                <a:spcPts val="600"/>
              </a:spcBef>
              <a:spcAft>
                <a:spcPts val="0"/>
              </a:spcAft>
              <a:buNone/>
            </a:pPr>
            <a:r>
              <a:rPr lang="en" sz="1350">
                <a:solidFill>
                  <a:srgbClr val="222222"/>
                </a:solidFill>
                <a:highlight>
                  <a:srgbClr val="FFFFFF"/>
                </a:highlight>
                <a:latin typeface="Verdana"/>
                <a:ea typeface="Verdana"/>
                <a:cs typeface="Verdana"/>
                <a:sym typeface="Verdana"/>
              </a:rPr>
              <a:t>Con el uso de funciones hash, es posible determinar en cualquier momento el</a:t>
            </a:r>
            <a:r>
              <a:rPr lang="en" sz="1350" b="1">
                <a:solidFill>
                  <a:srgbClr val="222222"/>
                </a:solidFill>
                <a:highlight>
                  <a:srgbClr val="FFFFFF"/>
                </a:highlight>
                <a:latin typeface="Verdana"/>
                <a:ea typeface="Verdana"/>
                <a:cs typeface="Verdana"/>
                <a:sym typeface="Verdana"/>
              </a:rPr>
              <a:t> </a:t>
            </a:r>
            <a:r>
              <a:rPr lang="en" sz="1350">
                <a:solidFill>
                  <a:srgbClr val="222222"/>
                </a:solidFill>
                <a:highlight>
                  <a:srgbClr val="FFFFFF"/>
                </a:highlight>
                <a:latin typeface="Verdana"/>
                <a:ea typeface="Verdana"/>
                <a:cs typeface="Verdana"/>
                <a:sym typeface="Verdana"/>
              </a:rPr>
              <a:t>estado de una cadena en blockchain. El conjunto de transacciones ya registradas, más las recién agregadas, se toma como la entrada de la función, que produce entonces la “imagen criptográfica” de todos los eventos de la red hasta ese punto.</a:t>
            </a:r>
            <a:endParaRPr sz="1350">
              <a:solidFill>
                <a:srgbClr val="222222"/>
              </a:solidFill>
              <a:highlight>
                <a:srgbClr val="FFFFFF"/>
              </a:highlight>
              <a:latin typeface="Verdana"/>
              <a:ea typeface="Verdana"/>
              <a:cs typeface="Verdana"/>
              <a:sym typeface="Verdana"/>
            </a:endParaRPr>
          </a:p>
          <a:p>
            <a:pPr marL="0" lvl="0" indent="0" algn="just" rtl="0">
              <a:spcBef>
                <a:spcPts val="600"/>
              </a:spcBef>
              <a:spcAft>
                <a:spcPts val="0"/>
              </a:spcAft>
              <a:buNone/>
            </a:pPr>
            <a:endParaRPr sz="1350">
              <a:solidFill>
                <a:srgbClr val="222222"/>
              </a:solidFill>
              <a:highlight>
                <a:srgbClr val="FFFFFF"/>
              </a:highlight>
              <a:latin typeface="Verdana"/>
              <a:ea typeface="Verdana"/>
              <a:cs typeface="Verdana"/>
              <a:sym typeface="Verdana"/>
            </a:endParaRPr>
          </a:p>
          <a:p>
            <a:pPr marL="0" lvl="0" indent="0" algn="just" rtl="0">
              <a:lnSpc>
                <a:spcPct val="115000"/>
              </a:lnSpc>
              <a:spcBef>
                <a:spcPts val="0"/>
              </a:spcBef>
              <a:spcAft>
                <a:spcPts val="0"/>
              </a:spcAft>
              <a:buClr>
                <a:schemeClr val="dk1"/>
              </a:buClr>
              <a:buSzPts val="1100"/>
              <a:buFont typeface="Arial"/>
              <a:buNone/>
            </a:pPr>
            <a:r>
              <a:rPr lang="en" sz="1350">
                <a:solidFill>
                  <a:srgbClr val="222222"/>
                </a:solidFill>
                <a:highlight>
                  <a:srgbClr val="FFFFFF"/>
                </a:highlight>
                <a:latin typeface="Verdana"/>
                <a:ea typeface="Verdana"/>
                <a:cs typeface="Verdana"/>
                <a:sym typeface="Verdana"/>
              </a:rPr>
              <a:t>En los punteros formados por hashes donde está la principal fortaleza de la tecnología blockchain en cuanto a integridad de datos. Además de contener la dirección del bloque anterior, un puntero también contiene el hash producto de los registros de ese bloque, y no es posible cambiar un hash sin afectar el resto de la cadena.</a:t>
            </a:r>
            <a:endParaRPr sz="1350">
              <a:solidFill>
                <a:srgbClr val="222222"/>
              </a:solidFill>
              <a:highlight>
                <a:srgbClr val="FFFFFF"/>
              </a:highlight>
              <a:latin typeface="Verdana"/>
              <a:ea typeface="Verdana"/>
              <a:cs typeface="Verdana"/>
              <a:sym typeface="Verdana"/>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lvl="0" indent="0" algn="just" rtl="0">
              <a:spcBef>
                <a:spcPts val="600"/>
              </a:spcBef>
              <a:spcAft>
                <a:spcPts val="0"/>
              </a:spcAft>
              <a:buNone/>
            </a:pPr>
            <a:endParaRPr sz="11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E88C7-7D78-7063-BE08-94514A6CCFD0}"/>
              </a:ext>
            </a:extLst>
          </p:cNvPr>
          <p:cNvSpPr>
            <a:spLocks noGrp="1"/>
          </p:cNvSpPr>
          <p:nvPr>
            <p:ph type="title"/>
          </p:nvPr>
        </p:nvSpPr>
        <p:spPr/>
        <p:txBody>
          <a:bodyPr/>
          <a:lstStyle/>
          <a:p>
            <a:pPr algn="ctr"/>
            <a:r>
              <a:rPr lang="en-US" dirty="0" err="1"/>
              <a:t>Conclusión</a:t>
            </a:r>
            <a:endParaRPr lang="es-MX" dirty="0"/>
          </a:p>
        </p:txBody>
      </p:sp>
      <p:sp>
        <p:nvSpPr>
          <p:cNvPr id="3" name="Marcador de texto 2">
            <a:extLst>
              <a:ext uri="{FF2B5EF4-FFF2-40B4-BE49-F238E27FC236}">
                <a16:creationId xmlns:a16="http://schemas.microsoft.com/office/drawing/2014/main" id="{725EDD79-C9B4-B2E8-56B6-CFDBCAA9C7BA}"/>
              </a:ext>
            </a:extLst>
          </p:cNvPr>
          <p:cNvSpPr>
            <a:spLocks noGrp="1"/>
          </p:cNvSpPr>
          <p:nvPr>
            <p:ph type="body" idx="1"/>
          </p:nvPr>
        </p:nvSpPr>
        <p:spPr>
          <a:xfrm>
            <a:off x="210929" y="1508601"/>
            <a:ext cx="6817192" cy="2255700"/>
          </a:xfrm>
        </p:spPr>
        <p:txBody>
          <a:bodyPr/>
          <a:lstStyle/>
          <a:p>
            <a:pPr algn="just"/>
            <a:r>
              <a:rPr lang="es-ES" dirty="0"/>
              <a:t>El hash criptográfico único del nodo raíz de un trie se puede utilizar como evidencia de que el trie no ha sido alterado.</a:t>
            </a:r>
          </a:p>
          <a:p>
            <a:pPr algn="just"/>
            <a:r>
              <a:rPr lang="es-ES" dirty="0"/>
              <a:t>Por ejemplo, cualquier cambio en los datos de un trie, en cualquier nivel (como aumentar el saldo de una cuenta en la base de datos </a:t>
            </a:r>
            <a:r>
              <a:rPr lang="es-ES" dirty="0" err="1"/>
              <a:t>levelDB</a:t>
            </a:r>
            <a:r>
              <a:rPr lang="es-ES" dirty="0"/>
              <a:t>) cambiaría por completo el hash raíz.</a:t>
            </a:r>
          </a:p>
          <a:p>
            <a:pPr algn="just"/>
            <a:r>
              <a:rPr lang="es-ES" dirty="0"/>
              <a:t>Seguridad: almacena un valor codificado.</a:t>
            </a:r>
          </a:p>
          <a:p>
            <a:pPr lvl="1" algn="just"/>
            <a:endParaRPr lang="es-MX" dirty="0"/>
          </a:p>
        </p:txBody>
      </p:sp>
    </p:spTree>
    <p:extLst>
      <p:ext uri="{BB962C8B-B14F-4D97-AF65-F5344CB8AC3E}">
        <p14:creationId xmlns:p14="http://schemas.microsoft.com/office/powerpoint/2010/main" val="2417205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822975" y="466150"/>
            <a:ext cx="5324100" cy="4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	Bibliografía</a:t>
            </a:r>
            <a:endParaRPr/>
          </a:p>
        </p:txBody>
      </p:sp>
      <p:sp>
        <p:nvSpPr>
          <p:cNvPr id="158" name="Google Shape;158;p28"/>
          <p:cNvSpPr txBox="1">
            <a:spLocks noGrp="1"/>
          </p:cNvSpPr>
          <p:nvPr>
            <p:ph type="body" idx="1"/>
          </p:nvPr>
        </p:nvSpPr>
        <p:spPr>
          <a:xfrm>
            <a:off x="64850" y="1031800"/>
            <a:ext cx="7110000" cy="4008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Kim, K. (2018, 7 agosto). Modified Merkle Patricia Trie — How Ethereum Saves a State. Medium. </a:t>
            </a:r>
            <a:r>
              <a:rPr lang="en" sz="1600">
                <a:solidFill>
                  <a:schemeClr val="dk2"/>
                </a:solidFill>
              </a:rPr>
              <a:t>Recuperado 10 de octubre de 2023, de </a:t>
            </a:r>
            <a:r>
              <a:rPr lang="en" sz="1600" u="sng">
                <a:solidFill>
                  <a:schemeClr val="hlink"/>
                </a:solidFill>
                <a:hlinkClick r:id="rId3"/>
              </a:rPr>
              <a:t>https://medium.com/codechain/modified-merkle-patricia-trie-how-ethereum-saves-a-state-e6d7555078dd</a:t>
            </a:r>
            <a:endParaRPr sz="1600"/>
          </a:p>
          <a:p>
            <a:pPr marL="0" lvl="0" indent="0" algn="l" rtl="0">
              <a:spcBef>
                <a:spcPts val="600"/>
              </a:spcBef>
              <a:spcAft>
                <a:spcPts val="0"/>
              </a:spcAft>
              <a:buNone/>
            </a:pPr>
            <a:r>
              <a:rPr lang="en" sz="1600"/>
              <a:t>Booker, E. Z. (2020). Radix Tree [Compact version of Trie]. OpenGenus IQ: Computing Expertise &amp; Legacy. </a:t>
            </a:r>
            <a:r>
              <a:rPr lang="en" sz="1600">
                <a:solidFill>
                  <a:schemeClr val="dk2"/>
                </a:solidFill>
              </a:rPr>
              <a:t>Recuperado 10 de octubre de 2023, de </a:t>
            </a:r>
            <a:r>
              <a:rPr lang="en" sz="1600" u="sng">
                <a:solidFill>
                  <a:schemeClr val="hlink"/>
                </a:solidFill>
                <a:hlinkClick r:id="rId4"/>
              </a:rPr>
              <a:t>https://iq.opengenus.org/radix-tree/</a:t>
            </a:r>
            <a:endParaRPr sz="1600"/>
          </a:p>
          <a:p>
            <a:pPr marL="0" lvl="0" indent="0" algn="l" rtl="0">
              <a:spcBef>
                <a:spcPts val="600"/>
              </a:spcBef>
              <a:spcAft>
                <a:spcPts val="0"/>
              </a:spcAft>
              <a:buNone/>
            </a:pPr>
            <a:r>
              <a:rPr lang="en" sz="1600"/>
              <a:t>Academy, B. (2023, 3 agosto). ¿Qué es un hash? Bit2Me Academy. </a:t>
            </a:r>
            <a:r>
              <a:rPr lang="en" sz="1800">
                <a:solidFill>
                  <a:schemeClr val="dk2"/>
                </a:solidFill>
              </a:rPr>
              <a:t>Recuperado 10 de octubre de 2023, de </a:t>
            </a:r>
            <a:r>
              <a:rPr lang="en" sz="1600" u="sng">
                <a:solidFill>
                  <a:schemeClr val="hlink"/>
                </a:solidFill>
                <a:hlinkClick r:id="rId5"/>
              </a:rPr>
              <a:t>https://academy.bit2me.com/que-es-hash/</a:t>
            </a:r>
            <a:endParaRPr sz="1600"/>
          </a:p>
          <a:p>
            <a:pPr marL="0" lvl="0" indent="0" algn="l" rtl="0">
              <a:spcBef>
                <a:spcPts val="600"/>
              </a:spcBef>
              <a:spcAft>
                <a:spcPts val="0"/>
              </a:spcAft>
              <a:buNone/>
            </a:pPr>
            <a:r>
              <a:rPr lang="en" sz="1600"/>
              <a:t>What are Patricia Merkle Tries? (s. f.). docs.alchemy.com. Recuperado 10 de octubre de 2023, de </a:t>
            </a:r>
            <a:r>
              <a:rPr lang="en" sz="1600" u="sng">
                <a:solidFill>
                  <a:schemeClr val="hlink"/>
                </a:solidFill>
                <a:hlinkClick r:id="rId6"/>
              </a:rPr>
              <a:t>https://docs.alchemy.com/docs/patricia-merkle-tries</a:t>
            </a:r>
            <a:endParaRPr sz="1600"/>
          </a:p>
          <a:p>
            <a:pPr marL="0" lvl="0" indent="0" algn="l" rtl="0">
              <a:spcBef>
                <a:spcPts val="600"/>
              </a:spcBef>
              <a:spcAft>
                <a:spcPts val="0"/>
              </a:spcAft>
              <a:buNone/>
            </a:pPr>
            <a:endParaRPr sz="1600"/>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905050" y="634350"/>
            <a:ext cx="5324100" cy="4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a:t>Patricia Trie</a:t>
            </a:r>
            <a:endParaRPr sz="2600"/>
          </a:p>
        </p:txBody>
      </p:sp>
      <p:sp>
        <p:nvSpPr>
          <p:cNvPr id="75" name="Google Shape;75;p15"/>
          <p:cNvSpPr txBox="1">
            <a:spLocks noGrp="1"/>
          </p:cNvSpPr>
          <p:nvPr>
            <p:ph type="body" idx="1"/>
          </p:nvPr>
        </p:nvSpPr>
        <p:spPr>
          <a:xfrm>
            <a:off x="220350" y="1331375"/>
            <a:ext cx="3822600" cy="3141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200" b="1"/>
              <a:t>Patricia trie</a:t>
            </a:r>
            <a:r>
              <a:rPr lang="en" sz="2200"/>
              <a:t> es una estructura de datos que también se llama árbol de prefijos, árbol de base o trie. </a:t>
            </a:r>
            <a:r>
              <a:rPr lang="en" sz="2200" b="1"/>
              <a:t>Trie</a:t>
            </a:r>
            <a:r>
              <a:rPr lang="en" sz="2200"/>
              <a:t> usa una clave como ruta para que los nodos que comparten el mismo prefijo también puedan compartir la misma ruta. </a:t>
            </a:r>
            <a:endParaRPr sz="2200"/>
          </a:p>
        </p:txBody>
      </p:sp>
      <p:pic>
        <p:nvPicPr>
          <p:cNvPr id="76" name="Google Shape;76;p15"/>
          <p:cNvPicPr preferRelativeResize="0"/>
          <p:nvPr/>
        </p:nvPicPr>
        <p:blipFill>
          <a:blip r:embed="rId3">
            <a:alphaModFix/>
          </a:blip>
          <a:stretch>
            <a:fillRect/>
          </a:stretch>
        </p:blipFill>
        <p:spPr>
          <a:xfrm>
            <a:off x="4129200" y="1331376"/>
            <a:ext cx="3184850" cy="298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899400" y="440700"/>
            <a:ext cx="5324100" cy="4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Merkle Tree</a:t>
            </a:r>
            <a:endParaRPr/>
          </a:p>
        </p:txBody>
      </p:sp>
      <p:sp>
        <p:nvSpPr>
          <p:cNvPr id="82" name="Google Shape;82;p16"/>
          <p:cNvSpPr txBox="1">
            <a:spLocks noGrp="1"/>
          </p:cNvSpPr>
          <p:nvPr>
            <p:ph type="body" idx="1"/>
          </p:nvPr>
        </p:nvSpPr>
        <p:spPr>
          <a:xfrm>
            <a:off x="196875" y="926400"/>
            <a:ext cx="6947400" cy="30465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100"/>
              <a:t>El árbol </a:t>
            </a:r>
            <a:r>
              <a:rPr lang="en" sz="2100" b="1"/>
              <a:t>Merkle </a:t>
            </a:r>
            <a:r>
              <a:rPr lang="en" sz="2100"/>
              <a:t>es un árbol de </a:t>
            </a:r>
            <a:r>
              <a:rPr lang="en" sz="2100" b="1"/>
              <a:t>hashes</a:t>
            </a:r>
            <a:r>
              <a:rPr lang="en" sz="2100"/>
              <a:t>. Los nodos hoja almacenan datos. Los nodos principales contienen el hash de sus hijos, así como el valor hash de la suma de los hashes de sus hijos. También se conoce como </a:t>
            </a:r>
            <a:r>
              <a:rPr lang="en" sz="2100" b="1"/>
              <a:t>árbol hash</a:t>
            </a:r>
            <a:r>
              <a:rPr lang="en" sz="2100"/>
              <a:t>.</a:t>
            </a:r>
            <a:endParaRPr sz="2100"/>
          </a:p>
        </p:txBody>
      </p:sp>
      <p:pic>
        <p:nvPicPr>
          <p:cNvPr id="83" name="Google Shape;83;p16"/>
          <p:cNvPicPr preferRelativeResize="0"/>
          <p:nvPr/>
        </p:nvPicPr>
        <p:blipFill>
          <a:blip r:embed="rId3">
            <a:alphaModFix/>
          </a:blip>
          <a:stretch>
            <a:fillRect/>
          </a:stretch>
        </p:blipFill>
        <p:spPr>
          <a:xfrm>
            <a:off x="1067300" y="2503050"/>
            <a:ext cx="4367600" cy="2519974"/>
          </a:xfrm>
          <a:prstGeom prst="rect">
            <a:avLst/>
          </a:prstGeom>
          <a:noFill/>
          <a:ln>
            <a:noFill/>
          </a:ln>
        </p:spPr>
      </p:pic>
      <p:sp>
        <p:nvSpPr>
          <p:cNvPr id="84" name="Google Shape;84;p16"/>
          <p:cNvSpPr txBox="1"/>
          <p:nvPr/>
        </p:nvSpPr>
        <p:spPr>
          <a:xfrm>
            <a:off x="5114375" y="2594650"/>
            <a:ext cx="2121600" cy="1826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350" b="1">
                <a:solidFill>
                  <a:srgbClr val="001A33"/>
                </a:solidFill>
                <a:highlight>
                  <a:srgbClr val="FFFFFF"/>
                </a:highlight>
              </a:rPr>
              <a:t>Hash </a:t>
            </a:r>
            <a:r>
              <a:rPr lang="en" sz="1350">
                <a:solidFill>
                  <a:srgbClr val="001A33"/>
                </a:solidFill>
                <a:highlight>
                  <a:srgbClr val="FFFFFF"/>
                </a:highlight>
              </a:rPr>
              <a:t>se usa para identificar una función criptográfica. Estas funciones tienen como objetivo codificar datos para formar una cadena de caracteres única.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899400" y="206675"/>
            <a:ext cx="5324100" cy="4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Radix Trie</a:t>
            </a:r>
            <a:endParaRPr/>
          </a:p>
        </p:txBody>
      </p:sp>
      <p:sp>
        <p:nvSpPr>
          <p:cNvPr id="90" name="Google Shape;90;p17"/>
          <p:cNvSpPr txBox="1">
            <a:spLocks noGrp="1"/>
          </p:cNvSpPr>
          <p:nvPr>
            <p:ph type="body" idx="1"/>
          </p:nvPr>
        </p:nvSpPr>
        <p:spPr>
          <a:xfrm>
            <a:off x="66300" y="600800"/>
            <a:ext cx="6990300" cy="2255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a:t>Es una versión compacta de un </a:t>
            </a:r>
            <a:r>
              <a:rPr lang="en" b="1"/>
              <a:t>trie</a:t>
            </a:r>
            <a:r>
              <a:rPr lang="en"/>
              <a:t>. Un Trie es muy ineficiente en cuanto a espacio, muchas veces solo se almacena 1 carácter en un borde. Un </a:t>
            </a:r>
            <a:r>
              <a:rPr lang="en" b="1"/>
              <a:t>Radix trie </a:t>
            </a:r>
            <a:r>
              <a:rPr lang="en"/>
              <a:t>aprovecha esto y almacena múltiples caracteres en un nodo para reducir la cantidad de </a:t>
            </a:r>
            <a:r>
              <a:rPr lang="en" b="1"/>
              <a:t>nodos </a:t>
            </a:r>
            <a:r>
              <a:rPr lang="en"/>
              <a:t>adicionales necesarios y al mismo tiempo mantener el mismo significado representacional junto con el rendimiento de un intento.</a:t>
            </a:r>
            <a:endParaRPr/>
          </a:p>
        </p:txBody>
      </p:sp>
      <p:pic>
        <p:nvPicPr>
          <p:cNvPr id="91" name="Google Shape;91;p17"/>
          <p:cNvPicPr preferRelativeResize="0"/>
          <p:nvPr/>
        </p:nvPicPr>
        <p:blipFill>
          <a:blip r:embed="rId3">
            <a:alphaModFix/>
          </a:blip>
          <a:stretch>
            <a:fillRect/>
          </a:stretch>
        </p:blipFill>
        <p:spPr>
          <a:xfrm>
            <a:off x="2014450" y="2932925"/>
            <a:ext cx="3588351" cy="213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body" idx="1"/>
          </p:nvPr>
        </p:nvSpPr>
        <p:spPr>
          <a:xfrm>
            <a:off x="273488" y="875875"/>
            <a:ext cx="6794400" cy="2979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200"/>
              <a:t>Patricia Merkle Tries combina un </a:t>
            </a:r>
            <a:r>
              <a:rPr lang="en" sz="2200" b="1"/>
              <a:t>Radix trie</a:t>
            </a:r>
            <a:r>
              <a:rPr lang="en" sz="2200"/>
              <a:t> con un </a:t>
            </a:r>
            <a:r>
              <a:rPr lang="en" sz="2200" b="1"/>
              <a:t>Merkle tree</a:t>
            </a:r>
            <a:r>
              <a:rPr lang="en" sz="2200"/>
              <a:t> para almacenar pares </a:t>
            </a:r>
            <a:r>
              <a:rPr lang="en" sz="2200" b="1"/>
              <a:t>clave-valor</a:t>
            </a:r>
            <a:r>
              <a:rPr lang="en" sz="2200"/>
              <a:t> y verificar la integridad de los datos(completitud de datos), ideal para editar y almacenar datos efímeros (datos que durarán poco).</a:t>
            </a:r>
            <a:endParaRPr sz="2200"/>
          </a:p>
        </p:txBody>
      </p:sp>
      <p:sp>
        <p:nvSpPr>
          <p:cNvPr id="97" name="Google Shape;97;p18"/>
          <p:cNvSpPr txBox="1">
            <a:spLocks noGrp="1"/>
          </p:cNvSpPr>
          <p:nvPr>
            <p:ph type="title"/>
          </p:nvPr>
        </p:nvSpPr>
        <p:spPr>
          <a:xfrm>
            <a:off x="920325" y="390175"/>
            <a:ext cx="5324100" cy="4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a:t>Merkle Patricia Trie</a:t>
            </a:r>
            <a:endParaRPr sz="2600"/>
          </a:p>
        </p:txBody>
      </p:sp>
      <p:pic>
        <p:nvPicPr>
          <p:cNvPr id="98" name="Google Shape;98;p18"/>
          <p:cNvPicPr preferRelativeResize="0"/>
          <p:nvPr/>
        </p:nvPicPr>
        <p:blipFill>
          <a:blip r:embed="rId3">
            <a:alphaModFix/>
          </a:blip>
          <a:stretch>
            <a:fillRect/>
          </a:stretch>
        </p:blipFill>
        <p:spPr>
          <a:xfrm>
            <a:off x="2080350" y="2714525"/>
            <a:ext cx="4071925" cy="2307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body" idx="1"/>
          </p:nvPr>
        </p:nvSpPr>
        <p:spPr>
          <a:xfrm>
            <a:off x="334600" y="552650"/>
            <a:ext cx="6794400" cy="253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Un </a:t>
            </a:r>
            <a:r>
              <a:rPr lang="en" b="1"/>
              <a:t>nodo hoja </a:t>
            </a:r>
            <a:r>
              <a:rPr lang="en"/>
              <a:t>consta de dos elementos: su </a:t>
            </a:r>
            <a:r>
              <a:rPr lang="en" b="1"/>
              <a:t>ruta </a:t>
            </a:r>
            <a:r>
              <a:rPr lang="en"/>
              <a:t>y su </a:t>
            </a:r>
            <a:r>
              <a:rPr lang="en" b="1"/>
              <a:t>valor</a:t>
            </a:r>
            <a:r>
              <a:rPr lang="en"/>
              <a:t>. Por ejemplo, digamos que la clave “</a:t>
            </a:r>
            <a:r>
              <a:rPr lang="en" b="1"/>
              <a:t>0xBEA</a:t>
            </a:r>
            <a:r>
              <a:rPr lang="en"/>
              <a:t>” contiene 1000 y la clave “</a:t>
            </a:r>
            <a:r>
              <a:rPr lang="en" b="1"/>
              <a:t>0xBEE</a:t>
            </a:r>
            <a:r>
              <a:rPr lang="en"/>
              <a:t>” contiene 2000. </a:t>
            </a:r>
            <a:endParaRPr/>
          </a:p>
          <a:p>
            <a:pPr marL="0" lvl="0" indent="0" algn="l" rtl="0">
              <a:spcBef>
                <a:spcPts val="600"/>
              </a:spcBef>
              <a:spcAft>
                <a:spcPts val="0"/>
              </a:spcAft>
              <a:buNone/>
            </a:pPr>
            <a:r>
              <a:rPr lang="en"/>
              <a:t>Entonces, debería haber un nodo de rama con la ruta “</a:t>
            </a:r>
            <a:r>
              <a:rPr lang="en" b="1"/>
              <a:t>0xBE</a:t>
            </a:r>
            <a:r>
              <a:rPr lang="en"/>
              <a:t>” y, debajo de ese nodo, dos nodos hoja con dos rutas (“ </a:t>
            </a:r>
            <a:r>
              <a:rPr lang="en" b="1"/>
              <a:t>0xA</a:t>
            </a:r>
            <a:r>
              <a:rPr lang="en"/>
              <a:t>” y “</a:t>
            </a:r>
            <a:r>
              <a:rPr lang="en" b="1"/>
              <a:t>0xE</a:t>
            </a:r>
            <a:r>
              <a:rPr lang="en"/>
              <a:t>”)</a:t>
            </a:r>
            <a:endParaRPr/>
          </a:p>
        </p:txBody>
      </p:sp>
      <p:pic>
        <p:nvPicPr>
          <p:cNvPr id="104" name="Google Shape;104;p19"/>
          <p:cNvPicPr preferRelativeResize="0"/>
          <p:nvPr/>
        </p:nvPicPr>
        <p:blipFill>
          <a:blip r:embed="rId3">
            <a:alphaModFix/>
          </a:blip>
          <a:stretch>
            <a:fillRect/>
          </a:stretch>
        </p:blipFill>
        <p:spPr>
          <a:xfrm>
            <a:off x="427125" y="2862175"/>
            <a:ext cx="7114024" cy="213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Como funciona?</a:t>
            </a:r>
            <a:endParaRPr/>
          </a:p>
        </p:txBody>
      </p:sp>
      <p:sp>
        <p:nvSpPr>
          <p:cNvPr id="110" name="Google Shape;110;p20"/>
          <p:cNvSpPr txBox="1">
            <a:spLocks noGrp="1"/>
          </p:cNvSpPr>
          <p:nvPr>
            <p:ph type="body" idx="1"/>
          </p:nvPr>
        </p:nvSpPr>
        <p:spPr>
          <a:xfrm>
            <a:off x="838250" y="1504950"/>
            <a:ext cx="6303900" cy="294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dk2"/>
                </a:solidFill>
                <a:highlight>
                  <a:srgbClr val="F7F7F7"/>
                </a:highlight>
              </a:rPr>
              <a:t>Merkle Patricia Trie proporciona una estructura de datos autentificada criptográficamente, que se puede utilizar para almacenar todos </a:t>
            </a:r>
            <a:r>
              <a:rPr lang="en" sz="950" b="1">
                <a:solidFill>
                  <a:schemeClr val="dk2"/>
                </a:solidFill>
                <a:highlight>
                  <a:srgbClr val="F7F7F7"/>
                </a:highlight>
              </a:rPr>
              <a:t>(key, value)</a:t>
            </a:r>
            <a:r>
              <a:rPr lang="en" sz="1200" b="1">
                <a:solidFill>
                  <a:schemeClr val="dk2"/>
                </a:solidFill>
                <a:highlight>
                  <a:srgbClr val="F7F7F7"/>
                </a:highlight>
              </a:rPr>
              <a:t>los enlaces.</a:t>
            </a:r>
            <a:endParaRPr sz="1200" b="1">
              <a:solidFill>
                <a:schemeClr val="dk2"/>
              </a:solidFill>
              <a:highlight>
                <a:srgbClr val="F7F7F7"/>
              </a:highlight>
            </a:endParaRPr>
          </a:p>
          <a:p>
            <a:pPr marL="0" lvl="0" indent="0" algn="l" rtl="0">
              <a:lnSpc>
                <a:spcPct val="115000"/>
              </a:lnSpc>
              <a:spcBef>
                <a:spcPts val="0"/>
              </a:spcBef>
              <a:spcAft>
                <a:spcPts val="0"/>
              </a:spcAft>
              <a:buClr>
                <a:schemeClr val="dk1"/>
              </a:buClr>
              <a:buSzPts val="1100"/>
              <a:buFont typeface="Arial"/>
              <a:buNone/>
            </a:pPr>
            <a:endParaRPr sz="1200" b="1">
              <a:solidFill>
                <a:schemeClr val="dk2"/>
              </a:solidFill>
              <a:highlight>
                <a:srgbClr val="F7F7F7"/>
              </a:highlight>
            </a:endParaRPr>
          </a:p>
          <a:p>
            <a:pPr marL="0" lvl="0" indent="0" algn="l" rtl="0">
              <a:lnSpc>
                <a:spcPct val="115000"/>
              </a:lnSpc>
              <a:spcBef>
                <a:spcPts val="0"/>
              </a:spcBef>
              <a:spcAft>
                <a:spcPts val="0"/>
              </a:spcAft>
              <a:buNone/>
            </a:pPr>
            <a:r>
              <a:rPr lang="en" sz="1200" b="1">
                <a:solidFill>
                  <a:schemeClr val="dk2"/>
                </a:solidFill>
                <a:highlight>
                  <a:srgbClr val="F7F7F7"/>
                </a:highlight>
              </a:rPr>
              <a:t>Merkle Patricia es completamente deterministas, lo que significa que se garantiza que los intentos con los mismos </a:t>
            </a:r>
            <a:r>
              <a:rPr lang="en" sz="950" b="1">
                <a:solidFill>
                  <a:schemeClr val="dk2"/>
                </a:solidFill>
                <a:highlight>
                  <a:srgbClr val="F7F7F7"/>
                </a:highlight>
              </a:rPr>
              <a:t>(key, value)</a:t>
            </a:r>
            <a:r>
              <a:rPr lang="en" sz="1200" b="1">
                <a:solidFill>
                  <a:schemeClr val="dk2"/>
                </a:solidFill>
                <a:highlight>
                  <a:srgbClr val="F7F7F7"/>
                </a:highlight>
              </a:rPr>
              <a:t>enlaces serán idénticos, hasta el último byte. </a:t>
            </a:r>
            <a:endParaRPr sz="1200" b="1">
              <a:solidFill>
                <a:schemeClr val="dk2"/>
              </a:solidFill>
              <a:highlight>
                <a:srgbClr val="F7F7F7"/>
              </a:highlight>
            </a:endParaRPr>
          </a:p>
          <a:p>
            <a:pPr marL="0" lvl="0" indent="0" algn="l" rtl="0">
              <a:lnSpc>
                <a:spcPct val="115000"/>
              </a:lnSpc>
              <a:spcBef>
                <a:spcPts val="0"/>
              </a:spcBef>
              <a:spcAft>
                <a:spcPts val="0"/>
              </a:spcAft>
              <a:buNone/>
            </a:pPr>
            <a:endParaRPr sz="1200" b="1">
              <a:solidFill>
                <a:schemeClr val="dk2"/>
              </a:solidFill>
              <a:highlight>
                <a:srgbClr val="F7F7F7"/>
              </a:highlight>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2"/>
                </a:solidFill>
                <a:highlight>
                  <a:srgbClr val="F7F7F7"/>
                </a:highlight>
              </a:rPr>
              <a:t>Tienen el mismo hash raíz, lo que proporciona  la </a:t>
            </a:r>
            <a:r>
              <a:rPr lang="en" sz="950" b="1">
                <a:solidFill>
                  <a:schemeClr val="dk2"/>
                </a:solidFill>
                <a:highlight>
                  <a:srgbClr val="F7F7F7"/>
                </a:highlight>
              </a:rPr>
              <a:t>O(log(n))</a:t>
            </a:r>
            <a:r>
              <a:rPr lang="en" sz="1200" b="1">
                <a:solidFill>
                  <a:schemeClr val="dk2"/>
                </a:solidFill>
                <a:highlight>
                  <a:srgbClr val="F7F7F7"/>
                </a:highlight>
              </a:rPr>
              <a:t>eficiencia para inserciones, búsquedas y eliminaciones. Además, son más sencillos de entender y codificar que alternativas más complejas basadas en comparaciones, como los árboles rojo-negro.</a:t>
            </a:r>
            <a:endParaRPr sz="1200" b="1">
              <a:solidFill>
                <a:schemeClr val="dk2"/>
              </a:solidFill>
              <a:highlight>
                <a:srgbClr val="F7F7F7"/>
              </a:highlight>
            </a:endParaRPr>
          </a:p>
          <a:p>
            <a:pPr marL="0" lvl="0" indent="0" algn="l" rtl="0">
              <a:spcBef>
                <a:spcPts val="6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body" idx="1"/>
          </p:nvPr>
        </p:nvSpPr>
        <p:spPr>
          <a:xfrm>
            <a:off x="276150" y="186300"/>
            <a:ext cx="6054000" cy="30984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a:solidFill>
                  <a:srgbClr val="6AA84F"/>
                </a:solidFill>
              </a:rPr>
              <a:t>Los árboles </a:t>
            </a:r>
            <a:r>
              <a:rPr lang="en" b="1">
                <a:solidFill>
                  <a:srgbClr val="6AA84F"/>
                </a:solidFill>
              </a:rPr>
              <a:t>Merkle </a:t>
            </a:r>
            <a:r>
              <a:rPr lang="en">
                <a:solidFill>
                  <a:srgbClr val="6AA84F"/>
                </a:solidFill>
              </a:rPr>
              <a:t>son fantásticos para las </a:t>
            </a:r>
            <a:r>
              <a:rPr lang="en" sz="2400" b="1">
                <a:solidFill>
                  <a:srgbClr val="6AA84F"/>
                </a:solidFill>
              </a:rPr>
              <a:t>transacciones</a:t>
            </a:r>
            <a:r>
              <a:rPr lang="en">
                <a:solidFill>
                  <a:srgbClr val="6AA84F"/>
                </a:solidFill>
              </a:rPr>
              <a:t>. Son la estructura de datos perfecta. Las transacciones son estáticas y nunca deben cambiar después de confirmarse. Están "grabados en piedra" a través de la construcción de raíz de hash Merkle. </a:t>
            </a:r>
            <a:endParaRPr>
              <a:solidFill>
                <a:srgbClr val="6AA84F"/>
              </a:solidFill>
            </a:endParaRPr>
          </a:p>
          <a:p>
            <a:pPr marL="0" lvl="0" indent="0" algn="just" rtl="0">
              <a:spcBef>
                <a:spcPts val="600"/>
              </a:spcBef>
              <a:spcAft>
                <a:spcPts val="0"/>
              </a:spcAft>
              <a:buNone/>
            </a:pPr>
            <a:r>
              <a:rPr lang="en">
                <a:solidFill>
                  <a:srgbClr val="990000"/>
                </a:solidFill>
              </a:rPr>
              <a:t>Los árboles Merkle no son una estructura de datos adecuada para la edición.</a:t>
            </a:r>
            <a:endParaRPr>
              <a:solidFill>
                <a:srgbClr val="990000"/>
              </a:solidFill>
            </a:endParaRPr>
          </a:p>
        </p:txBody>
      </p:sp>
      <p:pic>
        <p:nvPicPr>
          <p:cNvPr id="116" name="Google Shape;116;p21"/>
          <p:cNvPicPr preferRelativeResize="0"/>
          <p:nvPr/>
        </p:nvPicPr>
        <p:blipFill>
          <a:blip r:embed="rId3">
            <a:alphaModFix/>
          </a:blip>
          <a:stretch>
            <a:fillRect/>
          </a:stretch>
        </p:blipFill>
        <p:spPr>
          <a:xfrm>
            <a:off x="3805701" y="2696225"/>
            <a:ext cx="2361825" cy="236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241425" y="256775"/>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Ventajas de Merkle Patricia Trie</a:t>
            </a:r>
            <a:endParaRPr/>
          </a:p>
        </p:txBody>
      </p:sp>
      <p:sp>
        <p:nvSpPr>
          <p:cNvPr id="122" name="Google Shape;122;p22"/>
          <p:cNvSpPr txBox="1">
            <a:spLocks noGrp="1"/>
          </p:cNvSpPr>
          <p:nvPr>
            <p:ph type="body" idx="1"/>
          </p:nvPr>
        </p:nvSpPr>
        <p:spPr>
          <a:xfrm>
            <a:off x="82150" y="818475"/>
            <a:ext cx="7357200" cy="22557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AutoNum type="arabicPeriod"/>
            </a:pPr>
            <a:r>
              <a:rPr lang="en"/>
              <a:t>Eficiencia en la recuperación de datos: El MPT está diseñado para permitir una recuperación eficiente de datos a través de la estructura de árbol. </a:t>
            </a:r>
            <a:endParaRPr/>
          </a:p>
          <a:p>
            <a:pPr marL="457200" lvl="0" indent="-355600" algn="l" rtl="0">
              <a:spcBef>
                <a:spcPts val="0"/>
              </a:spcBef>
              <a:spcAft>
                <a:spcPts val="0"/>
              </a:spcAft>
              <a:buSzPts val="2000"/>
              <a:buAutoNum type="arabicPeriod"/>
            </a:pPr>
            <a:r>
              <a:rPr lang="en"/>
              <a:t>Autenticación y verificación: El MPT utiliza estructuras de árboles de hashes criptográficos para garantizar la autenticidad y la integridad de los datos almacenados. Esto significa que es posible verificar rápidamente si un dato específico existe y no ha sido alterado.</a:t>
            </a:r>
            <a:endParaRPr/>
          </a:p>
          <a:p>
            <a:pPr marL="457200" lvl="0" indent="-355600" algn="l" rtl="0">
              <a:spcBef>
                <a:spcPts val="0"/>
              </a:spcBef>
              <a:spcAft>
                <a:spcPts val="0"/>
              </a:spcAft>
              <a:buSzPts val="2000"/>
              <a:buAutoNum type="arabicPeriod"/>
            </a:pPr>
            <a:r>
              <a:rPr lang="en"/>
              <a:t>Soporte para estructuras de datos complejas: El MPT puede almacenar datos complejos, incluidos conjuntos de datos clave-valor, listas y otros tipos de estructuras de datos de manera eficiente.</a:t>
            </a:r>
            <a:endParaRPr/>
          </a:p>
        </p:txBody>
      </p:sp>
    </p:spTree>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1210</Words>
  <Application>Microsoft Office PowerPoint</Application>
  <PresentationFormat>Presentación en pantalla (16:9)</PresentationFormat>
  <Paragraphs>57</Paragraphs>
  <Slides>16</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Verdana</vt:lpstr>
      <vt:lpstr>Karla</vt:lpstr>
      <vt:lpstr>Montserrat</vt:lpstr>
      <vt:lpstr>Arvirargus template</vt:lpstr>
      <vt:lpstr>MERKLE  PATRICIA TRIE</vt:lpstr>
      <vt:lpstr>Patricia Trie</vt:lpstr>
      <vt:lpstr>Merkle Tree</vt:lpstr>
      <vt:lpstr>Radix Trie</vt:lpstr>
      <vt:lpstr>Merkle Patricia Trie</vt:lpstr>
      <vt:lpstr>Presentación de PowerPoint</vt:lpstr>
      <vt:lpstr>Como funciona?</vt:lpstr>
      <vt:lpstr>Presentación de PowerPoint</vt:lpstr>
      <vt:lpstr>Ventajas de Merkle Patricia Trie</vt:lpstr>
      <vt:lpstr>Desventajas de Merkle Patricia Trie</vt:lpstr>
      <vt:lpstr>Etherum | Transacciones</vt:lpstr>
      <vt:lpstr>Presentación de PowerPoint</vt:lpstr>
      <vt:lpstr>Presentación de PowerPoint</vt:lpstr>
      <vt:lpstr>Presentación de PowerPoint</vt:lpstr>
      <vt:lpstr>Conclusión</vt:lpstr>
      <vt:lpstr>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MERKLE  PATRICIA TRIE</dc:title>
  <cp:lastModifiedBy>Anngel Ortiz</cp:lastModifiedBy>
  <cp:revision>1</cp:revision>
  <dcterms:modified xsi:type="dcterms:W3CDTF">2023-10-11T18:59:58Z</dcterms:modified>
</cp:coreProperties>
</file>