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1" r:id="rId3"/>
    <p:sldId id="257" r:id="rId4"/>
    <p:sldId id="258" r:id="rId5"/>
    <p:sldId id="262" r:id="rId6"/>
    <p:sldId id="263" r:id="rId7"/>
    <p:sldId id="264" r:id="rId8"/>
    <p:sldId id="272" r:id="rId9"/>
    <p:sldId id="265" r:id="rId10"/>
    <p:sldId id="266" r:id="rId11"/>
    <p:sldId id="267" r:id="rId12"/>
    <p:sldId id="268" r:id="rId13"/>
    <p:sldId id="269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6C883-5150-4DBA-8061-2653FC8F714B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7A301-CC99-46F9-9824-8878E001A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Fiscal year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7A301-CC99-46F9-9824-8878E001AB9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59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329848C-72FC-4000-941C-5AE6464D274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1637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86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5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9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34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6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63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28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41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3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28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329848C-72FC-4000-941C-5AE6464D274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7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112" y="914401"/>
            <a:ext cx="10543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AtliQ Hardware </a:t>
            </a:r>
          </a:p>
          <a:p>
            <a:r>
              <a:rPr lang="en-US" sz="3200" dirty="0" smtClean="0"/>
              <a:t>Solving executive’s Ad-Hoc request using SQL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60704" y="3346704"/>
            <a:ext cx="7909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Overview: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Project Objective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Database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Database Schema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Request, solutions and results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2482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816" y="246888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Request 6</a:t>
            </a:r>
            <a:r>
              <a:rPr lang="en-US" sz="2400" dirty="0"/>
              <a:t>. Generate a report which contains the top 5 customers who received an average high </a:t>
            </a:r>
            <a:r>
              <a:rPr lang="en-US" sz="2400" dirty="0" err="1"/>
              <a:t>pre_invoice_discount_pct</a:t>
            </a:r>
            <a:r>
              <a:rPr lang="en-US" sz="2400" dirty="0"/>
              <a:t> for the fiscal year 2021 and in the Indian market. </a:t>
            </a: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68" y="1675891"/>
            <a:ext cx="9334500" cy="50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392" y="219457"/>
            <a:ext cx="103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7. Get </a:t>
            </a:r>
            <a:r>
              <a:rPr lang="en-US" dirty="0"/>
              <a:t>the complete report of the Gross sales amount for the customer “</a:t>
            </a:r>
            <a:r>
              <a:rPr lang="en-US" dirty="0" err="1"/>
              <a:t>Atliq</a:t>
            </a:r>
            <a:r>
              <a:rPr lang="en-US" dirty="0"/>
              <a:t> Exclusive” for each month. 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2" y="979424"/>
            <a:ext cx="10561320" cy="5185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0392" y="6345936"/>
            <a:ext cx="1039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Results exported as CSV file named “AtliQ _Exclusive_monthly_performance”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95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392" y="438913"/>
            <a:ext cx="103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8. </a:t>
            </a:r>
            <a:r>
              <a:rPr lang="en-US" dirty="0" smtClean="0"/>
              <a:t>Which </a:t>
            </a:r>
            <a:r>
              <a:rPr lang="en-US" dirty="0"/>
              <a:t>quarter of 2020, got the maximum total_sold_quantity? The final output contains these fields sorted by the total_sold_quantity, Quarter total_sold_quantity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" y="1341754"/>
            <a:ext cx="7068312" cy="54109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18704" y="3118104"/>
            <a:ext cx="427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 of the fiscal year 2020 has around 7 Million total_sold_quantity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10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3232" y="329185"/>
            <a:ext cx="1038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9. Which channel helped to bring more gross sales in the fiscal year 2021 and the percentage of contribution? The final output contains these fields, channel </a:t>
            </a:r>
            <a:r>
              <a:rPr lang="en-US" dirty="0" err="1"/>
              <a:t>gross_sales_mln</a:t>
            </a:r>
            <a:r>
              <a:rPr lang="en-US" dirty="0"/>
              <a:t> percentage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" y="1512442"/>
            <a:ext cx="10725912" cy="467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3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3232" y="329185"/>
            <a:ext cx="103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</a:t>
            </a:r>
            <a:r>
              <a:rPr lang="en-US" dirty="0" smtClean="0"/>
              <a:t>10. </a:t>
            </a:r>
            <a:r>
              <a:rPr lang="en-US" dirty="0"/>
              <a:t>Get the Top 3 products in each division that have a high total_sold_quantity in the </a:t>
            </a:r>
            <a:r>
              <a:rPr lang="en-US" dirty="0" smtClean="0"/>
              <a:t>fiscal year </a:t>
            </a:r>
            <a:r>
              <a:rPr lang="en-US" dirty="0"/>
              <a:t>2021?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50" y="1407286"/>
            <a:ext cx="10869826" cy="4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3232" y="329185"/>
            <a:ext cx="103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</a:t>
            </a:r>
            <a:r>
              <a:rPr lang="en-US" dirty="0" smtClean="0"/>
              <a:t>10. </a:t>
            </a:r>
            <a:r>
              <a:rPr lang="en-US" dirty="0"/>
              <a:t>Get the Top 3 products in each division that have a high total_sold_quantity in the </a:t>
            </a:r>
            <a:r>
              <a:rPr lang="en-US" dirty="0" smtClean="0"/>
              <a:t>fiscal year </a:t>
            </a:r>
            <a:r>
              <a:rPr lang="en-US" dirty="0"/>
              <a:t>2021</a:t>
            </a:r>
            <a:r>
              <a:rPr lang="en-US"/>
              <a:t>?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51" y="2596896"/>
            <a:ext cx="8894140" cy="3593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2051" y="1993392"/>
            <a:ext cx="26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08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6424" y="603504"/>
            <a:ext cx="9418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Objective:</a:t>
            </a:r>
          </a:p>
          <a:p>
            <a:endParaRPr lang="en-US" dirty="0" smtClean="0"/>
          </a:p>
          <a:p>
            <a:r>
              <a:rPr lang="en-US" dirty="0" smtClean="0"/>
              <a:t>The top executives of AtliQ Hardware (imaginary hardware manufacturing company from India</a:t>
            </a:r>
            <a:r>
              <a:rPr lang="en-US" smtClean="0"/>
              <a:t>) want </a:t>
            </a:r>
            <a:r>
              <a:rPr lang="en-US" dirty="0" smtClean="0"/>
              <a:t>some quick insights to make data informed decisions.</a:t>
            </a:r>
          </a:p>
          <a:p>
            <a:r>
              <a:rPr lang="en-US" dirty="0" smtClean="0"/>
              <a:t>We have 10 ad-hoc requests which we need to execute.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0432" y="2578609"/>
            <a:ext cx="10085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Database:</a:t>
            </a:r>
          </a:p>
          <a:p>
            <a:endParaRPr lang="en-US" dirty="0"/>
          </a:p>
          <a:p>
            <a:r>
              <a:rPr lang="en-US" dirty="0" smtClean="0"/>
              <a:t>We have a SQL database named 'gdb023</a:t>
            </a:r>
            <a:r>
              <a:rPr lang="en-US" dirty="0"/>
              <a:t>' (atliq_hardware_db) database. It includes </a:t>
            </a:r>
            <a:r>
              <a:rPr lang="en-US" dirty="0" smtClean="0"/>
              <a:t>six tables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1. dim_customer: contains customer-related data</a:t>
            </a:r>
          </a:p>
          <a:p>
            <a:r>
              <a:rPr lang="en-US" dirty="0"/>
              <a:t>2. dim_product: contains product-related data</a:t>
            </a:r>
          </a:p>
          <a:p>
            <a:r>
              <a:rPr lang="en-US" dirty="0"/>
              <a:t>3. fact_gross_price: contains gross price information for each product</a:t>
            </a:r>
          </a:p>
          <a:p>
            <a:r>
              <a:rPr lang="en-US" dirty="0"/>
              <a:t>4. fact_manufacturing_cost: contains the cost incurred in the production of each product</a:t>
            </a:r>
          </a:p>
          <a:p>
            <a:r>
              <a:rPr lang="en-US" dirty="0"/>
              <a:t>5. fact_pre_invoice_deductions: contains pre-invoice deductions information for each product</a:t>
            </a:r>
          </a:p>
          <a:p>
            <a:r>
              <a:rPr lang="en-US" dirty="0"/>
              <a:t>6. fact_sales_monthly: contains monthly sales data for each product.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further info about each table , check MetaData.txt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66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240" y="365760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Schema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136" y="971930"/>
            <a:ext cx="8084439" cy="563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0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392" y="438913"/>
            <a:ext cx="103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1. Provide the list of markets in which customer "AtliQ Exclusive" operates its business in the APAC region.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/>
          <a:stretch/>
        </p:blipFill>
        <p:spPr>
          <a:xfrm>
            <a:off x="1981962" y="1418843"/>
            <a:ext cx="8124444" cy="51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5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392" y="438913"/>
            <a:ext cx="1038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Request </a:t>
            </a:r>
            <a:r>
              <a:rPr lang="en-US" sz="2000" dirty="0"/>
              <a:t>2. What is the percentage of unique product increase in 2021 vs. 2020? </a:t>
            </a: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" y="1351788"/>
            <a:ext cx="10647629" cy="50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5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392" y="438913"/>
            <a:ext cx="1038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</a:t>
            </a:r>
            <a:r>
              <a:rPr lang="en-US" dirty="0"/>
              <a:t>3. Provide a report with all the unique product counts </a:t>
            </a:r>
            <a:r>
              <a:rPr lang="en-US" dirty="0" smtClean="0"/>
              <a:t>AtliQ has for </a:t>
            </a:r>
            <a:r>
              <a:rPr lang="en-US" dirty="0"/>
              <a:t>each segment and sort them in descending order of product counts. The final output contains 2 fields, segment product_count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13" y="1748282"/>
            <a:ext cx="8907277" cy="470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7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816" y="347473"/>
            <a:ext cx="1038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</a:t>
            </a:r>
            <a:r>
              <a:rPr lang="en-US" dirty="0"/>
              <a:t>4. </a:t>
            </a:r>
            <a:r>
              <a:rPr lang="en-US" dirty="0" smtClean="0"/>
              <a:t>Which </a:t>
            </a:r>
            <a:r>
              <a:rPr lang="en-US" dirty="0"/>
              <a:t>segment had the most increase in unique </a:t>
            </a:r>
            <a:r>
              <a:rPr lang="en-US" dirty="0" smtClean="0"/>
              <a:t>products sold </a:t>
            </a:r>
            <a:r>
              <a:rPr lang="en-US" dirty="0"/>
              <a:t>in 2021 vs 2020?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98" y="1309751"/>
            <a:ext cx="10839069" cy="536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7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392" y="438913"/>
            <a:ext cx="103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</a:t>
            </a:r>
            <a:r>
              <a:rPr lang="en-US" dirty="0"/>
              <a:t>4. Follow-up: Which segment had the most increase in unique products in 2021 vs 2020?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15" y="2223770"/>
            <a:ext cx="7230180" cy="3939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9415" y="1709928"/>
            <a:ext cx="341071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00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392" y="438913"/>
            <a:ext cx="1038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5. </a:t>
            </a:r>
            <a:r>
              <a:rPr lang="en-US" dirty="0"/>
              <a:t>Get the products that have the highest and lowest manufacturing costs.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1" y="1396618"/>
            <a:ext cx="11069251" cy="45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98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388</TotalTime>
  <Words>465</Words>
  <Application>Microsoft Office PowerPoint</Application>
  <PresentationFormat>Widescreen</PresentationFormat>
  <Paragraphs>42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Rana</dc:creator>
  <cp:lastModifiedBy>Anirudh Rana</cp:lastModifiedBy>
  <cp:revision>28</cp:revision>
  <dcterms:created xsi:type="dcterms:W3CDTF">2023-07-13T14:58:27Z</dcterms:created>
  <dcterms:modified xsi:type="dcterms:W3CDTF">2023-08-23T04:44:31Z</dcterms:modified>
</cp:coreProperties>
</file>