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6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6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22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54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53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4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865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4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9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3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2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21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70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4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61BD0D-89E2-4286-9F22-AE2BFBA85FF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035F38-BE87-404A-A155-1CD4BFBEE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6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CSE534 presentation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Tianyao</a:t>
            </a:r>
            <a:r>
              <a:rPr lang="en-US" altLang="zh-CN" dirty="0"/>
              <a:t> Luo</a:t>
            </a:r>
          </a:p>
          <a:p>
            <a:r>
              <a:rPr lang="en-US" altLang="zh-CN" dirty="0"/>
              <a:t>Anni Du</a:t>
            </a:r>
          </a:p>
          <a:p>
            <a:r>
              <a:rPr lang="en-US" altLang="zh-CN" dirty="0"/>
              <a:t>Yishuo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10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Incast</a:t>
            </a:r>
            <a:r>
              <a:rPr lang="en-US" altLang="zh-CN" dirty="0"/>
              <a:t> Congestion Control for TCP in DC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Problem: In data center, many server send to one server parallel at the same time, which cause the packet loss.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Environment: NS-3(recommended by prof)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3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First, we will do simulate the problem will lose in data center. Record the data</a:t>
            </a:r>
          </a:p>
          <a:p>
            <a:r>
              <a:rPr lang="en-US" altLang="zh-CN" dirty="0"/>
              <a:t>Second, we will follow the paper to do the ICTCP. Using the way we get data in the first step. Record the data.</a:t>
            </a:r>
          </a:p>
          <a:p>
            <a:r>
              <a:rPr lang="en-US" altLang="zh-CN" dirty="0"/>
              <a:t>Third, we tried to improve for changing the congestion window size. Record the data again.</a:t>
            </a:r>
          </a:p>
          <a:p>
            <a:r>
              <a:rPr lang="en-US" altLang="zh-CN" dirty="0"/>
              <a:t>Fourth, compare these three group of the data to analyze.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28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little detail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 the NS-3, we will simulate the case and output the .</a:t>
            </a:r>
            <a:r>
              <a:rPr lang="en-US" altLang="zh-CN" dirty="0" err="1"/>
              <a:t>pcap</a:t>
            </a:r>
            <a:r>
              <a:rPr lang="en-US" altLang="zh-CN" dirty="0"/>
              <a:t> file.</a:t>
            </a:r>
          </a:p>
          <a:p>
            <a:endParaRPr lang="en-US" altLang="zh-CN" dirty="0"/>
          </a:p>
          <a:p>
            <a:r>
              <a:rPr lang="en-US" altLang="zh-CN" dirty="0"/>
              <a:t>Then we can use .</a:t>
            </a:r>
            <a:r>
              <a:rPr lang="en-US" altLang="zh-CN" dirty="0" err="1"/>
              <a:t>pcap</a:t>
            </a:r>
            <a:r>
              <a:rPr lang="en-US" altLang="zh-CN" dirty="0"/>
              <a:t> file to analyze by using </a:t>
            </a:r>
            <a:r>
              <a:rPr lang="en-US" altLang="zh-CN" dirty="0" err="1"/>
              <a:t>wireshark</a:t>
            </a:r>
            <a:r>
              <a:rPr lang="en-US" altLang="zh-CN" dirty="0"/>
              <a:t> and the Homework 2 experience.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38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Topology(7 server send to one server)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09" y="2577783"/>
            <a:ext cx="8356742" cy="3317875"/>
          </a:xfrm>
        </p:spPr>
      </p:pic>
    </p:spTree>
    <p:extLst>
      <p:ext uri="{BB962C8B-B14F-4D97-AF65-F5344CB8AC3E}">
        <p14:creationId xmlns:p14="http://schemas.microsoft.com/office/powerpoint/2010/main" val="193469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42" y="564390"/>
            <a:ext cx="8172724" cy="27967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06" y="3471776"/>
            <a:ext cx="453429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9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04" y="891418"/>
            <a:ext cx="8733277" cy="27891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22" y="3771294"/>
            <a:ext cx="4557155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529037"/>
            <a:ext cx="8900931" cy="29720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656" y="3619382"/>
            <a:ext cx="4473328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19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164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方正舒体</vt:lpstr>
      <vt:lpstr>Arial</vt:lpstr>
      <vt:lpstr>Garamond</vt:lpstr>
      <vt:lpstr>Organic</vt:lpstr>
      <vt:lpstr>CSE534 presentation</vt:lpstr>
      <vt:lpstr>Incast Congestion Control for TCP in DC</vt:lpstr>
      <vt:lpstr>Idea</vt:lpstr>
      <vt:lpstr>A little detail</vt:lpstr>
      <vt:lpstr>Topology(7 server send to one server)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CSE534 presentation</dc:title>
  <dc:creator>Yishuo Wang</dc:creator>
  <cp:lastModifiedBy>Yishuo Wang</cp:lastModifiedBy>
  <cp:revision>2</cp:revision>
  <dcterms:created xsi:type="dcterms:W3CDTF">2017-05-10T18:58:03Z</dcterms:created>
  <dcterms:modified xsi:type="dcterms:W3CDTF">2017-05-10T19:12:52Z</dcterms:modified>
</cp:coreProperties>
</file>