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405"/>
  </p:normalViewPr>
  <p:slideViewPr>
    <p:cSldViewPr snapToGrid="0">
      <p:cViewPr varScale="1">
        <p:scale>
          <a:sx n="137" d="100"/>
          <a:sy n="137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interpre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BD27B-3A65-8155-CCD9-F9D3B88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Doctumentation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3FC1E-80AE-1297-8923-32848F95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https://docs.python.org/3/tutorial/interpreter.html</a:t>
            </a:r>
            <a:endParaRPr lang="de-DE" dirty="0"/>
          </a:p>
          <a:p>
            <a:r>
              <a:rPr lang="de-DE" dirty="0">
                <a:hlinkClick r:id="rId3"/>
              </a:rPr>
              <a:t>https://docs.python.org/3/tutorial/introduction.html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29FC-326D-11CC-57A9-CC3F132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1- </a:t>
            </a:r>
            <a:r>
              <a:rPr lang="de-DE" dirty="0" err="1"/>
              <a:t>Introduction</a:t>
            </a:r>
            <a:r>
              <a:rPr lang="de-DE" dirty="0"/>
              <a:t> and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BDB65-8BAB-6E54-9EAE-08408D5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General </a:t>
            </a:r>
            <a:r>
              <a:rPr lang="de-DE" sz="2400" dirty="0" err="1"/>
              <a:t>information</a:t>
            </a:r>
            <a:endParaRPr lang="de-DE" sz="2400" dirty="0"/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</a:t>
            </a:r>
            <a:r>
              <a:rPr lang="de-DE" sz="2400" dirty="0" err="1"/>
              <a:t>Why</a:t>
            </a:r>
            <a:r>
              <a:rPr lang="de-DE" sz="2400" dirty="0"/>
              <a:t> Python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Installation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Working </a:t>
            </a:r>
            <a:r>
              <a:rPr lang="de-DE" sz="2400" dirty="0" err="1"/>
              <a:t>with</a:t>
            </a:r>
            <a:r>
              <a:rPr lang="de-DE" sz="2400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8565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E234-47AC-E6C1-DD79-C4E388F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FB38D90-2499-74C3-A5A1-78D9316C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in:</a:t>
            </a:r>
          </a:p>
          <a:p>
            <a:pPr lvl="1"/>
            <a:r>
              <a:rPr lang="de-DE" dirty="0"/>
              <a:t>web </a:t>
            </a:r>
            <a:r>
              <a:rPr lang="de-DE" dirty="0" err="1"/>
              <a:t>developement</a:t>
            </a:r>
            <a:endParaRPr lang="de-DE" dirty="0"/>
          </a:p>
          <a:p>
            <a:pPr lvl="1"/>
            <a:r>
              <a:rPr lang="de-DE" dirty="0" err="1"/>
              <a:t>DataScience</a:t>
            </a:r>
            <a:endParaRPr lang="de-DE" dirty="0"/>
          </a:p>
          <a:p>
            <a:pPr lvl="1"/>
            <a:r>
              <a:rPr lang="de-DE" dirty="0" err="1"/>
              <a:t>MachineLearning</a:t>
            </a:r>
            <a:endParaRPr lang="de-DE" dirty="0"/>
          </a:p>
          <a:p>
            <a:r>
              <a:rPr lang="de-DE" dirty="0"/>
              <a:t>Scripting Language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 err="1"/>
              <a:t>slower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Syntax –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7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3F38-49B3-B64F-632D-E033068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2193C-9563-53C9-4C28-49259060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directly</a:t>
            </a:r>
            <a:r>
              <a:rPr lang="de-DE" dirty="0"/>
              <a:t>, </a:t>
            </a:r>
            <a:r>
              <a:rPr lang="de-DE" dirty="0" err="1"/>
              <a:t>uncomplicated</a:t>
            </a:r>
            <a:endParaRPr lang="de-DE" dirty="0"/>
          </a:p>
          <a:p>
            <a:pPr lvl="1"/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 err="1"/>
              <a:t>beginner</a:t>
            </a:r>
            <a:r>
              <a:rPr lang="de-DE" dirty="0"/>
              <a:t> </a:t>
            </a:r>
            <a:r>
              <a:rPr lang="de-DE" dirty="0" err="1"/>
              <a:t>friendliy</a:t>
            </a:r>
            <a:r>
              <a:rPr lang="de-DE" dirty="0"/>
              <a:t> 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/>
              <a:t>easy but powerful</a:t>
            </a:r>
          </a:p>
        </p:txBody>
      </p:sp>
    </p:spTree>
    <p:extLst>
      <p:ext uri="{BB962C8B-B14F-4D97-AF65-F5344CB8AC3E}">
        <p14:creationId xmlns:p14="http://schemas.microsoft.com/office/powerpoint/2010/main" val="31738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97649-0A4E-66FB-6C4D-F39E10B7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9DE-AE6C-2150-DC5C-1CD5FD4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EA28-ABAB-169C-FF95-4460918B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4E328-7CFC-0518-9C75-3BDCB6BF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directly</a:t>
            </a:r>
            <a:r>
              <a:rPr lang="de-DE" dirty="0"/>
              <a:t> on </a:t>
            </a:r>
            <a:r>
              <a:rPr lang="de-DE" dirty="0" err="1"/>
              <a:t>commandline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63F2A6-F879-F269-815A-356E690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E9B15F74-CE94-3A10-1E54-0F6D598F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76676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&amp; </a:t>
                      </a:r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your</a:t>
                      </a:r>
                      <a:r>
                        <a:rPr lang="de-DE" dirty="0"/>
                        <a:t> terminal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Write code+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in an IDE/ Editor</a:t>
            </a:r>
          </a:p>
          <a:p>
            <a:pPr lvl="2"/>
            <a:r>
              <a:rPr lang="de-DE" dirty="0"/>
              <a:t>save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Terminal: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95F651-C159-9538-C7E1-AC80352C8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60489"/>
              </p:ext>
            </p:extLst>
          </p:nvPr>
        </p:nvGraphicFramePr>
        <p:xfrm>
          <a:off x="810000" y="5133109"/>
          <a:ext cx="10415718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6943812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your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IDE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navigate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whrer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saved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python3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i="1" dirty="0" err="1">
                          <a:solidFill>
                            <a:schemeClr val="tx1"/>
                          </a:solidFill>
                        </a:rPr>
                        <a:t>file_name</a:t>
                      </a:r>
                      <a:r>
                        <a:rPr lang="de-DE" b="1" dirty="0" err="1">
                          <a:solidFill>
                            <a:schemeClr val="accent1"/>
                          </a:solidFill>
                        </a:rPr>
                        <a:t>.py</a:t>
                      </a:r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de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E67350A1-6725-8CCB-40BE-89EF415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7" y="2219830"/>
            <a:ext cx="4448865" cy="27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indention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comments</a:t>
            </a:r>
            <a:endParaRPr lang="de-DE" dirty="0"/>
          </a:p>
          <a:p>
            <a:pPr lvl="1"/>
            <a:r>
              <a:rPr lang="de-DE" dirty="0" err="1"/>
              <a:t>naming</a:t>
            </a:r>
            <a:r>
              <a:rPr lang="de-DE" dirty="0"/>
              <a:t> variables (A-</a:t>
            </a:r>
            <a:r>
              <a:rPr lang="de-DE" dirty="0" err="1"/>
              <a:t>z</a:t>
            </a:r>
            <a:r>
              <a:rPr lang="de-DE" dirty="0"/>
              <a:t>, 0-9, </a:t>
            </a:r>
            <a:r>
              <a:rPr lang="de-DE" dirty="0" err="1"/>
              <a:t>case</a:t>
            </a:r>
            <a:r>
              <a:rPr lang="de-DE" dirty="0"/>
              <a:t>-sensitive)</a:t>
            </a:r>
          </a:p>
          <a:p>
            <a:pPr lvl="2"/>
            <a:r>
              <a:rPr lang="de-DE" dirty="0"/>
              <a:t>Pascal-Case: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Camel-Case: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Snake-Case: 	</a:t>
            </a:r>
            <a:r>
              <a:rPr lang="de-DE" dirty="0" err="1">
                <a:solidFill>
                  <a:schemeClr val="accent1"/>
                </a:solidFill>
              </a:rPr>
              <a:t>some_useless_variable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AAFBA9-5F9C-AAB6-BF00-327A46FABF4E}"/>
              </a:ext>
            </a:extLst>
          </p:cNvPr>
          <p:cNvGrpSpPr/>
          <p:nvPr/>
        </p:nvGrpSpPr>
        <p:grpSpPr>
          <a:xfrm>
            <a:off x="6259798" y="2540420"/>
            <a:ext cx="3863009" cy="1485001"/>
            <a:chOff x="6095999" y="3211529"/>
            <a:chExt cx="4978400" cy="19304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78368E4-56FD-1A46-CE5E-65DFAB64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CA4305-886A-8EF8-E7E0-288F17CE9243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6A45D16F-0136-4C65-42A3-6B3CFFED03FC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Pfeil nach rechts 6">
                <a:extLst>
                  <a:ext uri="{FF2B5EF4-FFF2-40B4-BE49-F238E27FC236}">
                    <a16:creationId xmlns:a16="http://schemas.microsoft.com/office/drawing/2014/main" id="{05F315F6-EF13-8F46-46F7-D90A15CB0E2B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D7B4AC6A-E4C0-F79E-A3EE-2970B814482E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B4322ED-454D-2C15-15BF-EA0FEC9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03" y="4645512"/>
            <a:ext cx="294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261</Words>
  <Application>Microsoft Macintosh PowerPoint</Application>
  <PresentationFormat>Breitbild</PresentationFormat>
  <Paragraphs>71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Zitierfähig</vt:lpstr>
      <vt:lpstr>Programming Course Python</vt:lpstr>
      <vt:lpstr>Contact</vt:lpstr>
      <vt:lpstr>Unit 1- Introduction and Installation</vt:lpstr>
      <vt:lpstr>general information</vt:lpstr>
      <vt:lpstr>Why Python?</vt:lpstr>
      <vt:lpstr>Installation</vt:lpstr>
      <vt:lpstr>Working with Python</vt:lpstr>
      <vt:lpstr>Working with Python</vt:lpstr>
      <vt:lpstr>Working with Python</vt:lpstr>
      <vt:lpstr>Python Doctumentation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6</cp:revision>
  <dcterms:created xsi:type="dcterms:W3CDTF">2023-04-25T04:41:35Z</dcterms:created>
  <dcterms:modified xsi:type="dcterms:W3CDTF">2023-04-25T09:42:54Z</dcterms:modified>
</cp:coreProperties>
</file>