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>
      <p:cViewPr>
        <p:scale>
          <a:sx n="143" d="100"/>
          <a:sy n="143" d="100"/>
        </p:scale>
        <p:origin x="2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4ACD-1915-3D98-AD64-9FF8C8DDC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E69F11-05D0-189F-1F58-F868F2391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7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E437A-12FB-DB00-6F7A-E9E5243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B857B-88A2-4B66-0392-EFE42D55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Write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program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concatenates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two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displays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them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happens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calculate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string1 += string2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Define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yourself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out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(), find(),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split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upper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lower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 do!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7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3500B-FEAF-7AAA-18AE-F35141BD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Lists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37EB7-6FFB-8619-CCC2-993BE976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Write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all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modules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taking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semester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After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output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last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module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added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Also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all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items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items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at least 4 different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types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dirty="0">
                <a:solidFill>
                  <a:srgbClr val="D4D4D4"/>
                </a:solidFill>
                <a:latin typeface="Fira Code" panose="020B0809050000020004" pitchFamily="49" charset="0"/>
              </a:rPr>
              <a:t>Output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type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2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elements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access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elements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87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826B2-4B7A-E150-871D-610FE2C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</a:t>
            </a:r>
            <a:r>
              <a:rPr lang="de-DE" dirty="0" err="1"/>
              <a:t>Tuples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5D449-72E2-A186-6D6B-18DF077A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3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entries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change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one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them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possible?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interpreter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output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 </a:t>
            </a:r>
          </a:p>
          <a:p>
            <a:pPr>
              <a:buFont typeface="+mj-lt"/>
              <a:buAutoNum type="arabicPeriod"/>
            </a:pP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without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initializing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done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68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5524-2C56-E233-8B88-C3DCA29B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Sets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78510-C23A-6347-BF18-2D5E43A8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Try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existing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difference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between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lists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sets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Output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entries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already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exists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research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do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give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length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again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happens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do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observe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80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F6061-A015-C369-E867-61D3F1CF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F2E4B-0598-7EF2-A90C-D4A2CCB6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First,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empty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dictionary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2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methods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used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one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that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"nicer"?).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5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lectures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professor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holds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them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2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lectures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indicate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which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professor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held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lecture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can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held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than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one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professor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 Change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the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dictionary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accordingly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which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structure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suitable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storing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several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lectures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?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(Addition:) Find out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how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display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all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keys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all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existing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dictionary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and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test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on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your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own </a:t>
            </a:r>
            <a:r>
              <a:rPr lang="de-DE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example</a:t>
            </a:r>
            <a:r>
              <a:rPr lang="de-D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39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3791C-2EB6-8BD3-7B89-674DEE56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2B236-514D-8ABC-626B-830D8DF6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https://docs.python.org/3/library/stdtypes.html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6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6F1FF-90CF-73FF-1A0C-D5DDA35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4D1298B-07CA-FD8B-1BD2-0F357E4A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DF53C-F794-938A-BDDD-C270D10A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2- </a:t>
            </a:r>
            <a:r>
              <a:rPr lang="de-DE" dirty="0" err="1"/>
              <a:t>Types</a:t>
            </a:r>
            <a:r>
              <a:rPr lang="de-DE" dirty="0"/>
              <a:t> &amp; Collections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5E32D-BF91-6F39-C44E-BC9F7FCB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32" y="2405167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collections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lists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tuple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sets</a:t>
            </a:r>
            <a:endParaRPr lang="de-DE" dirty="0"/>
          </a:p>
          <a:p>
            <a:pPr marL="1200150" lvl="2" indent="-342900">
              <a:buFont typeface="+mj-lt"/>
              <a:buAutoNum type="arabicPeriod"/>
            </a:pPr>
            <a:r>
              <a:rPr lang="de-DE" dirty="0" err="1"/>
              <a:t>dictionaries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9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2D115-26A6-26BD-5773-088CA576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AD594-17B8-372B-E064-A28E61C2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Integer</a:t>
            </a:r>
          </a:p>
          <a:p>
            <a:pPr lvl="1"/>
            <a:r>
              <a:rPr lang="de-DE" dirty="0" err="1"/>
              <a:t>Float</a:t>
            </a:r>
            <a:endParaRPr lang="de-DE" dirty="0"/>
          </a:p>
          <a:p>
            <a:pPr lvl="1"/>
            <a:r>
              <a:rPr lang="de-DE" dirty="0" err="1"/>
              <a:t>Complex</a:t>
            </a:r>
            <a:endParaRPr lang="de-DE" dirty="0"/>
          </a:p>
          <a:p>
            <a:r>
              <a:rPr lang="de-DE" dirty="0" err="1"/>
              <a:t>texts</a:t>
            </a:r>
            <a:r>
              <a:rPr lang="de-DE" dirty="0"/>
              <a:t> – String</a:t>
            </a:r>
          </a:p>
          <a:p>
            <a:r>
              <a:rPr lang="de-DE" dirty="0" err="1"/>
              <a:t>boolean</a:t>
            </a:r>
            <a:endParaRPr lang="de-DE" dirty="0"/>
          </a:p>
          <a:p>
            <a:pPr lvl="1"/>
            <a:r>
              <a:rPr lang="de-DE" dirty="0"/>
              <a:t>True</a:t>
            </a:r>
          </a:p>
          <a:p>
            <a:pPr lvl="1"/>
            <a:r>
              <a:rPr lang="de-DE" dirty="0" err="1"/>
              <a:t>False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258D0D-EB29-E294-DFA1-6B8637FF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446" y="2973229"/>
            <a:ext cx="3388591" cy="32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F440C-B839-E15E-B883-06876D49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Collections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36B7134-3758-EF92-0573-17C9C377B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189283"/>
              </p:ext>
            </p:extLst>
          </p:nvPr>
        </p:nvGraphicFramePr>
        <p:xfrm>
          <a:off x="819150" y="249682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Dictionary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Mutable?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Duplicates</a:t>
                      </a:r>
                      <a:r>
                        <a:rPr lang="de-DE" dirty="0"/>
                        <a:t>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Ordered</a:t>
                      </a:r>
                      <a:r>
                        <a:rPr lang="de-DE" dirty="0"/>
                        <a:t>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37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CDF-298B-1802-CCF9-3DAC1E1A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</a:t>
            </a:r>
            <a:r>
              <a:rPr lang="de-DE" dirty="0" err="1"/>
              <a:t>lists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AB0C2-09B9-08EC-051A-82516840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803412"/>
            <a:ext cx="10554574" cy="2745808"/>
          </a:xfrm>
        </p:spPr>
        <p:txBody>
          <a:bodyPr numCol="2">
            <a:norm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append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insert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extend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iterable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remove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pop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count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reverse()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sort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607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B1C6C-56D6-65B2-B119-0E5CEE0A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Sets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C02D73-DF97-926A-EFD0-E7555152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3366420"/>
            <a:ext cx="10554574" cy="2114582"/>
          </a:xfrm>
        </p:spPr>
        <p:txBody>
          <a:bodyPr numCol="2">
            <a:norm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add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remove</a:t>
            </a:r>
            <a:r>
              <a:rPr lang="de-DE" sz="2400" dirty="0">
                <a:solidFill>
                  <a:schemeClr val="accent1"/>
                </a:solidFill>
              </a:rPr>
              <a:t>(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discard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sz="2400" dirty="0">
                <a:solidFill>
                  <a:schemeClr val="accent1"/>
                </a:solidFill>
              </a:rPr>
              <a:t> ) </a:t>
            </a:r>
          </a:p>
          <a:p>
            <a:pPr marL="0" indent="0">
              <a:buNone/>
            </a:pPr>
            <a:endParaRPr lang="de-DE" sz="2400" dirty="0">
              <a:solidFill>
                <a:schemeClr val="accent1"/>
              </a:solidFill>
            </a:endParaRPr>
          </a:p>
          <a:p>
            <a:r>
              <a:rPr lang="de-DE" sz="2400" dirty="0" err="1">
                <a:solidFill>
                  <a:schemeClr val="accent1"/>
                </a:solidFill>
              </a:rPr>
              <a:t>diference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()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update(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119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4ED26-B874-FC91-1B11-65C405F5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 on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9190A-7933-E65C-5D64-A83B76CC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3429000"/>
            <a:ext cx="10554574" cy="1801073"/>
          </a:xfrm>
        </p:spPr>
        <p:txBody>
          <a:bodyPr numCol="2">
            <a:normAutofit lnSpcReduction="10000"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get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keys</a:t>
            </a:r>
            <a:r>
              <a:rPr lang="de-DE" sz="2400" dirty="0">
                <a:solidFill>
                  <a:schemeClr val="accent1"/>
                </a:solidFill>
              </a:rPr>
              <a:t>() update( {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2400" dirty="0">
                <a:solidFill>
                  <a:schemeClr val="accent1"/>
                </a:solidFill>
              </a:rPr>
              <a:t>}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pop</a:t>
            </a:r>
            <a:r>
              <a:rPr lang="de-DE" sz="2400" dirty="0">
                <a:solidFill>
                  <a:schemeClr val="accent1"/>
                </a:solidFill>
              </a:rPr>
              <a:t>( </a:t>
            </a:r>
            <a:r>
              <a:rPr lang="de-DE" sz="2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sz="2400" dirty="0">
                <a:solidFill>
                  <a:schemeClr val="accent1"/>
                </a:solidFill>
              </a:rPr>
              <a:t>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items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clear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r>
              <a:rPr lang="de-DE" sz="2400" dirty="0" err="1">
                <a:solidFill>
                  <a:schemeClr val="accent1"/>
                </a:solidFill>
              </a:rPr>
              <a:t>values</a:t>
            </a:r>
            <a:r>
              <a:rPr lang="de-DE" sz="2400" dirty="0">
                <a:solidFill>
                  <a:schemeClr val="accent1"/>
                </a:solidFill>
              </a:rPr>
              <a:t>( 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22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C5215-A7B0-1C4E-FACF-C717EE47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r>
              <a:rPr lang="de-DE" dirty="0"/>
              <a:t> - Numbers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7A849-10AE-997B-7BBD-4025E1D9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Write a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programm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that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adds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up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two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numbers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and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displays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the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result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. Try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to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mix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up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integer and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floating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point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numbers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.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What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type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is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the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result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of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?</a:t>
            </a:r>
            <a:endParaRPr lang="de-DE" b="0" dirty="0">
              <a:solidFill>
                <a:srgbClr val="D4D4D4"/>
              </a:solidFill>
              <a:effectLst/>
              <a:latin typeface="Fira Code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Write a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programm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that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adds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two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floating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point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numbers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and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displays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the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result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as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an integer. Try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to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round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up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or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down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explicitly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. (Research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for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the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functions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or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packages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you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Fira Code" panose="020F0502020204030204" pitchFamily="34" charset="0"/>
              </a:rPr>
              <a:t>need</a:t>
            </a:r>
            <a:r>
              <a:rPr lang="de-DE" dirty="0">
                <a:solidFill>
                  <a:srgbClr val="D4D4D4"/>
                </a:solidFill>
                <a:latin typeface="Fira Code" panose="020F0502020204030204" pitchFamily="34" charset="0"/>
              </a:rPr>
              <a:t>) </a:t>
            </a:r>
            <a:endParaRPr lang="de-DE" b="0" dirty="0">
              <a:solidFill>
                <a:srgbClr val="D4D4D4"/>
              </a:solidFill>
              <a:effectLst/>
              <a:latin typeface="Fira Code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93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613</Words>
  <Application>Microsoft Macintosh PowerPoint</Application>
  <PresentationFormat>Breitbild</PresentationFormat>
  <Paragraphs>97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Century Gothic</vt:lpstr>
      <vt:lpstr>Fira Code</vt:lpstr>
      <vt:lpstr>Wingdings 2</vt:lpstr>
      <vt:lpstr>Zitierfähig</vt:lpstr>
      <vt:lpstr>Programming Course Python</vt:lpstr>
      <vt:lpstr>Contact</vt:lpstr>
      <vt:lpstr>Unit 2- Types &amp; Collections</vt:lpstr>
      <vt:lpstr>Simple Types</vt:lpstr>
      <vt:lpstr>Collections</vt:lpstr>
      <vt:lpstr>Methods on lists</vt:lpstr>
      <vt:lpstr>Methods on Sets</vt:lpstr>
      <vt:lpstr>Methods on Dictionaries</vt:lpstr>
      <vt:lpstr>Exercises - Numbers</vt:lpstr>
      <vt:lpstr>Exercises - Strings</vt:lpstr>
      <vt:lpstr>Exercises - Lists</vt:lpstr>
      <vt:lpstr>Exercises - Tuples</vt:lpstr>
      <vt:lpstr>Exercises - Sets</vt:lpstr>
      <vt:lpstr>Exercises - Dictionaries</vt:lpstr>
      <vt:lpstr>Python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4</cp:revision>
  <dcterms:created xsi:type="dcterms:W3CDTF">2023-04-25T05:27:56Z</dcterms:created>
  <dcterms:modified xsi:type="dcterms:W3CDTF">2023-04-25T09:42:38Z</dcterms:modified>
</cp:coreProperties>
</file>