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AI Model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杨颖韬</a:t>
            </a:r>
            <a:r>
              <a:rPr lang="en-US" altLang="zh-CN"/>
              <a:t> Annice</a:t>
            </a:r>
            <a:endParaRPr lang="en-US" altLang="zh-CN"/>
          </a:p>
          <a:p>
            <a:r>
              <a:rPr lang="en-US" altLang="zh-CN"/>
              <a:t>27/05/2024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905" y="92780"/>
            <a:ext cx="10969200" cy="705600"/>
          </a:xfrm>
        </p:spPr>
        <p:txBody>
          <a:bodyPr>
            <a:normAutofit/>
          </a:bodyPr>
          <a:p>
            <a:r>
              <a:rPr lang="en-US" altLang="zh-CN" sz="2665"/>
              <a:t>Introduction to AI Models in Energy Storage Systems</a:t>
            </a:r>
            <a:endParaRPr lang="en-US" altLang="zh-CN" sz="266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58190"/>
            <a:ext cx="10968990" cy="58083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1200"/>
              <a:t>ESS: </a:t>
            </a:r>
            <a:endParaRPr lang="en-US" altLang="zh-CN" sz="1200"/>
          </a:p>
          <a:p>
            <a:r>
              <a:rPr lang="en-US" altLang="zh-CN" sz="1200"/>
              <a:t>Essential for balancing supply and demand in power grids</a:t>
            </a:r>
            <a:endParaRPr lang="en-US" altLang="zh-CN" sz="1200"/>
          </a:p>
          <a:p>
            <a:r>
              <a:rPr lang="en-US" altLang="zh-CN" sz="1200"/>
              <a:t>Storage energy for use during peak demand periods/ when renewable energy sources are unavaliable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Why AI?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 b="1"/>
              <a:t>Predictive Maintenance:</a:t>
            </a:r>
            <a:endParaRPr lang="en-US" altLang="zh-CN" sz="1200" b="1"/>
          </a:p>
          <a:p>
            <a:r>
              <a:rPr lang="en-US" altLang="zh-CN" sz="1200"/>
              <a:t>AI can prdict potential battery failures before they occur, reducing downtime and maintenance costs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Optimization of Charge/Discharge Cycles:</a:t>
            </a:r>
            <a:endParaRPr lang="en-US" altLang="zh-CN" sz="1200" b="1">
              <a:sym typeface="+mn-ea"/>
            </a:endParaRPr>
          </a:p>
          <a:p>
            <a:r>
              <a:rPr lang="en-US" altLang="zh-CN" sz="1200">
                <a:sym typeface="+mn-ea"/>
              </a:rPr>
              <a:t>AI algorithms can optimize when and how to charge/discharge batteries to extend their lifespan and efficiency</a:t>
            </a:r>
            <a:endParaRPr lang="en-US" altLang="zh-CN" sz="1200" b="1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Improved Battery Lifespan:</a:t>
            </a:r>
            <a:endParaRPr lang="en-US" altLang="zh-CN" sz="1200" b="1">
              <a:sym typeface="+mn-ea"/>
            </a:endParaRPr>
          </a:p>
          <a:p>
            <a:r>
              <a:rPr lang="en-US" altLang="zh-CN" sz="1200"/>
              <a:t>By preventing overcharging and deep discharging, AI helps in maintaing the health of batteries</a:t>
            </a:r>
            <a:endParaRPr lang="en-US" altLang="zh-CN" sz="1200"/>
          </a:p>
          <a:p>
            <a:pPr marL="0" indent="0">
              <a:buNone/>
            </a:pPr>
            <a:endParaRPr lang="en-US" altLang="zh-CN" sz="1200"/>
          </a:p>
          <a:p>
            <a:pPr marL="0" indent="0">
              <a:buNone/>
            </a:pPr>
            <a:r>
              <a:rPr lang="en-US" altLang="zh-CN" sz="1200" b="1">
                <a:sym typeface="+mn-ea"/>
              </a:rPr>
              <a:t>Enhanced Energy Efficiency:</a:t>
            </a:r>
            <a:endParaRPr lang="en-US" altLang="zh-CN" sz="1200" b="1">
              <a:sym typeface="+mn-ea"/>
            </a:endParaRPr>
          </a:p>
          <a:p>
            <a:r>
              <a:rPr lang="en-US" altLang="zh-CN" sz="1200"/>
              <a:t>AI-driven energy management ensures the most efficient use of stored energy</a:t>
            </a:r>
            <a:endParaRPr lang="en-US" altLang="zh-CN" sz="1200"/>
          </a:p>
          <a:p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Key Components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Data Collection:</a:t>
            </a:r>
            <a:endParaRPr lang="en-US" altLang="zh-CN"/>
          </a:p>
          <a:p>
            <a:r>
              <a:rPr lang="en-US" altLang="zh-CN"/>
              <a:t>Use of sensors and IoT devices to continuously collect data such as voltage, temperature, and current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Data Processing:</a:t>
            </a:r>
            <a:endParaRPr lang="en-US" altLang="zh-CN"/>
          </a:p>
          <a:p>
            <a:r>
              <a:rPr lang="en-US" altLang="zh-CN"/>
              <a:t>Prepocessing includes cleaning, normalizing, and structuring data for analysis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AI Algorithms:</a:t>
            </a:r>
            <a:endParaRPr lang="en-US" altLang="zh-CN"/>
          </a:p>
          <a:p>
            <a:r>
              <a:rPr lang="en-US" altLang="zh-CN"/>
              <a:t>Utilization of machine learning models like neural networks for predictive analysis, regression models for trend forecasting, and reinforcement learning for dynamic optimization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Designing and Implementing AI Models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1200"/>
              <a:t>Design: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1)Data Input:</a:t>
            </a:r>
            <a:endParaRPr lang="en-US" altLang="zh-CN" sz="1200"/>
          </a:p>
          <a:p>
            <a:r>
              <a:rPr lang="en-US" altLang="zh-CN" sz="1200"/>
              <a:t>Historical Performance Data: Past operational data, charge/discharge cycles, failure records</a:t>
            </a:r>
            <a:endParaRPr lang="en-US" altLang="zh-CN" sz="1200"/>
          </a:p>
          <a:p>
            <a:r>
              <a:rPr lang="en-US" altLang="zh-CN" sz="1200"/>
              <a:t>Real-time Monitoring Data: Continous input from sensors monitoring voltage, temperature, current, etc.</a:t>
            </a:r>
            <a:endParaRPr lang="en-US" altLang="zh-CN" sz="1200"/>
          </a:p>
          <a:p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2)Model Selection: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Supervised Learning: For predicting State of Charge(SoC) and State of Health (SoH)using labeled data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Unsupervised Learning: For detecting anomalies and unusual patterns in battery behavior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Reinforcement Learning: For developing strategies that optimize charge/discharge cycles and energy distribution in real-time</a:t>
            </a:r>
            <a:endParaRPr lang="en-US" altLang="zh-CN" sz="1200"/>
          </a:p>
          <a:p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Implementation: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200"/>
              <a:t>Training and Validation:</a:t>
            </a:r>
            <a:endParaRPr lang="en-US" altLang="zh-CN" sz="1200"/>
          </a:p>
          <a:p>
            <a:r>
              <a:rPr lang="en-US" altLang="zh-CN" sz="1200"/>
              <a:t>Split collected data into training and validation sets to build robust models</a:t>
            </a:r>
            <a:endParaRPr lang="en-US" altLang="zh-CN" sz="1200"/>
          </a:p>
          <a:p>
            <a:r>
              <a:rPr lang="en-US" altLang="zh-CN" sz="1200"/>
              <a:t>Use cross-validation techniques to fine-tune model parameters and avoid overfitting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Deployment:</a:t>
            </a:r>
            <a:endParaRPr lang="en-US" altLang="zh-CN" sz="1200"/>
          </a:p>
          <a:p>
            <a:r>
              <a:rPr lang="en-US" altLang="zh-CN" sz="1200"/>
              <a:t>Integrate trained AI models into the ESS management system</a:t>
            </a:r>
            <a:endParaRPr lang="en-US" altLang="zh-CN" sz="1200"/>
          </a:p>
          <a:p>
            <a:r>
              <a:rPr lang="en-US" altLang="zh-CN" sz="1200"/>
              <a:t>Ensure real-time monitoring and model adjustments based on live data and AI predictions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Feedback Loop:</a:t>
            </a:r>
            <a:endParaRPr lang="en-US" altLang="zh-CN" sz="1200"/>
          </a:p>
          <a:p>
            <a:r>
              <a:rPr lang="en-US" altLang="zh-CN" sz="1200"/>
              <a:t>Implement a continuous learning loop where the model is updated with new data regularly</a:t>
            </a:r>
            <a:endParaRPr lang="en-US" altLang="zh-CN" sz="1200"/>
          </a:p>
          <a:p>
            <a:r>
              <a:rPr lang="en-US" altLang="zh-CN" sz="1200"/>
              <a:t>Periodically retrain and refine the model to improve accuracy and performance over time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Applications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Predictive Maintenance:</a:t>
            </a:r>
            <a:endParaRPr lang="en-US" altLang="zh-CN"/>
          </a:p>
          <a:p>
            <a:r>
              <a:rPr lang="en-US" altLang="zh-CN"/>
              <a:t>Identify potential failures early and schedule maintenance proactively to minimize disruptions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Energy Optimization:</a:t>
            </a:r>
            <a:endParaRPr lang="en-US" altLang="zh-CN"/>
          </a:p>
          <a:p>
            <a:r>
              <a:rPr lang="en-US" altLang="zh-CN"/>
              <a:t>Dynamically adjust charge and discharge schedules to maximize battery lifespan and energy effiency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Load Forecasting:</a:t>
            </a:r>
            <a:endParaRPr lang="en-US" altLang="zh-CN"/>
          </a:p>
          <a:p>
            <a:r>
              <a:rPr lang="en-US" altLang="zh-CN"/>
              <a:t>Use AI to predict future energy demand based on historical usage patterns and external factors (e.g.,weather,events) to optimize storage and distribution strategies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MGE4YTM3ZmIwMmQzNmI1OTk2ZTJkODE3YzA0NTc5Mm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2715</Words>
  <Application>WPS 演示</Application>
  <PresentationFormat>宽屏</PresentationFormat>
  <Paragraphs>75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WPS_1700008450</cp:lastModifiedBy>
  <cp:revision>170</cp:revision>
  <dcterms:created xsi:type="dcterms:W3CDTF">2019-06-19T02:08:00Z</dcterms:created>
  <dcterms:modified xsi:type="dcterms:W3CDTF">2024-05-27T09:51:58Z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B1BAC80D9B1244FFA604E203CD3C6E3F_13</vt:lpwstr>
  </property>
</Properties>
</file>