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C0C"/>
    <a:srgbClr val="966481"/>
    <a:srgbClr val="F8AD94"/>
    <a:srgbClr val="F77983"/>
    <a:srgbClr val="D06F83"/>
    <a:srgbClr val="365B7C"/>
    <a:srgbClr val="FEFEFE"/>
    <a:srgbClr val="F57882"/>
    <a:srgbClr val="CA6B7F"/>
    <a:srgbClr val="916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81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372" y="-96"/>
      </p:cViewPr>
      <p:guideLst>
        <p:guide orient="horz" pos="221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.xml"/><Relationship Id="rId8" Type="http://schemas.openxmlformats.org/officeDocument/2006/relationships/customXml" Target="../customXml/item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CC6E3-11DD-4A9F-A1F8-A6E755CDFC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C5195-9C78-4FFD-BD9D-592FD58ADC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C5195-9C78-4FFD-BD9D-592FD58AD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9710" cy="6858000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0263" cy="6858000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>
              <a:defRPr sz="28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2pPr>
            <a:lvl3pPr>
              <a:defRPr sz="24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3pPr>
            <a:lvl4pPr>
              <a:defRPr sz="20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4pPr>
            <a:lvl5pPr>
              <a:defRPr sz="20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550F9234-21D2-4322-85D2-7A3E2BA285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3B9B2167-4F17-46C6-959B-425E9F25FA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 hidden="1"/>
          <p:cNvSpPr txBox="1"/>
          <p:nvPr/>
        </p:nvSpPr>
        <p:spPr>
          <a:xfrm>
            <a:off x="-355600" y="1803400"/>
            <a:ext cx="335926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</a:t>
            </a:r>
            <a:endParaRPr lang="zh-CN" altLang="en-US" sz="100" dirty="0"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52140" y="3865245"/>
            <a:ext cx="5467350" cy="6762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AI Model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04545" y="2155190"/>
            <a:ext cx="1684020" cy="793750"/>
          </a:xfrm>
          <a:prstGeom prst="rect">
            <a:avLst/>
          </a:prstGeom>
          <a:blipFill rotWithShape="1">
            <a:blip r:embed="rId1"/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Dynamic Tariff Price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749040" y="2155190"/>
            <a:ext cx="1491615" cy="7664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Power Generation Forecast</a:t>
            </a:r>
            <a:endParaRPr lang="en-US" altLang="zh-CN"/>
          </a:p>
        </p:txBody>
      </p: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>
            <a:off x="6774180" y="2107565"/>
            <a:ext cx="1539875" cy="848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Load Comsumption Forecast</a:t>
            </a:r>
            <a:endParaRPr lang="en-US" altLang="zh-CN"/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>
            <a:off x="9262110" y="2045970"/>
            <a:ext cx="1586230" cy="87693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Battery Charge Cost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876300" y="437515"/>
            <a:ext cx="1539875" cy="862965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Dynamic Tariff API Port</a:t>
            </a:r>
            <a:endParaRPr lang="en-US"/>
          </a:p>
        </p:txBody>
      </p:sp>
      <p:sp>
        <p:nvSpPr>
          <p:cNvPr id="44" name="矩形 43"/>
          <p:cNvSpPr/>
          <p:nvPr>
            <p:custDataLst>
              <p:tags r:id="rId4"/>
            </p:custDataLst>
          </p:nvPr>
        </p:nvSpPr>
        <p:spPr>
          <a:xfrm>
            <a:off x="3236595" y="415290"/>
            <a:ext cx="2697480" cy="8851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Establishing an algorithmic model for prediction based on historical PV generation,  weather and other factors</a:t>
            </a:r>
            <a:endParaRPr lang="en-US" altLang="zh-CN" sz="900"/>
          </a:p>
        </p:txBody>
      </p:sp>
      <p:sp>
        <p:nvSpPr>
          <p:cNvPr id="45" name="矩形 44"/>
          <p:cNvSpPr/>
          <p:nvPr/>
        </p:nvSpPr>
        <p:spPr>
          <a:xfrm>
            <a:off x="6343650" y="395605"/>
            <a:ext cx="2544445" cy="9042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ym typeface="+mn-ea"/>
              </a:rPr>
              <a:t>Establishing an algorithmic model for prediction based on historical load comsumption</a:t>
            </a:r>
            <a:endParaRPr lang="zh-CN" altLang="en-US" sz="900"/>
          </a:p>
        </p:txBody>
      </p:sp>
      <p:sp>
        <p:nvSpPr>
          <p:cNvPr id="46" name="矩形 45"/>
          <p:cNvSpPr/>
          <p:nvPr>
            <p:custDataLst>
              <p:tags r:id="rId5"/>
            </p:custDataLst>
          </p:nvPr>
        </p:nvSpPr>
        <p:spPr>
          <a:xfrm>
            <a:off x="9073515" y="409575"/>
            <a:ext cx="1774190" cy="8909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Caculate based on device specifications, and the quantity of batteries</a:t>
            </a:r>
            <a:endParaRPr lang="en-US" altLang="zh-CN" sz="900"/>
          </a:p>
        </p:txBody>
      </p:sp>
      <p:sp>
        <p:nvSpPr>
          <p:cNvPr id="47" name="下箭头 46"/>
          <p:cNvSpPr/>
          <p:nvPr/>
        </p:nvSpPr>
        <p:spPr>
          <a:xfrm>
            <a:off x="1449705" y="1317625"/>
            <a:ext cx="295910" cy="837565"/>
          </a:xfrm>
          <a:prstGeom prst="downArrow">
            <a:avLst/>
          </a:prstGeom>
          <a:blipFill rotWithShape="1">
            <a:blip r:embed="rId1"/>
            <a:tile tx="0" ty="3175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4436745" y="1300480"/>
            <a:ext cx="241300" cy="8515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7447915" y="1317625"/>
            <a:ext cx="276225" cy="77279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下箭头 49"/>
          <p:cNvSpPr/>
          <p:nvPr/>
        </p:nvSpPr>
        <p:spPr>
          <a:xfrm>
            <a:off x="9855835" y="1300480"/>
            <a:ext cx="304165" cy="745490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左大括号 52"/>
          <p:cNvSpPr/>
          <p:nvPr/>
        </p:nvSpPr>
        <p:spPr>
          <a:xfrm rot="16200000">
            <a:off x="5495290" y="-751205"/>
            <a:ext cx="779780" cy="8179435"/>
          </a:xfrm>
          <a:prstGeom prst="leftBrac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5689600" y="4557395"/>
            <a:ext cx="405130" cy="92773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361690" y="5501005"/>
            <a:ext cx="5192395" cy="7397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Optimizing for maximum economic benefit and  to save money for customers</a:t>
            </a:r>
            <a:endParaRPr lang="en-US" altLang="zh-CN"/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ISPRING_RESOURCE_PATHS_HASH_PRESENTER" val="c24ae159c3cfb198838c5f034b4703c53fd8bed"/>
  <p:tag name="ISPRING_PRESENTATION_TITLE" val="渐变微粒体工作总结汇报PPT模板"/>
  <p:tag name="KSO_WPP_MARK_KEY" val="cc8e54de-0efa-42cb-8527-67b2de522976"/>
  <p:tag name="COMMONDATA" val="eyJoZGlkIjoiYzY2ZWZmZWNmNjdhNTliYmZiMGY3MjUyOWZhODk3ZjkifQ=="/>
  <p:tag name="commondata" val="eyJoZGlkIjoiMGE4YTM3ZmIwMmQzNmI1OTk2ZTJkODE3YzA0NTc5M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cl4yndy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��< ? x m l   v e r s i o n = " 1 . 0 " ? > < e 7 d 1 9 5 5 2 3 0 6 1 f 1 c 0   x m l n s = " h t t p : / / e 7 d 1 9 5 5 2 3 0 6 1 f 1 c 0 / c u s t o m / d a t a / d e f " > < _ 7 b 1 d a c 8 9 e 7 d 1 9 5 5 2 3 0 6 1 f 1 c 0 3 1 6 e c b 7 1   x m l n s = " " > e 7 d 1 9 5 5 2 3 0 6 1 f 1 c 0 d e e e c 6 3 e 5 6 0 7 8 1 c f d 5 9 a f b 0 e a 0 0 6 f 2 a 8 7 A B B 6 8 B F 5 1 E A 6 6 1 9 8 1 3 9 5 9 0 9 5 0 9 4 C 1 8 C 6 2 A 1 2 F 5 4 9 5 0 4 8 9 2 A 4 A A A 8 C 1 5 5 4 C 6 6 6 3 6 2 6 E 0 5 C A 2 7 F 2 8 1 A 1 4 E 6 9 8 3 7 7 2 A F C 3 F B 9 7 1 3 5 7 5 9 3 2 1 D E A 3 D 7 0 C C C B 1 0 9 4 5 E C 5 A 0 3 2 2 0 9 6 E 7 5 2 8 0 3 3 6 8 C 2 1 8 4 6 9 8 8 4 5 E 3 C C D 6 D B 7 F 6 5 1 2 9 5 A 8 E 4 F 3 F D C 1 9 E A 6 4 A 2 B 4 A 4 A C 1 4 3 4 B 5 5 A A E 4 1 C F 0 B F 6 1 B 3 7 5 C 2 3 F 3 0 3 9 9 5 9 E 0 8 5 E E 7 6 0 7 2 5 A A < / _ 7 b 1 d a c 8 9 e 7 d 1 9 5 5 2 3 0 6 1 f 1 c 0 3 1 6 e c b 7 1 > < _ 7 b 1 d a c 8 9 e 7 d 1 9 5 5 2 3 0 6 1 f 1 c 0 3 1 6 e c b 7 1   x m l n s = " " > e 7 d 1 9 5 5 2 3 0 6 1 f 1 c 0 d e e e c 6 3 e 5 6 0 7 8 1 c f d 5 9 a f b 0 e a 0 0 6 f 2 a 8 7 A B B 6 8 B F 5 1 E A 6 6 1 9 8 1 3 9 5 9 0 9 5 0 9 4 C 1 8 C 6 2 A 1 2 F 5 4 9 5 0 4 8 9 2 A 4 A A A 8 C 1 5 5 4 C 6 6 6 3 6 2 6 E 0 5 C A 2 7 F 2 8 1 A 1 4 E 6 9 8 3 7 7 2 A F C 3 F B 9 7 1 3 5 7 5 9 3 2 1 D E A 3 D 7 0 C C C B 1 0 9 4 5 E C 5 A 0 3 2 2 0 9 6 E 7 5 2 8 0 3 3 6 8 C 2 8 1 A 6 1 1 F 7 C 3 8 A C 7 7 0 2 3 4 2 F 3 1 3 5 B 9 4 C 8 F 7 6 B F F 6 9 4 F E 3 2 7 4 1 E 7 4 6 4 E 7 A B E 4 2 8 E 8 5 A 3 B B 5 0 C 8 4 9 E A E 8 7 3 9 7 D 3 1 9 A D 0 D 5 2 A C B 1 E 4 < / _ 7 b 1 d a c 8 9 e 7 d 1 9 5 5 2 3 0 6 1 f 1 c 0 3 1 6 e c b 7 1 > < _ 7 b 1 d a c 8 9 e 7 d 1 9 5 5 2 3 0 6 1 f 1 c 0 3 1 6 e c b 7 1   x m l n s = " " > e 7 d 1 9 5 5 2 3 0 6 1 f 1 c 0 d e e e c 6 3 e 5 6 0 7 8 1 c f d 5 9 a f b 0 e a 0 0 6 f 2 a 8 7 A B B 6 8 B F 5 1 E A 6 6 1 9 8 1 3 9 5 9 0 9 5 0 9 4 C 1 8 C 6 2 A 1 2 F 5 4 9 5 0 4 8 9 2 A 4 A A A 8 C 1 5 5 4 C 6 6 6 3 6 2 6 E 0 5 C A 2 7 F 2 8 1 A 1 4 E 6 9 8 3 7 7 2 A F C 3 F B 9 7 1 3 5 7 5 9 3 2 1 D E A 3 D 7 0 C C C B 1 0 9 4 5 E C 5 A 0 3 2 3 8 A 6 D 4 D 7 7 7 8 8 E E 0 E A 3 1 3 8 C 9 6 9 9 9 C D 0 8 B C 0 0 5 9 E 4 C E D 6 0 2 A 9 8 3 6 6 9 E 1 E A 2 0 3 1 C 7 A D D 0 A 3 4 B 9 B F D 1 6 6 2 9 E C 0 9 A E 6 E B 1 3 0 F 9 2 6 0 5 5 9 9 5 D 4 E F 9 B A A 5 F 8 < / _ 7 b 1 d a c 8 9 e 7 d 1 9 5 5 2 3 0 6 1 f 1 c 0 3 1 6 e c b 7 1 > < / e 7 d 1 9 5 5 2 3 0 6 1 f 1 c 0 > 
</file>

<file path=customXml/itemProps5.xml><?xml version="1.0" encoding="utf-8"?>
<ds:datastoreItem xmlns:ds="http://schemas.openxmlformats.org/officeDocument/2006/customXml" ds:itemID="{4B3AAB65-9B88-4838-8E26-E24D0822876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WPS 演示</Application>
  <PresentationFormat>自定义</PresentationFormat>
  <Paragraphs>22</Paragraphs>
  <Slides>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思源黑体 CN Bold</vt:lpstr>
      <vt:lpstr>黑体</vt:lpstr>
      <vt:lpstr>字魂105号-简雅黑</vt:lpstr>
      <vt:lpstr>微软雅黑</vt:lpstr>
      <vt:lpstr>Arial Unicode MS</vt:lpstr>
      <vt:lpstr>Calibri</vt:lpstr>
      <vt:lpstr>Office 主题</vt:lpstr>
      <vt:lpstr>PowerPoint 演示文稿</vt:lpstr>
    </vt:vector>
  </TitlesOfParts>
  <Company>5436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渐变微粒体工作总结汇报PPT模板</dc:title>
  <dc:creator>677679</dc:creator>
  <dc:description>124</dc:description>
  <cp:lastModifiedBy>WPS_1700008450</cp:lastModifiedBy>
  <cp:revision>543</cp:revision>
  <dcterms:created xsi:type="dcterms:W3CDTF">2016-12-09T14:46:00Z</dcterms:created>
  <dcterms:modified xsi:type="dcterms:W3CDTF">2024-01-16T07:49:37Z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57EF5E035C4541FE81C3AF74ABA89A88_13</vt:lpwstr>
  </property>
  <property fmtid="{D5CDD505-2E9C-101B-9397-08002B2CF9AE}" pid="3" name="KSOProductBuildVer">
    <vt:lpwstr>2052-12.1.0.16120</vt:lpwstr>
  </property>
</Properties>
</file>