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8GQ57HpGeaIwAnbVz4y4GcIhY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0496B2-FF6D-415E-9CD9-D8FCE7A9CA96}">
  <a:tblStyle styleId="{DA0496B2-FF6D-415E-9CD9-D8FCE7A9CA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12" Type="http://customschemas.google.com/relationships/presentationmetadata" Target="meta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" name="Google Shape;12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150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RCOsDWE_Lt4qhSd--WDZtC4nHZDZ3SyC/edit#gid=1923889197/d/1Gto1GfjfRX4NIjSK30pULsZOd57qAbh4h9Efo4rC1EM/edit#gid=196311460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body"/>
          </p:nvPr>
        </p:nvSpPr>
        <p:spPr>
          <a:xfrm>
            <a:off x="5078538" y="1020173"/>
            <a:ext cx="4065462" cy="4123327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150" sz="1000">
                <a:latin typeface="Open Sans"/>
                <a:ea typeface="Open Sans"/>
                <a:cs typeface="Open Sans"/>
                <a:sym typeface="Open Sans"/>
              </a:rPr>
              <a:t>In the slide below we have a statistical summary and histograms for the costs of goods sold in the health care and real estate sectors.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150" sz="1000">
                <a:latin typeface="Open Sans"/>
                <a:ea typeface="Open Sans"/>
                <a:cs typeface="Open Sans"/>
                <a:sym typeface="Open Sans"/>
              </a:rPr>
              <a:t>We can clearly see that both distributions are right-skewed or positively skewed, with their mean being higher than the median. The mean for real estate is approximately $1.2 billion whereas the mean for healthcare is over 13 times more (about $16.4 billion). The median for real estate is about $824 million and the median for healthcare is about $3.8 billion.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150" sz="1000">
                <a:latin typeface="Open Sans"/>
                <a:ea typeface="Open Sans"/>
                <a:cs typeface="Open Sans"/>
                <a:sym typeface="Open Sans"/>
              </a:rPr>
              <a:t>The standard deviation for real estate is approximately $1.8 billion compared to the healthcare sector which is far more higher ($36 billion). This means that the healthcare companies incur more expenses for the production of goods with more than 50% of the companies spending over $3.7 billion in the costs of goods and services up to $168 billion, while 50% of real estate companies spend at least $824 million up to $8 billion maximum and some real estate companies spend nothing at all for COGS. There is a wider spread and larger differences between healthcare companies than real estate companies.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155575" y="30541"/>
            <a:ext cx="8841393" cy="967028"/>
          </a:xfrm>
          <a:prstGeom prst="rect">
            <a:avLst/>
          </a:prstGeom>
          <a:solidFill>
            <a:srgbClr val="0071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150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similarities and differences between the Healthcare and Real Estate sectors in terms of Costs of Goods Sold in Year 3?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descr="data:image/png;base64,iVBORw0KGgoAAAANSUhEUgAAA/wAAAJ2CAYAAADi/YnxAAAAAXNSR0IArs4c6QAAIABJREFUeF7s3Qf0FPW9//83XUQkQIgVBW8MGq8KKgTFYAwClhALWBAbgggWIpoTiUQNMVjwKhYsKJZQBBURDURF7zUaEYgQwJgQwy8BsYuAiIAU4X9en/xnz3yHLbO7M7uz333OOZ5Ev9M+j8/szOf9qXV27Nixw9gQQAABBBBAAAEEEEAAAQQQQKBWCdQh4K9V+UliEEAAAQQQQAABBBBAAAEEEHACBPw8CAgggAACCCCAAAIIIIAAAgjUQgEC/lqYqSQJAQQQQAABBBBAAAEEEEAAAQJ+ngEEEEAAAQQQQAABBBBAAAEEaqEAAX8tzFSShAACCCCAAAIIIIAAAggggAABP88AAggggAACCCCAAAIIIIAAArVQgIC/FmYqSUIAAQQQQAABBBBAAAEEEECAgJ9nAAEEEEAAAQQQQAABBBBAAIFaKEDAXwszlSQhgAACCCCAAAIIIIAAAgggQMDPM4A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eQYQQAABBBBAAAEEEEAAAQQQqIUCBPy1MFNJEgIIIIAAAggggAACCCCAAAIE/DwDCCCAAAIIIIAAAggggAACCNRCgYoI+L/55hv717/+Ze+8844tW7bM1q1bZ9u2bXPZUb9+fWvWrJkdeOCBdsQRR9h+++1ndevWLTqrdM3333/f/vKXv9j/+3//z11z69at7rw6/+67725t2rSx9u3bu2s3aNCg6Gv6T/Dll1/a3/72N1uyZIl9/vnn9tVXX9n27dtT199tt91s3333tcMPP9wOOugga9y4cVHXX7t2rS1atMgZ6/9v2LAhdb4mTZpY8+bN7b//+7+tQ4cO7v/Hsf31r3+1iRMnpk7do0cPO+GEEwq61OTJk52dtl122cUGDhzong3/pjy977777IsvvnD/uZjrFXSTHIRAQOCVV16x2bNnu//6rW99yy6//HL3fqvkrbb/zoLpyyev6tSpY3q/Kq+/+93v2pFHHmnf+c53TP+9Nm0rV6608ePH29dff+2Sdf7559uhhx5aVBL9v5WiTvT/H5zpOxHFuTlHPAKbN2+2v//97+5b/8EHH9QoJ6lMpnenfldRlg3jSQlnRQABBOIVSHTAr8LBa6+9ZnPmzEkVFHJxqOB08sknu0C4kEKTgvo333zTXn31Vdu4cWOuy7m/68PSqVMn69mzpwsuC90U0Kty4YUXXrCPPvrIduzYEepUqoA47LDD7KSTTso7GP/0009txowZ9u9//zvU9WSqioY+ffrYXnvtFer+wu5UbQG/AgU93yqMyJQNgUoL+PWOeu+992zx4sV24oknpn3/EfCHf671fv3+979vZ555pu26667hD0z4ngT8O2eQvveqYP/www/dt7tcWyV+hxTov/TSSzZ//vxUQ0wuPzWSqGyo720UjUK5rlfKv6usrDJr27ZtXQMQGwIIIBAUSGTAr0Lku+++a0899ZSrsc13U6FJAX/v3r2tUaNGoQ/Xh/eJJ56wVatWhT7Gv6MKaAqEDznkkLwrG9Sir2sr8C50U8XDT3/6U1f5EKayQ4UNGXutLvlcVz0rVMD/4Q9/GOpaYc5dLQG/KpUU6OsDXa9evbS9D8J4sU/tE6ikgF89gVRZ+I9//MP2339/u/jiiwn4I3okDzjgALvwwguL7rkV0e0UfRoC/pqEH3/8sfv2qsyhskq/fv2KNs73BJX6HVKPvN/97nfOrpBNFWpnn312rfhtqdJIvVBnzpzpGqii6DlTiCnHIIBA8gUSF/Ar2P/Tn/5kL774YqrbvhhVI6su9Po4qnCpbpDaPvvsM1u6dKlrYQpWDqgrl16AYbq7Zwp+1SVMXQ8PPvhg19VSm7q7a4jBW2+9ZWoh97fE6z7VDf3HP/5x6FpkdUWbMGFCqmu599gogG/Xrp2rQGjdunWq8kIfPBWg0l1fgbhaCxSIZ9vUKvfYY4/V6MWge1ervWqJ99lnH3f/+qDow7p8+XJTIcUbVqBz61pnnXWWG9YQxVYtAb8/nXQjjeLJqT3nqKSA3z9sRu9mAv7/DA3Su/qcc86xhg0b5nww9f1SJa9aKoPfr6OOOspVWqtSsNK3UgT8xx57rLMvdJOzygxx96xQBfujjz5qK1ascLdaroC/Er9DmzZtcsF+sGFE5TRVkuk95PWyXL16tSsnqazmDcf0ng0NnVHjTKX/tuL4XRX6++E4BBBItkDiAn4F7qr59sboq6VaXZROO+20rN3VFYiqokDjX/0v986dO9vpp5+etRU6XfDbokULO+OMM9z4/Gyt5Qr4n3/+eTe3gLdp/+7du1u3bt1ytn6vWbPGHn74YdPHydv0wVLQrgJfrrkBdJxa2dQjwttUYBkwYEDGwk+wwKHjVLGg9GYbn68WvenTp9e4luYyuPTSS61Vq1ZFP+mlDviLvuECT1CJBa0Ck8phtViAgP8/mRscspCt8iPT46Bv1ssvv+x6/ngVyHqPDxo0yPbee++Kf4riCEyCY/grpXWTgL/wxzmY5xrCqcA9WzlNv60//vGPrkedv1ypyjT1hqzkLY7fVSV7cO8IIJBZIFEBv1qQFfx6LR0KnNVarsA57JirYIWBWlkuuugiV3OfbgsG3IUMB9AEfxpP5i+sqfX7ggsuyDqeSh8i1Vb/85//TN2aehGoK2c+AXS666tXwHnnnZe2Bls13mph8CpG9LFUYSnM/AO61pNPPul6VHjbj370Izc2rtiNgL9YQY5HoHQCBPzRBfw6k96tkyZNcpO1elttmUg0jsCEgL+433qlVTyry7rKh15Xfo3JV6+isPPfqOv7008/7X5n2nTcJZdcEqoHaHHS8R0dx+8qvrvlzAggUE6BxAT86Qo7xx13nAskw4xH9xDVOvKHP/zBBd/eptnlNUYu2H1L13zmmWdswYIFqX0L7eql6/7v//6va6XxWmjULV6zw3vDD4IZvXDhQtebwdu/ZcuW7gOk3gX5burqpiBevRW0qaJDrfzqnh/c/AUl9SDQR/O//uu/Ql9ScxyMGzfONO+ANqVT911sV0gC/tBZwI4IlF2AgD/agF9n03wIqgT2ghKNN1ZlLF2Pd37cCfiLewVUWsAfDG67du1qP/nJT0IjBMuYhZR9Ql+sRDsS8JcImssgUAsEEhPwa4z4I488Ylu2bHGsaulWV/GmTZvmzayu5w899FCqm7wCbp1rzz33rHEuzYSv/bzZ+Iu5pk4cDLpVUaEx7qpECG7aV7XVGr+vTT0C+vbtW9RSRVqeRsvaeYXFTC3v/oJ6IUt/6fy6jq6nLZNvvhlHwJ+vGPsjUD4BAv7oA34twfrggw+mKlMLGR5Qvici85XjCEwI+IvL6UoL+IPlg0KGcGjeI7Xye5smOdbcD5W6xfG7qlQL7hsBBLILJCbgV0u7Ji7yNtXcqga30E2t/ApINf5fk+5pHGRwPLz20diuqK6p8wSDbg0l6N+//07XDrtfPulXxYUm4lMAromAlPZ0ExZqRtfXX3/dnbrQSeNU2Pq///s/dy2dQ5NUqaW/mK3UAX++y4VpfxUYtOav5k7wxgPKWJMGaWlEVe6kmwch7Frd2SZw0jwVmujpjTfecP+rySPVO0TDXVRx873vfc+OPvpoV7GVT68YLXGkNM2bN89NQqmhHt45NY+ECkTKY3/hIlNFkb8Q7qVFQ3X0zKlST5VFmvdBQ06OP/74tGvMq8Ju0aJFbskqOatyzNv0vMm3Y8eO1qFDh6zDUPzm/udc6VP3Tjl6+agKN7kdc8wx7rfjf1d4S88pbUqDjpevDLSvJugMMxwmzG8jzKR96Yx1buWdejZpPhH1vtF9Kx177LFH2nSFuZ/gPsHfaKZz+AvjmX5nehb0HtQ96xnxXPV8aJiRenjp3vPZ9OxoGVd1i9d19Rv11rpX8KxnWf8bdohYmGtHMYbfu06hAb//N+z/zejdpJ5jmstGz2o+q9bonqL6LcYRmJQ64Nf7V8Pv/vznP7v3gN6/2vQsqXv5fvvt595Leg+n65ERvN90z1au73Gx+RHFd0jvlU8++cTNmaRlhPWukY0c9NtVmUeTBuf7Hcr1WwsORSxkuIueQzUsKX/0zlcZM1fAH1d6dV5N2qlyr96Dmow5jGO6OZjS2eWqLNTzq2treKbeGd4QT70zNHmzli8M887wfxO8a+qbrWGu+pvOq++23ukanpvvOz3Xc8HfEUAgnEAiAv7g2KyoWoyzEQSvqQ/V4MGD7dvf/nY4uQx7hU2Lv4IjW0+Aom4mw8HBoQSFDmOI+t6SGvArMJk1a5a9+eabNVYpSJd+FXr0kdREkf4gsNiCloI4PTOacyLbFnaSS50j7PKX3nKT+o2MHz/eLeMYNuCXRaalH4OVeio4Ko3q1uxf+SJTehXMqtCnwmW6AC5dwK/zTpkyJaujZns+99xzXeFVv2e1CKlAlumeVNhXhZcK+sVuhQT86kWkysu5c+dmfT41VEi9iLTKSaFbVAG/Vj3JtQSq8lQVWBrWlWvy0jD55KVZFZMyU6E2ii3KgD/fLv2ZJqtNly79jvWbC7MOedS/xUoP+NUTT/Mr5Hr/yl2Vv5oQThPh+iteiwn4o8qPYr9DCgz1u33//fcj+w6F/Q3q2ur9ojRoK2YIZD7XjCO9/iVNs33r9PxoWM+ZZ56ZGjJZbMCvykFVwKvxwr/qUqHvjGDAr2+yvvmqwAhumiRRv418GiTC5hX7IYBAdoFEBPz6mKp7u9eSp5pyjX2PqtUsHYFqqDUO3aulV+2jJvfLVbAM80D5W9C1v17Wqvn3trgqG8Lcm/ZR4UFp11h8bV6QqO5t+oiWa0tiwK9gf9q0aaZKkny24DrahRa0Mi1TmeteFITqedZvKd2m86oVXWnzeipkO6daQ37wgx84h7ABvwIq/b68uR7851ehWBVs3vOWbrWKXGn0nt1evXqlbaUJBvyaAFS9UrwhPNnOrx4IKpiokB9cAirdcVGtVpFvwK/5SdRqG/b51HOh+TYKDXajCPhVMaJ3fph8kHWulVb0HtO4d7WWhd30bVHQL79it6gC/nTz2GTr6aaWs2effdblfZgKMu/3okoU/WYyzQsQx2+xkgP+dKv45Hpm0i1ZW2jAH2V+FPodUnrVq0FD+YLLR2azUMWwJi8OO7FetnPpGVeFsHpYeJsqMbWCk94pUfbaiTO9+i08/vjjeTmq5VyOen8XE/ArCNe70pv4MNdz7L0z1CiUaYlQ/zdBDWbKJ/+qU941ss0rFeY+2AcBBIoTSETAr+6XWofeK7SoBUItZnFuwWsqmNELLYpNXaRUK+xtwcllgpUNCg41cV6YdZujuD+dI7iagf8DqkKwXvCa06CUk0UlMeBXi5ueTS8oVuvgKaec4gowXoWUgtq3337bdWHzgphsvTbyGTuZbplKFW7UNU5rTit/VABQV1MVKPVseVu2FpBgIVb3q/OeeOKJLhjUv6ugqYko1f092BIQpoXfuw/tqyUfdX79xjUcQfNnqCulrqP7VyFEXTa9Aob2VZd/pdGrhFOFoJaffPHFF2u0tGlFC83RoaDbv/kLt7qO/lE61NLZs2dPNwRDvYm8Lv7qxaF70abfooYOqJu8rq97VXd/XcPr2vvcc8/VuI8oVqvIN+BXIVem+sd7NtWCr3tWWvRcqvXfH1xH1cpS6Bh+L490jxoyovejN1GpnjkZ6JnzvgfZCooqwKqy2Ku81LnloGVR9V7Vb1T5pQKoluXyP8t6DjTcqpgeD7peFAG/7lG/NaXdS3e2SqR0E84qPRpeol41OlbPe6Z3U6ZlY+P6LVZqwB9cScd7F6gSSpWW+v0pL/Te1XtJ72Ev/zLNAp/Psnxx5Yee23y+Q2rRV1d4//ct+I7O5BBlS3ymyg/9zjWEsX379qnffTFlpbjSm+7+NfRBldHyVDr0zKlHn5Z79vco0bsyGHTn87vS91PfWX8FtvfOkJv3bdO7UsPdNJm1180/21LT6SqBlQ5VVqocqWM1ZEvfbvXGi6JRrZi85VgEqlUgEQG/Xi56uXlbIWOz8s1AFf5eeOGFWK6pYEofRy94CI7LDnbbzDZuO990hd0/TMuxN05ZXRPVrUwz+cf5sg7behg2jd5+mcZF5hrD73X/9pYgVGCgipl08yLoWvpQKvjwPtKZeo2ELWgFJ59Uq5F6YahyKl2XuHQtfumWZ9R+mutB4y+15TqvxtIHu+WHDfjDLJ0UnM8i1xCTYMFFlR5aylIFvkwBf5hKkOCyTTpGBSK1rCh4DG7B/M41ZjLMc5tvwO9VkGi8uyox0lXQKRjRUAyvp4UqMoYMGeKGZRSzFRPwZ2v50+9ODlrxJNs3QfuphVtzT3jPsb4dqkDI1Nqnwq4q8LzAJYo8KzTgV4C0fv1613Kq75G/sk6/b+WnAvh0W7AiUkMkzj777IwrpSi9KuzrWtoyvRPj+i3mE5iEfSbDtJiHPVcmD/9967el3npqkEi3BZ/bTO+lfAL+uPJD9x/2OxSs9JCVHNQwkO47lK73mMx0TBQNCOodpN9wui7jXr7oG60VilRu0XchWBmc7bmIK73BHgqy07dOw//SlauC37l0FZ/5/K6CvxeVZzTXSiabYI+OTEtcB8ttKk9oSWjZsyGAQHIEEhHwB19EpZg5Nc4Jf4Iv4WChMviCVO2uCqrl2FTzqmAuTBcvfaBUW68CtSZMy3cCqFzpS1rAHyyYqcX5pJNOypoMDedQF1utLqEKEuVrsIIgbEFLEyvqfN6mVjk9K9nGvwULK+kKCcEKpzDLX6pS7ve//32q9SpswJ+rNVlBjwJHVSpoC3b1z4QdLAinm7E5GIipsKn9MhVE1FVVY0T9XcNzVT5OnTrVtRprK2TFi2D6Cgn4M00M6j93cKJOLdlZbMt2oQG/8kHBqVqVMm3B8bqaeFWFSP+zH1xlJVfXf+9a/oqdXM9ErneW/h62m3SYc2kfpTFbt/tghV3Y1WWCFVTB32acv8V8ApOwTqUI+P3var2bVFGWbdlcTbqoSl/12FBPKVXOqtLVv4UN+OPMj3wCfv+7Vs9mpiFU/jQGKz9UcTpo0CA3eXIUmwzVIyvMOHRdT9fX+0bfunST6vrvKa70Bt9pKh+oojrb0NVcSxGG/V0Fh3HqGdbQrlxDOIMVi+mWuA6W28J8j6J4BjgHAgjkJ5DIgL+Q5VbyS7a5FqTZs2enDovymvkG/LmCCu8m8y1Y5prx1zuvfxZafezCjK1VjbQCYH1Ao2r1T3rAn6uFP+wzGCbgDxYKM3VbT3fN4BKXweEq/gkjwwbYwWUkwwT8KhyqdTxY4PXfsyYQ0koZ6u6nFhvtq+7/uSb1Cf7G0lUSBn8v6uqtQo4Kf+k2BVIaW6nulF4hMVchNUyAHva50H5hzhd8dwXnCEl3vSiWtAqet9CAP1c+6DrBvEjXEu/vGZZPQBGs2Cl2OFe+7+Vsz4MK4nr+1Tso028gOCQsnxVt/L99VRRoHg31wtEW528xbGBS6G8ln+PS7ZvpW+n/3eRq4Q97D2ED/jjzQ/ca5juk/fzPTD7foeBzGkdDjjfTvLqfK6DONZdFmElt40qvf0nAsBWNeg+qN4MaZlRZovdCly5dUj2Ywv6ulNeaj8bzCfvOCFY6pZtQO/htUaOIyoZsCCCQLIFEBvxhA+BiKAn40+vpg6DaYAVgCv4VPPqXRQsepVpqVZZkCqLyyaPgh0OteoVOqqUZ9TW0QluhXfqDhR39uwrJej698Xb5pM/bN0xBK7g8Vz5BiQqU6sKtwoA2f7AUnDBSrd3KvzBdLf2txGECfvVsUIAdxYRNQedgQSfdOyMYiKVrJc4WxAYDonR57X+PhK1gy/bM5Bvwh71m2IJhPs9zoQF/2CFM2c6vgqgmENM7Sls+E73qHafCr36H+R6bzqeYgF/dX9XKpmFTGqOrZy7X5GP+wEH5n09vDf/8Mvkem+nZCPNbjOP5C37DNc+G5vwoZNP7Ty2Twe9YMGhVfimfNBZZ+ZYrr9LdS9iAv5B06Jgw+aH9wnyHgt+LMO9Q776D36F8ji0k7bqe5ofRO8GrQM62soq+e+r279/iTK+/N1hUw6rC/q783+58V8EKzkkVbBzzP0dhKvkLyVuOQQCB4gUSEfAHXyjlCPjDtJKF5Q6+hIMfuuCEgWELwPkWLMMGA7nSpVp0b/1hBdHBWd0V/KprWrEt/UmctC84eY9n5c1voBZpdRVUq2WYoDlsQSu45nC+z6c/WPIH58GKhHyGk/jzJ0zAH0UXd/+zqYonPX8q0C1dujS1PJP2CRPwh0lr2CDWu69yB/xhjcMWDHO9C/x/D2uVa66MTNfMdv5gwTyf+w7uG9Yw0zWC6VPQqUlng5OwqpJC82aoZ4I3Xl/vEVWIacWAsOtTB1eBKSbthfZsy/e3GMfzF2elvWeabnJE72/63qnXl97/+YwTjyPgzzc/wn6Hgt+LYp61KObLyOf6ah3X91ut/+l6LqZbsSSu9AbzPKqJmsP8roKVo2F6WPmdc1Ughak4yiff2BcBBOIRSETAHwxuwgbAxZDEOY4+eO5g62xwGcKwSwLqA6bAe8uWLRmTHqZluxi3dGPnss1In8+1khjw6/5VIaW12L0Za9OlSS09GrOpsbd6frPNbxDmA1lsF2x/YViT8qjrrpbMCX688+l+5/+dxhXwez1M1FKj4F4FMHVnVKVTtuUDwwT8YSoSwwaxBPzm5l5YsmSJo8hWmI8j4M+38jPbe8j/+8jnfeXtm++kfRrfreUh9Rv1Vr/IZ5lAv3sh9+s/JltFYpS/xTCBSb5pKUXAr3tSMK3eJN4kp5nuU70D1GNKrf+aeT3TkIxCA/4o8yNswB/Mt3zzyL9/voFmMdcKHqvfmebuUGWZf8hicEx6XOkN9naIqowb5ncVfN7yrXgJvt+Cq06FKc9EmZecCwEEChNIRMAfrFXNp3tmYck2tw60JtfxuquHDbrDXC/YAhMsVAXHkEbVvUv35i8MRtXCH0yzCh6amE5j3VR7rC0Kv6QG/EqflmfT8mbqKhhcoi7oo26fmkBMwXS6Xg9hPpBRBvz+5yBMASHTM+4/NuqA3yuQyTifdZ69eyXgb5b11VRMvmc6cW0J+PPt4hr0yDfg1/F6h2oZPq1E4HU7zrYihP+aUQb86cZVx/FbjOP5K1XAL3tV9qqlWPkV5v2kse7qtZFuYsx8A/448qMcAX+YIVJhylfF7KMJWR999NHUSjrB336UAb8/vcF3RCUH/MF7D1OeKSbPOBYBBKIRSETArxZrvYS99UGLLYCJRl0mVTBSq6u61Gt8nn+29OAkZMW28njZETxvurQEl3sLO4FLmCzPFfBrZlu1yqkAo3vzT9oU5vzePsGZoovtFhssgOjfw7TIhglGihnDHzy/JlJS90AZanK3bK3+mZaXC/OBLDbg14SUKhBr8+dNru552Z4B/3KTUQb8YVrQ1Fqm36gqAzXeWc/uk08+mVr6koC/ugP+qArQ+bwDvX0LCfh1rCpL9Qx7y37qv4WZPTvTcJ1C7j14TFy/xUoP+D0nfbsVNGoeBX0Hsk0Upwqc/v377xT05xPwx5UfhQb8xXyTi3k+1bti2rRprpeXWug1GWxwGdaw5w+ufuMf1lLM9zHb9YNDkKJ6X4X5XRXbwq/JdO+7777UELrgMxCmPBM2b9gPAQTiE0hEwK/kBWvrw84imokm+FLXOLu+ffvW6Gan1kTNEO5txV5T5wkuY5JpiRK1kGs5PK91J91yJ4Vke66A3z8DbbE9APw9GaKYoC3JLfzp8sI/weGiRYtcF3R/t/NMQx3CfCD9wbWuXVvH8CvoUUFOvwdvUw8J9RhRgU4tZFpJQIVnfxfZMAWzQrqSh2219u6VMfzl6dIf7CUVRQ+jQt63OqbQgF/HrlmzxvU0U+DobbmW6/K/w6OoHPeuG+dvMUxgkq9/KVv4M92bKny1PKQqgPVe17Pg3zQ/gyYu9Tc2hA3448yPsAF/cNLCfCaPzTc/s+0fXEq2mIqH4BBS/7C2uNJbzjH8wUlK8x1aketbG6Y8E+WzwLkQQKAwgcQE/ME1lcOuLZwu2Rrvq1nKvbXlM7Wga2ywClteF70wrSvZmPVS/93vfmf6oGjLNrZ9/fr1Nm7cuNSa3wpyiqm19u4rV8DvX8pKx/zoRz+yk08+uaCnJ+o1yCst4A+iqfCnLp+vvfZaqiLniCOOcBN4+bcwH8hiZukPtiZENUt/pl4D/rSFmWXev39wCUGNfdUEkLnWBw5WiNDCX10t/MFl+6IcFpXvy7CYgF/XUgu/Kn+9ykJ9N3r27Gk//vGP096K/x2ufc877zzrzvKFAAAgAElEQVTXi63YLc7fYm0N+IPmKnNovL8qcrSlqwgPG/DHmR9hA/5gxVq+47+LfSa944OBeLqKlLDXCk6a7G/hjyu9waBbZc3LLrvM9VrLtak3iRpXVLmnysDu3bunjgv7uypmln7/qiC612yz9BfbiJTLgr8jgEDhAokJ+FWbrYnRNLGKt2mNdwWjudbk9ic/3djITB8H7fvss8/avHnzUqfQ7KkKOPw18mF4011XNakDBw50L+p025///Gc3Dt5r5VeQo9YAfQwK3XIF/MGKlUIrObR0nyosVq1a5W41ioJA0gJ+FTIUvKsQpyD6oosuyrnEXLZg28vTMAF/sFCYz/rHwYKiv1VGz5qeOT172tR6rmEduQLs4P1E1aX/1VdftRdeeMHdSz7BS7DiioC/ugJ+PS/+Hlp6dnr37m2dOnUq9NVZ8HHFBvzpWnLTzSDu3WDw962VQhT0h10lJFNC4/wthg1M8smEuFv4lS96z6gCX3P+aCjR2WefnfMWcwVIYQP+OPNDiQjzHQquw66VJ/QdVM/FUm7BIYR61tXrTRXq+WzB718wQI0zvf5vVthhnMHhn8HW+bC/K+W1liL1ypphe7MGPdL1KArzHOWTR+yLAALxCCQm4Ffygi3umvlcS2mppSPserfB1hK9WPWRVpf+dJvGJ6mV3wtctY9m2tUxYYN+TaqjCZhUAPFeqGFa7PURU48AzbzvbQrsVIOqls58tnSz0KarbU1XsaKPiAqMuYI+737SFVCL6SmQLhDWfyum216uig+dP1eX72DXvzD3E2ad+7AfyOCwFNXs6/eQrQIs+EylK1ho7KlaobwJF8OcVxVxqpDzjokq4PcX2jXB4cUXX+xaMbJtwR48mZ6VXPmb7hp06Q//1glrVUg+6C5ynT8Y+IatMPV6V+k50moaBx98sJ144olZV9bIplJswK9zq0u/vkNey7D+W6ZAPjhPjL41miAu0zfOu3evglvDZ1Rw17dGk/Z5ywHG+VsMG5iEf/p2HgZY6BKDma4ZXM5Mz9egQYNMvUmybf6AP907LWzAH2d+6P7DfoeCww/DNoqoPKeelnruVBbp2LGjqREnbFkuaKyynea88L5BOqeCfg2HDNsoFCwfpmsMiiu9wcaWMMsZB8vEwSEVYX9XwQaasA09YYaohn2O8vltsy8CCEQvkKiAX8nTckUvvfRSKnDWi1xjeU877bSsH1pNpqZj1SLrn0U908Rpfkp1D37sscdqLNeiF+IZZ5zhxhJn+5iooDZjxgw3e7u3aX8FUd26dcv5IUo3hlOFhGOPPda0/Emm3gH+4FsBnLqSe2s7e3/L1L0q+BHR/hojraBdy8plW1JO6X3++efdXAVe5YYKjuqZoCCwmC1pLfzBgnWuWbTTrV6QriY9+IEcMGBA2tmc165daw899FBqfK8K9iqg66Of7plUsK8eKyqweHmTrlARrBTQefv06WMdOnRIe15NpjlhwoQav4+oAv5gS73Sdvrpp2csFKrg8sQTT6Qm+PSeN1r4y9vCn21llbgC/mDrk56Ftm3buh5a+q2m2/SbVtCgd2a2Zyef91gUAb+uF+zxla0VMxiUhHk3/elPf7IXX3wxNXQg2Csrzt9i2MAkH/e4W/h1L0FntSirJ0m61Ve0vyp8NQGx0qstXc+sYMCv4RiqcA++0+PMj3QBf6bvUPA7qGNzOaghRY0Z/mGV2RpewuR7ugYSVR4cdthhbghMtgYLlQ9Vga45m7yJdvXd07xOweEwcaU32Nii/FYFiO49Xe8c3YcMvcms05Xngr+rc889N2PFX/D3ovlxVEmWaViBKlTVMOANec3UiEXAH+bpZR8Eyi+QuIBfL8Xf//73Nnfu3FTQIia92FVAUVCiQp2CUgU1+qBoTNY777yTmrHbYw1bE639FcBqTLp/jVb9dwX++rjpmppXQJtahtT6q1ZPBc/+CoZcL/F0WR78OHr7KM0qSOuDpP/1AmpdX5UUqmTINFO8Pg4KDnXv6WrUgzXd3jX1UlfvAlmr5V/HamypPjr6R/fqBZM6JmzrUphHPWkBf7pCuAp6Xbp0ca0VKmDIR8+sKkJUmNAz4T0PmSpCghMQtW7d2gW5TZs2NXWZ9PcsSTe+V0G8KpN0nAoKKkCql4g+6P5Kn0yzRCtdwUour+Ck8+q+9RwruFaaFIgEVyOIKuAPtnrouirAqSeD7sPz1czYeifIQ+kNbtpfQb9/KyTQzNWqHLxuNU/a5588Tvl2zDHHuDXI9Uzq2fOCokLyQc5h8iJdhamurUK0niNVmOp9pUKrvhOqFNY7zNuKmSvGO0dUAX+mHl/pKlPT9bLSb0Xv++OPPz71btJvRd3R1QNN7+9sPdDi/C2WIuBXJbneicVsGkqhcoMXgKXrTaTvoir0tZ++s9oUnOl7rAoVr5dGprkYgvNP6Buq51UztysP9czq+nHmh1fmUUDptZhn+w5lahRRzxg1yMhB3z39FlRJosoKf1kqTGt2mHxL93vXcbLWN0nlFv3j5YvKZ5rhX99F/4S6OiZbY1Bc6U13/3qeTjnlFFfpr3emfrMqI/ifJd1vuiGuwbkNVF5VhZTea3qu/JPdBisQdE79XT1o1TtIgb/yUGUZ5Z+WofR/94tZdShM3rIPAgjEK5C4gF/J1UtHtbGaJCz4kg7DoZe/ukOqu1fYbvk6r9ZaV9Dv1UqHuZZ/H708FWRnainNdj7VQGtiFXUHzLXOe7bzeIU+FSA0PjvTpoKfKknUTTtdABUm7fqoqiuputRFsSUx4E9XsA6T1mw2wQn5/OcLzjaufAq2zIW5vgqumixQBa1MW6ZKn3T769lW90dv+ElUAb/Sp7HY6pkTdtPvW2NI1TXbq+BIt8xRIYFmmCDTf5/VHPAHxyr7XfzruxeSDzpX2LxQMPn444+HWh/df48qHGs8cr7Dp4LPaVQBv877/vvv2yOPPFIjWDrqqKNcIT7YChhmybZ0v6lMPYXi/C2WIuAP+/7Itl+6uWjSBX9hrpVtaKB/EjX/uZTH6qGiIDrO/NA18/kOaX99L1ReyLYUbTqXXC3JYSz9+ygg1Xj0Qstp+n6oJ2OvXr2yznsRV3oLeV+p8lLl2WDvy+AQQr+Tgv7gssuZGpey5YG89H3VOyhd709a+PN9gtkfgfIIJDLg9yhUO6slu9RC4W9VzkalQES1zqqxLGSsmAI8tdJqIjGvK1OurFGtrCaLUpDt1SznOibT31XpoCBCL9F8An9d12vdyRboB6+rbuNK69tvvx36enLVuFcV6nONZ8zHIYkBv+5fz4TyREFpmAoojYlVsK2a+3Rbugkevf3SfaT1N/XkUIuqf4xvunOHHQKjY3UfavXUbyzYs8V/bv2mVNhQwVeVcNqiCvg931mzZtmbb76Z8xn0/741fGH+/PnuftItNVRIoBk2yPR8qjngT9di5Ln4x5oWkg86Tz55ofeYhlb5hxplevd4vxEVYMPMkp3rHRZlwK/fpJ4pDdHytmzzwSj40ntJE7yFCcS8FkBVLKbb9K6L47dYyQG/nFSxqOdR3+dcm/JLrbFqOc3U9T9TS7XO7a8siys/vPe/en7oWQuWrzJ9h1Qm04oSYYJtlRPUE07D2rINE8zlme7vetb1vdBzn+3bFTxWvcZOPfXUnEM1vePiSq8qLTQ0TRV82TYZ6llSD7ZMz1KmivtMS3bm07ikin7lX6aeorp3Av5CnmCOQaD0AokO+D0OdS1WYKK1btW1V93s/F0TFeCqAKOXkrq+FxLoB+kVbKuQouBfXcJUqPOP/VL3a9Vcq2JB1870Mi40S3UtBXl6mSrQ8l9fBVa9zBX8qBVBLez6QBeTbn0ENK5Vrf76mKv11F+A1PUUyKqm1+sqW2jaMh2X1IDfu189d2rVVOWIPtgKeLTJXYGDWoc6d+7s/jdXXuj50odaXYzV0uJV7ug8qpX/9re/vROTCn9qYdc9rFixIvU7UAFTvwH1atFwg3wrYZT3+m1ptQoVaJXvun/dgyqyFLypwBZmyb0w+2TKf11bwYuee/3m9Rv3nnWZ6l7UY8Gz9c88nG5ywkICzXyCTKWjmgN+pV+9g1QJpOdH7wxv03tJ40OVL4Xkg86Tb17oedH3QZVAS5cuddf1Kuj0ftYQHLWcqnUv399ItnddlAG/rqP3isaB673vbblWfNG7Se8lvRuKfTfpmlH/Fis94JeJ3tF67+o9qf/VO8p7b6snoZ4vfRsV5Oaae0fnUyWV5ivSs+p9S/TfNXePgiz/FnV+eOcu5DvklY001Etlo2IdiilHePeyaNEi05hzvYP0W/A273ev74byReWksBP8+Y30/EadXr2vVJGkHnx+R33fVLZTuU5DpHI14Og8GmKqIQAaBuJ/52WbBFfPn4ZfeOUZr7ynZ3evvfZy70m9x3Ot/kHAX8wTzLEIlE6gIgL+0nFwJQQQyCTgH7OdrkUdOQQQQAABBBBAAAEEEEiWAAF/svKDu0EgdgF145wzZ45r7dASeFqdIVcPleBEU/4W3NhvmAsggAACCCCAAAIIIIBAQQIE/AWxcRAClSvgX+5JY/S0tvTee++dNUHBLrnplsGrXBHuHAEEEEAAAQQQQACB2ilAwF8785VUIZBRQGMdNRP4li1b3D7ZlifS3zVGU+vxemOKw1YSkAUIIIAAAggggAACCCBQXgEC/vL6c3UESi6Qbr3v4FrA3trlmsRRE0v5Z0LWxISnn3563pMflTyhXBABBBBAAAEEEEAAgSoXIOCv8geA5FenQCFrAUsq29rS1SlJqhFAAAEEEEAAAQQQSK4AAX9y84Y7QyBWgbBrAesmNKnf8ccf79YEzjXBX6w3zckRQAABBBBAAAEEEEAgtAABf2gqdkSg9gmo6/7777/v1pbOtKay1i/W+tJh1paufUKkCAEEEEAAAQQQQACByhUg4K/cvOPOEUAAAQQQQAABBBBAAAEEEMgoQMDPw4E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y/QMbN682WbOnGnjx4+3OXPmWIMGDaxbt242ZMgQO+6446xu3bpp72zFihV277332qxZs+zdd9+1Dh062FlnnWUDBgywVq1apT2m0GuViYbLIoAAAggggAACCCCAAAIIRCBAwB8BYr6n2LBhg40YMcLuvvtua9q0qbVv396dYvHixbZ+/Xq77rrr3D9NmjSpcWr9ffDgwTZ//nxr166dtW7d2pYtW2bvvfee9ejRw8aOHWsHHnhgjWMU7I8ePdpuuOGG1LW2bt1q8+bNc/9+8803u3PWr18/32SwPwIIIIAAAggggAACCCCAQIIFCPhLnDk7duxwrfqDBg2yU0891e677z7bZ5993F38+9//tqFDh9rrr79uEydOdH/3tlWrVtmll15qr7zyio0ZM8YuvPBCF6Sr8uD222+3kSNH2hVXXOGC+8aNG6eOmzp1qrtW165d3bX2339/0z0sWLDArrzySvvkk09s8uTJ1qVLlxJLcDkEEEAAAQQQQAABBBBAAIE4BQj449RNc+7PP//czj//fFuyZInNmDHDOnXqVGOvl19+2bXWX3bZZXbHHXfYLrvs4v4+ffp06927t6sQUFDfqFGj1HFffvmlC951rP+ca9eudV391Zqf7lqzZ8+2Pn36WP/+/Xc6Z4lZuBwCCCCAAAIIIIAAAggggEDEAgT8EYPmOp3G4N94441ut3vuuceaNWtW4xCN5z/22GPt7LPPtoceesh2331327Jliw0fPty17CtI7969+06XmTBhgmv1v/POO23YsGHu7wsXLrRevXrZCSec4Fr31YXfv6nXwLnnnmsbN260J554wrX+syGAAAIIIIAAAggggAACCNQOAQL+BOWjv7v/9ddf7yoG6tWrZ2qpV6+AlStX2lNPPWUHHXTQTnftVRSo278qBtSt/8knn7RzzjnHnUf/1KlTp8ZxmzZtcpUD48aNszfeeINu/Ql6FrgVBBBAAAEEEEAAAQQQQKBYAQL+YgUjOl5B/eOPP26//e1v3cR7jz32mB188MHu7JqUTy3x2jK1xGvGfvUK2HPPPd2Y/JYtW7rA/+qrr67R6h+83ZtuuslN6Ddp0iTr169fRKnhNAgggAACCCCAAAIIIIAAAuUWIOAvcw54gbrG9Gs7+eST7a677qox2366YD542+n2CRPMh9mnzERcHgEEEEAAAQQQQAABBBBAoAABAv4C0KI85C9/+Yv98pe/tO3bt6eW2OvYsaMb39+5c2d3KQL+KMU5FwIIIIAAAggggAACCCBQHQIE/AnKZy2x98ADD9hvfvMb+/73v++W5lP3/qQG/JoUkA0BBBBAAAEEEEAAAQQQQCCzwJFHHlk2HgL+stGnv/DmzZvtF7/4hWvh92bc/+ijj1Lj6zU+f++9997pYK9SYN9993UVBc2bN3eT8Q0ePNgefPBB02R+6TavS//UqVPdHAD5bAT8+WixLwIIIIAAAggggAACCFSjAAF/NeZ6ljQrqD/vvPPcDPq33nqrqeWfWfp5SBBAAAEEEEAAAQQQQAABBPIRoIU/H60I9p01a5bddttt9sMf/tB13deye8FtwoQJduGFF6aW09u6dasNHz7czbo/e/Zs6969+07HeK35Xq8A7aAW+F69etkJJ5xg9913nzVt2rTGcV7PgS1btmSc/T+CJHMKBBBAAAEEEEAAAQQQQACBMggQ8JcY/e2337Y+ffpYixYtbMqUKda2bdsad/Dll1/alVdeaQr6n3nmGTvjjDPc36dPn269e/e2oUOH2ujRo61Ro0ap47xjXn75ZZsxY4Z16tTJ/U1L/Q0YMMDmzZtX4797B6ryQPfSv3//nc5ZYhYuhwACCCCAAAIIIIAAAgggELEAAX/EoLlOpzH6I0aMsDvuuMMuueQSGzVqlLVq1codtmrVKhd4/8///I+dfvrpbgy+/28ah//KK6+4ln51+VfQr+7+t99+u40cOdKN09ffGjdunLoNjc0fNGiQde3a1c0LcMABB9iOHTtswYIFrmJh5cqVpn30dzYEEEAAAQQQQAABBBBAAIHaI0DAX4a8/PTTT12w/fTTT7tu9u3bt3d3sXjxYlu/fr316NHDxo4d62bo929z5861IUOG2JIlS6xdu3bWunXr1FJ+mY5RhcDNN9/s/vGupSECavXXv+u/a2K/+vXrl0GCSyKAAAIIIIAAAggggAACCMQlQMAfl2yO8yoQf+6559yM+nPmzHF7d+nSxU3Od+qpp1qTJk3SnmHFihV27733muYC0Mz8HTp0sLPOOst13fd6AwQPVK+CmTNn2vjx4921GjRoYN26dXOVB8cdd5zVrVu3TApcFg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Sr8Lzblv/Rvvn0HdvxxUrbsXVjogTqNNjV6nxrP6u3x39b/bY/StS9cTMIIIAAAggggAACCCCAQBwCBPxxqFbZOXd8/YVtWTTRtn/+bkWkvO6321nDDudbnV2+VRH3y00igAACCCCAAAIIIIAAAoUIEPAXosYxNQQ2z73XBfvfbNloX3/xiW3btM52bN+eKKU6deta/cbNbJdv7Wn1Gu5qCvobHX1lou6Rm0EAAQQQQAABBBBAAAEEohQg4I9SswrPpW78W9+Z5oL9rz5613bsSFagH8ySOnXq2m57t3NBf4P/7kP3/ip8ZkkyAggggAACCCCAAALVIkDAXy05HVM6N88ba9tX/cM2fPZv27phbUxXifa0DZo0tybfOcDqtjrIGnW+ItqTczYEEEAAAQQQQAABBBBAICECBPwJyYhKvY2vX/yFm6Bv3XuLEteNP5Opuvc327+DaSK/XU4cXan03DcCCCCAAAIIIIAAAgggkFWAgJ8HpCiBTb//Twv5F8sXFnWeUh/8rbZHuks27jW21JfmeggggAACCCCAAAIIIIBASQQI+EvCXHsvQsBfe/OWlCGAAAIIIIAAAggggEBlCxDwV3b+lf3uCfjLngXcAAIIIIAAAggggAACCCCQVoCAnwejKAEC/qL4OBgBBBBAAAEEEEAAAQQQiE2AgD822uo4MQF/deQzqUQAAQQQQAABBBBAAIHKEyDgr7w8S9QdE/AnKju4GQQQQAABBBBAAAEEEEAgJUDAz8NQlAABf1F8HIwAAggggAACCCCAAAIIxCZAwB8bbXWcmIC/OvKZVCKAAAIIIIAAAggggEDlCRDwV16eJeqOCfgTlR3cDAIIIIAAAggggAACCCCQEiDg52EoSoCAvyg+DkYAAQQQQAABBBBAAAEEYhMg4I+NtjpOTMBfHflMKhFAAAEEEEAAAQQQQKDyBAj4Ky/PEnXHBPyJyg5uBgEEEEAAAQQQQAABBBBICRDw8zAUJUDAXxQfByOAAAIIIIAAAggggAACsQkQ8MdGWx0nJuCvjnwmlQgggAACCCCAAAIIIFB5AgT8lZdnibpjAv5EZQc3gwACCCCAAAIIIIAAAgikBAj4eRiKEiDgL4qPgxFAAAEEEEAAAQQQQACB2AQI+GOjrY4TE/BXRz6TSgQQQAABBBBAAAEEEKg8AQL+ysuzRN0xAX+isoObQQABBBBAAAEEEEAAAQRSAgT8PAxFCRDwF8XHwQgggAACCCCAAAIIIIBAbAIE/LHRVseJCfirI59JJQIIIIAAAggggAACCFSeAAF/5eVZou6YgD9R2cHNIIAAAggggAACCCCAAAIpAQJ+HoaiBAj4i+LjYAQQQAABBBBAAAEEEEAgNgEC/thoq+PEBPzVkc+kEgEEEEAAAQQQQAABBCpPgIC/8vIsUXdMwJ+o7OBmEEAAAQQQQAABBBBAAIGUAAE/D0NRAgT8RfFxMAIIIIAAAggggAACCCAQmwABf2y01XFiAv7qyGdSiQACCCCAAAIIIIAAApUnQMBfeXmWqDsm4E9UdnAzCCCAAAIIIIAAAggggEBKgICfh6EoAQL+ovg4GAEEEEAAAQQQQAABBBCITYCAPzba6jgxAX915DOpRAABBBBAAAEEEEAAgcoTIOCvvDxL1B0T8CcqO7gZBBBAAAEEEEAAAQQQQCAlQMDPw1CUAAF/UXwcjAACCCCAAAIIIIAAAgjEJkDAHxttdZyYgL868plUIoAAAggggAACCCCAQOUJEPBXXp4l6o4J+BOVHdwMAggggAACCCCAAAIIIJASIODnYShKgIC/KD4ORgABBBBAAAEEEEAAAQRiEyDgj422Ok5MwF8d+UwqEUAAAQQQQAABBBBAoPIECPgrL88SdccE/BFQswMAACAASURBVInKDm4GAQQQQAABBBBAAAEEEEgJEPDzMBQlQMBfFB8HI4AAAggggAACCCCAAAKxCRDwx0ZbHScm4K+OfCaVCCCAAAIIIIAAAgggUHkCBPyVl2eJumMC/kRlBzeDAAIIIIAAAggggAACCKQECPh5GIoSIOAvio+DEUAAAQQQQAABBBBAAIHYBAj4Y6OtjhMT8FdHPpNKBBBAAAEEEEAAAQQQqDwBAv7Ky7NE3TEBf6Kyg5tBAAEEEEAAAQQQQAABBFICBPw8DEUJEPAXxcfBCCCAAAIIIIAAAggggEBsAgT8sdFWx4kJ+Ksjn0klAggggAACCCCAAAIIVJ4AAX/l5Vmi7piAP1HZwc0ggAACCCCAAAIIIIAAAikBAn4ehqIECPiL4uNgBBBAAAEEEEAAAQQQQCA2AQL+2Gir48QE/NWRz6QSAQQQQAABBBBAAAEEKk+AgL/y8ixRd0zAn6js4GYQQAABBBBAAAEEEEAAgZQAAX+ZHoYNGzbYc889ZxMnTrQ5c+bY+vXrrUOHDnbWWWfZgAEDrFWrVmnvbMWKFXbvvffarFmz7N133w11zObNm23mzJk2fvx4d60GDRpYt27dbMiQIXbcccdZ3bp1C1Yg4C+YjgMRQAABBBBAAAEEEEAAgVgFCPhj5U1/8k8//dSuvPJKe/rpp61p06bWvn17a9SokS1btszee+89O/zww+2BBx6wo48+usYJFi9ebIMHD7b58+dbu3btrHXr1qljevToYWPHjrUDDzywxjEK9kePHm033HBD6lpbt261efPmuX+/+eab3Tnr169fkAQBf0FsHIQAAggggAACCCCAAAIIxC5AwB87cc0LbNu2zW688UYXaF9yySU2atSoVGu+Wv1vv/12GzlypP30pz+1hx9+2L7zne+4E6xatcouvfRSe+WVV2zMmDF24YUXuiDdf8wVV1zhgvvGjRunLjp16lQbNGiQde3a1e677z7bf//9bceOHbZgwQJX6fDJJ5/Y5MmTrUuXLgVJEPAXxMZBCCCAAAIIIIAAAggggEDsAgT8sRPXvIBa8M8991z75ptvbMqUKda2bdsaO3z55ZcuEJ8wYYLNnj3bunfv7v4+ffp06927tw0dOtQF9eoR4G3eMS+//LLNmDHDOnXq5P60du1aNzxArfn+/+4dp/P36dPH+vfvv9M5w7IQ8IeVYj8EEEAAAQQQQAABBBBAoLQCBPyl9baFCxfasGHD7JBDDrE777yzRmu8dys33XST64I/adIk69evn23ZssWGDx/uWvb9lQD+W1cFgVr9dU6dX5uu1atXLzvhhBNc67668Ps39RpQ5cPGjRvtiSeecK3/+W4E/PmKsT8CCCCAAAIIIIAAAgggUBoBAv7SOIe+ilr+r7/+ervllltSAb9a6s8//3xbuXKlPfXUU3bQQQftdD5Nxnfssce6bv+qGFC3/ieffNLOOeccN4RA/9SpU6fGcZs2bXKVA+PGjbM33nijoG79BPyhs5YdEUAAAQQQQAABBBBAAIGSChDwl5Q798WWL19uffv2NXXT16R+6gngDQPQ0Zla4jVj/9lnn2177rmnG5PfsmVLF/hfffXVNVr9g3cQ7E2Q+w5r7kHAn68Y+yOAAAIIIIAAAggggAACpRGoyIB/+/bttm7dOiekbuqFzjBfGuLwV9EEfL/4xS/s/vvvt+uuu85N3qe0pQvmg2dNt0+YYD7MPtlSQMAfPn/ZEwEEEEAAAQQQQAABBBAopUCiA34FwL///e/t448/tssvv9waNmzoWrvVDf3ZZ591Th07drR77rnHOnfuXEq3yK+ltGrmfv1z6qmnum72e+yxh7sOAX/k3Pattke6kzbuNTb6k3NGBBBAAAEEEEAAAQQQQCABAokN+DWhnGar1zh0jV/XpHMK+EeMGGF33HGHa9nXOPXPPvvMfvCDH9jEiRN3WoM+Ab6hbmHNmjVu3L5a9k855ZTU8nnewQT8oRjz2omAPy8udkYAAQQQQAABBBBAAIEKFEhswP/II4/YwIED7Sc/+Ylde+21dswxx9iyZcvcOHVtWtKuXbt2bkz7ZZddZr/+9a9dy39wYrqk54m/x8KZZ57pxt3vs88+NW77o48+crP1a9P4/L333nunZHmVAvvuu6+r/GjevLnrJTB48GB78MEH3WR+6TavS//UqVNTtmHNtArA9z96zO3+xfKFYQ9LxH5ewP/3vfsn4n64CQQQQAABBBBAAAEEEKidAkce+Z/exeXYEhnwf/3113bNNde4ZeX8a9V7a9ErsL/11ltdi7/G8qtiQK396ZaeKwdq2GvOnTvXhgwZYkuWLHG9GUaNGrXT0nk6V1Jn6SfgD5vT7IcAAggggAACCCCAAALVKkDAH8j51atXuxbtNm3apJaYS7dcnQ7zlpZbsWJFanb6pD9IO3bssFdffdUuvvhiU3d+BfqDBg2yRo0apb31LVu22PDhw53F7NmzrXv37jvt57Xm33nnna6ngzYF5L169bITTjghbWWI13NA5880+38uSybtyyXE3xFAAAEEEEAAAQQQQACB8ggksoU/XcD/+eefu7H8//rXv2zatGl22GGHObFKDPhfe+01u/DCC239+vV277332jnnnGN169bN+gR4vRuGDh1qo0ePrlE5oCX81EPg5ZdfthkzZlinTp3cudQzYMCAATZv3rwa/927kCoP+vTpY/3799/pnGEfRwL+sFLshwACCCCAAAIIIIAAAgiUViCRAf/GjRvtZz/7mX3wwQduPPq3v/1tmzNnjp100knWs2dPGz9+vDVr1sxJeevWt2/fPtUboLSE+V1NkxFqPP0rr7zixtb37ds31LwD/uPU0n/eeee5oF+z+99+++1uCT+dV3/T8AZv09h89R7o2rWrW83ggAMOMPUwWLBggaskWLlypWkf/b2QjYC/EDWOQQABBBBAAAEEEEAAAQTiF0hkwK9ke5P2qXt6t27d7IEHHrBZs2aZv8u6luu78cYb7eGHH3aVAGrNTvqmSfcUrIfZJk2alJqsT/v7x/xrwsLWrVu7iQw18V+PHj1s7NixO61U4F/uTysbqGJk69atrtVf/65lADWxX/369cPc0k77EPAXxMZBCCCAAAIIIIAAAggggEDsAokN+D/99FPXAv3000+nEPzr03uT9al7f3Dd+tjVCryAfyx+mFMEA34do7kKNAxAlR+amb9Dhw521llnucqOVq1apT3t5s2bbebMma5SRD0lGjRo4CpRNGHgcccdl3M4QbZ7JeAPk5PsgwACCCCAAAIIIIAAAgiUXiCxAb8o1Dr9hz/8wd544w03Zv+0006zli1bOiUFzyNGjHAz9V911VUZg93Sk1bXFQn4qyu/SS0CCCCAAAIIIIAAAghUjkCiA/7KYazeOyXgr968J+UIIIAAAggggAACCCCQbAEC/mTnT+LvjoA/8VnEDSKAAAIIIIAAAggggECVCiQ64NfYc01UpxnlP/vsM1uyZEnGbNpvv/3c0nLNmzev0qwsT7IJ+MvjzlURQAABBBBAAAEEEEAAgVwCiQ34003aly0xWq5PM+B7Y/xzJZy/RyNAwB+NI2dBAAEEEEAAAQQQQAABBKIWSGzAryXmNEu/lp/r37+/HXXUUVavXr2M6d9ll13cjPVam56tdAIE/KWz5koIIIAAAggggAACCCCAQD4CiQz4169fb5dffrnryj916lQ3Qz9bMgUI+JOZL9wVAggggAACCCCAAAIIIJDIgH/16tXWr18/a926td1999226667klMJFSDgT2jGcFsIIIAAAggggAACCCBQ9QKJDPjXrVtnAwcOdOPxx4wZY40bN676jEoqAAF/UnOG+0IAAQQQQAABBBBAAIFqF0hkwL9jxw4X6D/11FM2ZcoUa9u2bbXnU2LTT8Cf2KzhxhBAAAEEEEAAAQQQQKDKBRIZ8CtPNEv/pZdeat/5znds1KhR1qpVqyrPqmQmn4A/mfnCXSGAAAIIIIAAAggggAACiQz4N2/ebIsWLbJ//OMfdtNNN9kXX3xhhx9+uB188MG23377pc21Zs2a2XnnnWe77bYbuVpCAQL+EmJzKQQQQAABBBBAAAEEEEAgD4FEBvzepH0vvfRS6KT07NnTJk+e7Mb9s5VOgIC/dNZcCQEEEEAAAQQQQAABBBDIRyCRAb/Xwv/111+HTssuu+xiHTp0sEaNGoU+hh2LFyDgL96QMyCAAAIIIIAAAggggAACcQgkMuCPI6GcMx4BAv54XDkrAggggAACCCCAAAIIIFCsAAF/sYJVfjwBf5U/ACQfAQQQQAABBBBAAAEEEiuQ+IB/27ZtNn/+fJs1a5YtXLgwBXnkkUdajx497Oijj6YbfxkfLwL+MuJzaQQQQAABBBBAAAEEEEAgi0CiA/4PP/zQhg0bZk8//XTGJJx++uk2ZswY23///cnoMggQ8JcBnUsigAACCCCAAAIIIIAAAiEEEhvwr1q1yi699FJ79tlnrWPHjta/f3+3LJ+3LV261B577DF76623TEH/uHHjrFWrViGSzC5RChDwR6nJuRBAAAEEEEAAAQQQQACB6AQSG/A/8sgjNnDgQBsyZIjddttt1rRp051SvX79erv22mvtgQcesEmTJlm/fv2ik+FMoQQI+EMxsRMCCCCAAAIIIIAAAgggUHKBRAb8mzZtcl35Fy9ebFOmTLG2bdtmhFm+fLn17dvXNKb/jjvuMC3Px1Y6AQL+0llzJQQQQAABBBBAAAEEEEAgH4FEBvyrV692rfVt2rRx4/MbN26cMU1e5cCKFSts8uTJ1rJly3zSz75FChDwFwnI4QgggAACCCCAAAIIIIBATAIE/DHBVstpCfirJadJJwIIIIAAAggggAACCFSaQCID/q+//tquueYatwwfXfqT/UgR8Cc7f7g7BBBAAAEEEEAAAQQQqF6BRAb8yo7p06db79697ZJLLrFbb73VWrRosVMurVmzxoYPH24PP/ywjR8/3gYMGFC9OVmmlBPwlwmeyyKAAAIIIIAAAggggAACOQQSG/CvXbvWLcv39NNP26GHHmpnnnmmde7c2Ro0aGBbt261efPmub/99a9/dX/TsnzNmzcnw0ssQMBfYnAuhwACCCCAAAIIIIAAAgiEFEhswK/7/+STT2zEiBH26KOPZkzOxRdfbKNGjbI999wzZJLZLUoBAv4oNTkXAggggAACCCCAAAIIIBCdQKIDfiVz+/bt9ve//93+8Ic/2Ny5c23jxo2266672tFHH20nn3yyff/737e6detGJ8KZ8hIg4M+Li50RQAABBBBAAAEEEEAAgZIJJD7gL5kEFypIgIC/IDYOQgABBBBAAAEEEEAAAQRiFyDgj524dl+AgL925y+pQwABBBBAAAEEEEAAgcoVSETAv3r1auvXr59TnDx5svtf/ftLL70UWrZnz57u2JYtW4Y+hh2LFyDgL96QMyCAAAIIIIAAAggggAACcQgQ8MehWkXnJOCvoswmqQgggAACCCCAAAIIIFBRAokI+DUx37p16xxcs2bN3P/q3/Xfw26auE/HMoFfWLFo9iPgj8aRsyCAAAIIIIAAAggggAACUQskIuCPOlGcr3QCBPyls+ZKCCCAAAIIIIAAAggggEA+AokM+L/66iubNGmSa7Hv3bu3NWzYMGOatmzZYhMmTLAFCxbYLbfcYs2bN88n/exbpAABf5GAHI4AAggggAACCCCAAAIIxCSQyIDfm8SvTZs2NmbMGGvcuHHG5G/atMmGDRtmK1asYNK+mB6SbKcl4C8DOpdEAAEEEEAAAQQQQAABBEIIJCLg/+abb+yvf/2rffHFF+6W169fb6NGjbK99trLhgwZkrWFf9GiRXb33Xdbx44dbfz48ak5AEKknV0iECDgjwCRUyCAAAIIIIAAAggggAACMQgkIuBXup577jk7//zzXbBfyHbXXXfZ0KFDrU6dOoUczjEFChDwFwjHYQgggAACCCCAAAIIIIBAzAKJCfg3bNhgU6dOtc8//9zUTf+pp56yFi1a2IknnmgNGjTIyFCvXj076qij7Oijj7ZGjRrFzMXpgwIE/DwTCCCAAAIIIIAAAggggEAyBRIT8Pt58hnDn0zW6rkrAv7qyWtSigACCCCAAAIIIIAAApUlkMiAf/v27bZu3TqrW7eu7b777nTTT/AzRcCf4Mzh1hBAAAEEEEAAAQQQQKCqBRIZ8OebI6ogWLlypZvkj279+eoVtz8Bf3F+HI0AAggggAACCCCAAAIIxCWQ6IBfS+3de++99s4772RM/3vvvWfvvvuu9ezZk2X54npKspyXgL8M6FwSAQQQQAABBBBAAAEEEAghkNiAf9myZW7W/vnz54dIhlnfvn3tvvvus+bNm4fan52iESDgj8aRsyCAAAIIIIAAAggggAACUQskMuDfsWOHjRo1yq6//noXyF911VW255572vDhw23btm1222232aeffmrPPPOMjRs3zu644w4bOHAgY/2jfjpCnI+APwQSuyCAAAIIIIAAAggggAACZRBIZMC/fv16u/zyy+2f//ynTZkyxdq2betobrnlFhfka/m+7373u6ax+3fffbc9/PDD7r8ddthhZSCs7ksS8Fd3/pN6BBBAAAEEEEAAAQQQSK5AIgN+b1m+1q1bu4B+1113dYLPP/+8nXrqqfbGG29Yly5d3H/76KOPrF+/ftatWzcbMWIErfwlftYI+EsMzuUQQAABBBBAAAEEEEAAgZACiQ7427RpY2PGjLHGjRu75CxcuNB69eplt99+uwvytW3atMmGDRtmGzdudGP4mzZtGjLp7BaFAAF/FIqcAwEEEEAAAQQQQAABBBCIXiCRAb+C95/97Ge2efPmGkG8ZuM/++yz3T+//OUvawT8mtF/8uTJ1rJly+iVOGNGAQJ+Hg4EEEAAAQQQQAABBBBAIJkCiQz4vUn77r//fps0aZL9+Mc/dnpr1651M/e3aNEiVRHw8ccf2wUXXGCNGjWyiRMnMkt/iZ8zAv4Sg3M5BBBAAAEEEEAAAQQQQCCkQCIDft37ggULrE+fPqYJ/DRLv7rtq2v/yJEj7a677rJrr73WOnfubLNmzXLd/vX3W2+91Ro2bBgy6ewWhQABfxSKnAMBBBBAAAEEEEAAAQQQiF4gsQG/WvmffPJJN1v/GWeckZq8b+nSpda/f3+bP39+SmP//fe3adOm2VFHHRW9EGfMKkDAzwOCAAIIIIAAAggggAACCCRTILEBv8f12Wef2fLly10wX69ePfefNV5fS/S99tprdsQRR9jPf/5z69ChAzP0l+EZI+AvAzqXRAABBBBAAAEEEEAAAQRCCCQ24P/HP/5hrVq1YhK+EJlYzl0I+Mupz7URQAABBBBAAAEEEEAAgcwCiQz4vaX23nnnHZsyZYq1bt2aPEyoAAF/QjOG20IAAQQQQAABBBBAAIGqF0hkwL969Wrr16+ftWnTxk3Ip8n62JIpQMCfzHzhrhBAAAEEEEAAAQQQQACBRAb8GzZssCuuuMLWrVtnjzzyCEvtJfg5JeBPcOZwawgggAACCCCAAAIIIFDVAokM+JUjc+fOtSFDhlj37t1t6NChts8++1jdunWrOrOSmHgC/iTmCveEAAIIIIAAAggggAACCJglMuD/6quvbNKkSbZ48WIbN25cKp86d+5su+++e9p822+//Wz06NH0BijxU03AX2JwLocAAggggAACCCCAAAIIhBRIZMDvjeF/6aWXQibDrGfPnjZ58mRm9Q8tFs2OBPzROHIWBBBAAAEEEEAAAQQQQCBqgUQG/Nu3b3fj9/W/YTd192/WrBnd/sOCRbQfAX9EkJwGAQQQQAABBBBAAAEEEIhYIJEBf8Rp5HQxChDwx4jLqRFAAAEEEEAAAQQQQACBIgQqKuDX2P6tW7fSkl9Ehkd9KAF/1KKcDwEEEEAAAQQQQAABBBCIRiDxAf+KFSvsnnvusenTp9t7772XGqu/66672ogRI+yQQw6x8847zxo1ahSNCGfJS4CAPy8udkYAAQQQQAABBBBAAAEESiaQ2IB/x44d9uKLL7ql+RToe5s3OV/9+vVt4MCBNm3aNLvqqqvs5ptvtsaNG5cMjgv9R4CAnycBAQQQQAABBBBAAAEEEEimQGID/qVLl1rfvn3tiy++sBtuuMG6detmv/3tb+399993s/E3b97c3nrrLbvmmmvs7bffdoF/jx49kqlci++KgL8WZy5JQwABBBBAAAEEEEAAgYoWSGTAr9b9UaNG2ejRo1OB/KZNm2zYsGGmLv7+5fcWLFhgffr0sTPOOMNuvfVWa9iwYUVnSKXdPAF/peUY94sAAggggAACCCCAAALVIpDIgF9L8qm7vrbx48e7SfoyBfzr16+3yy+/3NasWWMTJ050Lf9spRMg4C+dNVdCAAEEEEAAAQQQQAABBPIRSGTAv3r1auvXr5+1adPGxowZ48bmZwr4M/33fBDYt3ABAv7C7TgSAQQQQAABBBBAAAEEEIhTIJEBfz4t/GvXrrUBAwZYvXr1Ur0B4gTj3DUFCPh5IhBAAAEEEEAAAQQQQACBZAokMuD/5ptvbOTIkXbXXXdlHcOvsf5TpkyxwYMHu5n6b7zxRhf4s5VOgIC/dNZcCQEEEEAAAQQQQAABBBDIRyCRAb8SoJn3zznnHNu+fbv96le/spNPPtmuu+661KR9DRo0sCeeeMJGjBhhTZs2dRUDRx11VD5pZ98IBAj4I0DkFAgggAACCCCAAAIIIIBADAKJDfjVev/kk0+mJuTz0t6iRQvbY489TMv2aVOw/+CDD7ol/OrUqRMDEafMJkDAz/OBAAIIIIAAAggggAACCCRTILEBv7gU9C9atMgtt/fiiy+aZuT3bz/5yU/s5z//uXXt2pVgv0zPFwF/meC5LAIIIIAAAggggAACCCCQQyDRAb//3jUbv2bvX758ue27777WqlUr22233cjgMgsQ8Jc5A7g8AggggAACCCCAAAIIIJBBoGICfnIwmQIE/MnMF+4KAQQQQAABBBBAAAEEEEh8wL9hwwb79NNPrW3btq7b/rZt2+z555+3iRMn2tatW+2UU06xCy64wJo0aUJulkGAgL8M6FwSAQQQQAABBBBAAAEEEAghkNiAX4H95MmT7eqrr7YzzzzTxowZY7vssouNHz/eBg0aVCNpl112mY0ePZqgP0SGR70LAX/UopwPAQQQQAABBBBAAAEEEIhGILEB/+uvv+6W5fvqq6/swgsvtFtuucVN2qfW/Pnz59uoUaPs0EMPtYceesimTJlizzzzjJ1xxhnRqHCW0AIE/KGp2BEBBBBAAAEEEEAAAQQQKKlAIgP+b775xq6//np7/PHHbcKECdatWzfXnX/OnDl20kkn2WmnnWb33XefW5Lvgw8+sHPPPdcF/3fccYfrBcBWOgEC/tJZcyUEEEAAAQQQQAABBBBAIB+BRAb869ats4EDB1rjxo1Tgb0SpVb+6667zu68804bNmyYS6dm79f/X7FihRsC0LJly3zSz75FChDwFwnI4QgggAACCCCAAAIIIIBATAKJDPi1/F6/fv2sTZs2buy+An9157/88sttxowZ9sILL1iXLl0I+GN6KPI5LQF/PlrsiwACCCCAAAIIIIAAAgiUTiCRAX+6Fv6//e1vbvK+PfbYw7Xk77333k5p7dq1NmDAANttt91q9AYoHWF1X4mAv7rzn9QjgAACCCCAAAIIIIBAcgUSGfBrDP/IkSPd+P1HH33UfvjDH7pu/MOHD7df/vKXdtNNN1m9evVsx44dbsK+wYMH21VXXWU33nij++9spRMg4C+dNVdCAAEEEEAAAQQQQAABBPIRSGTArwQsWLDA+vTpY++9914qPfvvv79r3Vd3fs3er+D/d7/7nbVo0cKmTZtmRx11VD5pZ98IBAj4I0DkFAgggAACCCCAAAIIIIBADAKJDfjVej937lzXqv+nP/3JzcL/m9/8xk499VQ3Y783Wd8f//hHN5mfZu7Xf2crrQABf2m9uRoCCCCAAAIIIIAAAgggEFYgsQG/PwFff/21NWrUaKeAftmyZW5M/+677x42vewXsQABf8SgnA4BBBBAAAEEEEAAAQQQiEigIgL+iNKa6NO8/fbbds4559iIESPcCgWZNi0/eO+999qsWbPs3XfftQ4dOthZZ53lJi5s1apV2sM2b95sM2fOtPHjx9ucOXOsQYMG1q1bNxsyZIgdd9xxVrdu3YJtCPgLpuNABBBAAAEEEEAAAQQQQCBWgcQH/Nu3b3eB7auvvmpvvfWWffTRR/bd737XjjjiCOvRo4ftu+++Fd+VXz0VrrjiCps9e7ZNmjQpY8C/ePFiN0Hh/PnzrV27dta6dWvTsZrnQBZjx461Aw88sMYDo2B/9OjRdsMNN1jTpk2tffv2tnXrVps3b57795tvvtmds379+gU9aAT8BbFxEAIIIIAAAggggAACCCAQu0CiA/7333/ffvWrX7nZ+tNtClgvuugi+/Wvf+0m7qu0TfMUvPnmm3b55ZfbkiVL3O1nCvhXrVpll156qb3yyis2ZswYu/DCC12QvmHDBrv99tvdqgaqNFBw37hx4xTF1KlTbdCgQda1a1e3bKEmPtR1NSnilVdeaZ988klqIsRC/Aj4C1HjGAQQQAABBBBAAAEEEEAgfoHEBvyffvqpC3Cfe+45N2HfmWeeaZ07d3bd0RXkvvHGG25JPrVuX3bZZS7QbdKkSfxiEV3h448/trvvvtvuv/9+d0YF6Z999lnGgH/69OnWu3dvGzp0qEur5jTwti+//NIF7y+//LLNmDHDOnXq5P60du1a19Vfrfn+/+4dpx4FWgmhf//+O50zbDIJ+MNKsR8CCCCAAAIIIIAAAgggUFqBRAb8aoFWK/Y111zjZum/7rrrXPfz4LZmzRr394cfftiN+iXrAwAAIABJREFUT1dwWwmbt8LAuHHjrGPHjnbrrbe6Cowbb7wxbcC/ZcsWl06ZKEjv3r37TslULwi1+t955502bNgw9/eFCxdar1697IQTTnCt+0FD9Ro499xzbePGjfbEE0+41v98NwL+fMXYHwEEEEAAAQQQQAABBBAojUAiA/7169e7bu4ffPCBTZw40fbZZ5+MGsuXL7e+ffva9773vbRBbWkY87uKAv677rrLTbh3/PHHu9b6m266yY2zT9elXy31559/vq1cudKeeuopO+igg3a6oCbjO/bYY12vCFUMqMfAk08+6SYCVEWC/gkuW+iveFCFQ5cuXfJLiJkR8OdNxgEIIIAAAggggAACCCCAQEkEEhnwr1692k1c16ZNm1TwmknDC1o1e/3kyZOtZcuWJYGL+iLZAn4NW1BLvLZMLfGa2PDss8+2PffcM+WgwP/qq6+u0eofvO9s1w2TRgL+MErsgwACCCCAAAIIIIAAAgiUXiCRAb/Xwi+OdF3R/Uz57Ft63vBXzBZ4pwvmg2dOt0+YYD7MPtlSQcAfPo/ZEwEEEEAAAQQQQAABBBAopUAiA34BqLVe68SrW/qJJ56Ycem91157zY1dv/766ytmDH+6DK7EgF9zBHz/o8dccr5YvrCUz23R1/pW2yPdOf6+d/+iz8UJEEAAAQQQQAABBBBAAIFMAkce+Z/YoxxbYgN+ddXXbPT33HOPW5pPy+81b948ZaSZ+p999ln77W9/6yoERo0aVVGz9Aczm4C/tI8/AX9pvbkaAggggAACCCCAAALVKlD1Ab83Zv+ll14q+Bno2bNnrR3D/9FHH7k5DbSp58Pee++9k5PXpX/fffd1Ex2qckSrAAwePNgefPBBN5lfus2raJg6daqbAyDfjS79+YqxPwIIIIAAAggggAACCCBQGoFEtPAT8Buz9JfmeU9dxWvhb9xrbImvzOUQQAABBBBAAAEEEEAAgdIIJCLgL01Sk32VbF36t2zZYsOHD3crFsyePdu6d+++U2K81vw777zThg0b5v6uMfa9evWyE044Ie3kh17PAZ0/0+z/udRo4c8lxN8RQAABBBBAAAEEEEAAgfIIEPCXx32nq+aaLX/69OnWu3dvGzp0qJvboFGjRqlzfPnll3bllVfayy+/bDNmzLBOnTq5v61du9ZNZDhv3rwa/907UJUHffr0sf79++90zrAsBPxhpdgPAQQQQAABBBBAAAEEECitQEUE/J999pkLWpcuXZrSOfjgg11gu8cee2Scwb+0lMVdLVfAv2rVKjcO/5VXXnEt/eedd54L+jV54e23324jR450f9ffGjdunLoZjc0fNGiQde3a1U2AeMABB9iOHTtswYIFrpJg5cqVpn3090I2Av5C1DgGAQQQQAABBBBAAAEEEIhfINEBv4LZW2+91e6++25bv379ThpNmzZ1Qau6u+v/V/KWK+BX2ubOneuWKlyyZIm1a9fOWrdubcuWLbP33nvPevToYWPHjrUDDzywBoMMb775ZvePjNq3b29bt251FSj6d/13TexXv379gvgI+Ati4yAEEEAAAQQQQAABBBBAIHaBxAb8ClR/8Ytf2P33328tWrSwU045xQ455JAUyN/+9jebNWuWrVmzxi677DLXJb1Jkyaxg8V1gTABv669YsUKu/fee13aNTN/hw4d7KyzznJd91u1apX29jZv3mwzZ8608ePH25w5c6xBgwbWrVs3V3lw3HHHWd26dQtOFgF/wXQciAACCCCAAAIIIIAAAgjEKpDYgP+5556z888/v0ZX9KDEv//9bzem/fXXX7dp06a5Vm620goQ8JfWm6shgAACCCCAAAIIIIAAAmEFEhnwe7PSv/jii258+WGHHZYxPW+//badc845duKJJ7ru/w0bNgybdvaLQICAPwJEToEAAggggAACCCCAAAIIxCCQyIB/9erV1q9fPzdGXeP3d91114xJ37hxo/3sZz+zjz/+2CZOnGjNmzePgYlTZhIg4OfZQAABBBBAAAEEEEAAAQSSKZDogL9NmzY7zTofZNy0aZNbd15j2ydPnmwtW7ZMpnQtvSsC/lqasSQLAQQQQAABBBBAAAEEKl4gkQG/12qvIH7ChAm21157ZYRWy/4FF1xgqhzI1Rug4nMrgQkg4E9gpnBLCCCAAAIIIIAAAggggICZJTLgV8488sgjNnDgQLds3NVXX+3WnA9umn3+zjvvtOuuu879r1r62UorQMBfWm+uhgACCCCAAAIIIIAAAgiEFUhswP/hhx+6WfpfffVV69u3r1100UV2+OGHu/Xit23b5taif/zxx23KlCl2/PHHu/H7++yzT9h0s19EAgT8EUFyGgQQQAABBBBAAAEEEEAgYoHEBvxK51/+8he37J7Wjs+0denSxe655x474ogjIqbhdGEECPjDKLEPAggggAACCCCAAAIIIFB6gUQH/OLYsGGDPffcc64l/80337Q1a9ZYixYt7JhjjnEt/6eeeqo1adKk9HJc0QkQ8PMgIIAAAggggAACCCCAAALJFEh8wJ9MNu7KEyDg51lAAAEEEEAAAQQQQAABBJIpQMCfzHypmLsi4K+YrOJGEUAAAQQQQAABBBBAoMoECPirLMOjTi4Bf9SinA8BBBBAAAEEEEAAAQQQiEaAgD8ax6o9CwF/1WY9CUcAAQQQQAABBBBAAIGECxDwJzyDkn57BPxJzyHuDwEEEEAAAQQQQAABBKpVgIC/WnM+onQT8EcEyWkQQAABBBBAAAEEEEAAgYgFEhHw79ixw7788ktr3LixNWzYMOIkcro4BQj449Tl3AgggAACCCCAAAIIIIBA4QKJCPjXrVtnAwcOtJYtW9qYMWOsbt26tmjRIttll13s0EMPtXr16hWeQo6MVYCAP1ZeTo4AAggggAACCCCAAAIIFCyQiIB/9erV1q9fP2vTpo0L+Ddu3Fjj39Xyz5ZMAQL+ZOYLd4UAAggggAACCCCAAAIIJCLgX7t2rZ1//vku0H/88cetSZMmBPwV8mwS8FdIRnGbCCCAAAIIIIAAAgggUHUCiQj4v/nmGxs5cqTddNNNBWdAz549bfLkyW5YAFvpBAj4S2fNlRBAAAEEEEAAAQQQQACBfAQSEfDrhpctW2ZXX321zZw5M5/7T+1LwF8QW9EHEfAXTcgJEEAAAQQQQAABBBBAAIFYBBIT8Hup27Jli61cudIGDx5s++23n2v11+R9uTZN9NesWTM34R9b6QQI+EtnzZUQQAABBBBAAAEEEEAAgXwEEhfw6+aDk/gxaV8+WVrafQn4S+vN1RBAAAEEEEAAAQQQQACBsAKJDPjD3jz7lV+AgL/8ecAdIIAAAggggAACCCCAAALpBBIf8G/bts3mz59vs2bNsoULF6bScOSRR1qPHj3s6KOPtkaNGpG7ZRIg4C8TPJdFAAEEEEAAAQQQQAABBHIIJDrg//DDD23YsGH29NNPZ0zG6aefbmPGjLH999+fzC6DAAF/GdC5JAIIIIAAAggggAACCCAQQiCxAf+qVavs0ksvtWeffdY6duxo/fv3t4MPPjiVpKVLl9pjjz1mb731linoHzdunLVq1SpEktklSgEC/ig1ORcCCCCAAAIIIIAAAgggEJ1AYgP+Rx55xAYOHGhDhgyx2267zZo2bbpTqtevX2/XXnutPfDAAzZp0iTr169fdDKcKZQAAX8oJnZCAAEEEEAAAQQQQAABBEoukMiAf9OmTa4r/+LFi23KlCnWtm3bjDDLly+3vn37msb033HHHaGW8Cu5ci2+IAF/Lc5ckoYAAggggAACCCCAAAIVLZDIgD+fZfm8yoEVK1bY5MmTrWXLlhWdIZV28wT8lZZj3C8CCCCAAAIIIIAAAghUiwABf7XkdEzpJOCPCZbTIoAAAggggAACCCCAAAJFCiQy4P/666/tmmuuccvw0aW/yByO+XAC/piBOT0CCCCAAAIIIIAAAgggUKBAIgP+/4+9c4HfbKr3/2JmMIwzMTho3JUUuSSVLu6RiEIS1UxKhDIpFSEpSURF6ZAubnWo1HGEE3WSOLqdjlIuldtxqdwvE2P4v977fz7z+s6avZ+99/Ps27N/3/16zavMPM9+1vqstb7r+/lemct3v/vdsPvuu4d3v/vd4YQTTgjLL7/8IlN84IEHwkc+8pFw5plnhrPOOivst99+Q8LgXxsWASf8wyLn33MEHAFHwBFwBBwBR8ARcAQcAUegXgQ6S/gffPDBpC3fhRdeGDbccMOw5557hpe//OVhypQpYd68eeG6665L/u2GG25I/o22fMstt1y9aPnbF0HACb9vCkfAEXAEHAFHwBFwBBwBR8ARcAS6iUBnCT9w3XvvveHII48MZ599diZ673znO8OnPvWpsPLKK3cT4Z6Pygl/zxfYp+cIOAKOgCPgCDgCjoAj4Ag4AmOLQKcJP6g+88wz4cYbbwyXXnppuPbaa8MTTzwRll566fCKV7wi7LTTTuGFL3xhWHzxxcd2AcZ94E74x30FffyOgCPgCDgCjoAj4Ag4Ao6AI9BXBDpP+PsKfF/m5YS/Lyvp83AEHAFHwBFwBBwBR8ARcAQcgb4h4IS/byva8Hyc8DcMuP+cI+AIOAKOgCPgCDgCjoAj4Ag4AgURcMJfECj/WDoCTvh9ZzgCjoAj4Ag4Ao6AI+AIOAKOgCPQTQSc8HdzXcZmVE74x2apfKCOgCPgCDgCjoAj4Ag4Ao6AIzDBEHDCP8EWvOrpOuGvGlF/nyPgCDgCjoAj4Ag4Ao6AI+AIOALVIOCEvxocJ+xbnPBP2KX3iTsCjoAj4Ag4Ao6AI+AIOAKOQMcRcMLf8QXq+vCc8Hd9hXx8joAj4Ag4Ao6AI+AIOAKOgCMwURHoJOF/8sknw29+85uw1FJLhQ033DBMmjQpc33mz58frr322vCHP/wh7L333mHatGkTdS1bmbcT/lZg9x91BBwBR8ARcAQcAUfAEXAEHAFHIBeBThL++++/P+yzzz5hzTXXDKecckqYOnVq5kTmzp0b5syZE2677bZw3nnnhRkzZuRO2j9QHQJO+KvD0t/kCDgCjoAj4Ag4Ao6AI+AIOAKOQJUIdILwP/vss+GRRx4JTz/9dDK3Bx98MBxwwAFh9dVXD8cdd1zi6c96fvvb34YjjjgirLDCCuGcc84Jyy23XJX4+LtyEHDC71vEEXAEHAFHwBFwBBwBR8ARcAQcgW4i0BnCf9ZZZ4X9999/aJSOOuqocMwxxwwM/x/65f7FTASc8PvmcAQcAUfAEXAEHAFHwBFwBBwBR6CbCHSC8APN3/72t/Cxj30sCc2fN29ewHO/7LLLhuc973lh8cUXz0RvypQpYeuttw6zZ88Oyy+/fDdR7vGonPD3eHF9ao6AI+AIOAKOgCPgCDgCjoAjMNYIdIbwWxTL5PCPNfo9GLwT/h4sok/BEXAEHAFHwBFwBBwBR8ARcAR6iUAnCX+ZKv29XJUxmpQT/jFaLB+qI+AIOAKOgCPgCDgCjoAj4AhMKAQ6Sfgn1AqM+WSd8I/5AvrwHQFHwBFwBBwBR8ARcAQcAUegtwh0mvBTvf++++4Lt9xyS/j73/8ebr755syFmD59eth3333DtGnTertYXZyYE/4uroqPyRFwBBwBR8ARcAQcAUfAEXAEHIEQOkv4H3/88XDCCSeEz3/+8+HRRx/NXasddtghnHfeeWHGjBm5n/UPVIeAE/7qsPQ3OQKOgCPgCDgCjoAj4Ag4Ao6AI1AlAp0l/JB3PPZU6t92223DS1/60oEt99zDX+W2KP4uJ/zFsfJPOgKOgCPgCDgCjoAj4Ag4Ao6AI9AkAp0k/HPnzg1z5swJP/jBD8I3v/nNhPAvtthiTeLiv1UQASf8BYHyjzkCjoAj4Ag4Ao6AI+AIOAKOgCPQMAKdJPxqy7fSSiuF008/PfHy+9NNBJzwd3NdfFSOgCPgCDgCjoAj4Ag4Ao6AI+AIdJLwP/jgg+Ftb3tbmDlzZjjllFPC1KlTfaU6ioAT/o4ujA/LEXAEHAFHwBFwBBwBR8ARcAQmPAKdJPzz588Pxx57bLj22muTkP5VVlllwi9UVwFwwt/VlfFxOQKOgCPgCDgCjoAj4Ag4Ao7AREegk4SfRfnDH/4QZs+eHXbdddfwgQ98ICy55JITfa06OX8n/J1cFh+UI+AIOAKOgCPgCDgCjoAj4Ag4At1sy/fMM8+Ehx9+OFxzzTXh4IMPDquvvnrYfvvtwzrrrBNWXXXV1GVbaqmlwiabbOKGgYY3tRP+hgH3n3MEHAFHwBFwBBwBR8ARcAQcAUegIAKd9PCraN/ll19ecBoh7LDDDoFWfjNmzCj8Hf/g6Ag44R8dQ3+DI+AIOAKOgCPgCDgCjoAj4Ag4AnUg0EnC/9hjj4Vzzz038fIXfaZPnx723XffMG3atKJf8c9VgIAT/gpA9Fc4Ao6AI+AIOAKOgCPgCDgCjoAjUAMCnST8NczTX1kTAk74awLWX+sIOAKOgCPgCDgCjoAj4Ag4Ao7AiAg44R8RwIn+dSf8E30H+PwdAUfAEXAEHAFHwBFwBBwBR6CrCDjh7+rKjMm4nPCPyUL5MB0BR8ARcAQcAUfAEXAEHAFHYMIh0EnC70X7xmcfOuEfn7XykToCjoAj4Ag4Ao6AI+AIOAKOwMRCYOwJ//LLLx822mijpGXfiSeeGJZbbrmJtYItz9YJf8sL4D/vCDgCjoAj4Ag4Ao6AI+AIOAKOQAYCnST8eas1d+7c8Mgjj4RLL700nHzyyeEd73hHmDNnTpg8eXLeV/3fK0bACX/FgPrrHAFHwBFwBBwBR8ARcAQcAUfAEagIgbEk/HbuV111VXjnO98ZPv/5z4ddd921Ilj8NUURcMJfFCn/nCPgCDgCjoAj4Ag4Ao6AI+AIOALNIjD2hP/RRx8NBx10UFh66aXDKaecEqZOndosghP815zwT/AN4NN3BBwBR8ARcAQcAUfAEXAEHIHOIjD2hJ/wfsL5b7vttnDeeeeFGTNmdBbsPg7MCX8fV9Xn5Ag4Ao6AI+AIOAKOgCPgCDgCfUBg7An/PffcE97+9reHJZdcMpxzzjletK/hXemEv2HA/eccAUfAEXAEHAFHwBFwBBwBR8ARKIjA2BL+p59+Otx9993hi1/8YjjppJPCUUcdFY455pgwadKkglP3j1WBgBP+KlD0dzgCjoAj4Ag4Ao6AI+AIOAKOgCNQPQKdJPz3339/2GeffcLll19eaMYve9nLwte+9rWw/vrrF/q8f6g6BJzwV4elv8kRcAQcAUfAEXAEHAFHwBFwBByBKhEYa8K//PLLJ5X5yeHfcMMNq8TF31UQASf8BYHyjzkCjoAj4Ag4Ao6AI+AIOAKOgCPQMAKdJPwNY+A/NwICTvhHAM+/6gg4Ao6AI+AIOAKOgCPgCDgCjkCNCDjhrxHcifBqJ/wTYZV9jo6AI+AIOAKOgCPgCDgCjoAjMI4IjAXhp0DfXXfdlbTe07PmmmuGmTNnhsmTJ48j7r0ZsxP+3iylT8QRcAQcAUfAEXAEHAFHwBFwBHqGQKcJP0T/oosuCscff3y44YYbFoF+vfXWSyrz77nnnk78W9qYTvhbAt5/1hFwBBwBR8ARcAQcAUfAEXAEHIEcBDpL+CH7p5xySjjuuOPCo48+GiD3a6yxxoLp3H777eGmm25K/vuEE04Ihx12mJP+Fra7E/4WQPefdAQcAUfAEXAEHAFHwBFwBBwBR6AAAp0l/D/96U/DW97ylrDSSiuFz372s2HbbbcNiy+++IIpPfPMM+HKK68MH/rQh8Jf//rXcPHFF4fNN9+8wJT9I1Ui4IS/SjT9XY6AI+AIOAKOgCPgCDgCjoAj4AhUh0AnCf/8+fPDUUcdFb7+9a+Hc889N2yzzTaZM77qqqvCvvvuG2bNmpVEA0yaNKk6dPxNuQg44c+FyD/gCDgCjoAj4Ag4Ao6AI+AIOAKOQCsIdJLwP/jgg+Ftb3tbWH755cPpp58ell122UxwCPc/6KCDwty5c8NZZ50Vpk+f3gqQE/VHnfBP1JX3eTsCjoAj4Ag4Ao6AI+AIOAKOQNcR6CThv//++8M+++wTqMRPHv/UqVMzcYToz5kzJ6ngf95554UZM2Z0HfNejc8Jf6+W0yfjCDgCjoAj4Ag4Ao6AI+AIOAI9QqCThF9e+8ceeyx89atfDcstt1wm5EQD7LfffmHatGm50QA9WrfOTMUJf2eWwgfiCDgCjoAj4Ag4Ao6AI+AIOAKOwEIIdJLwP/vss4ln/+Mf/3g444wzwt577x0WW2yxRZaOz11wwQXhgAMOCIcffng48sgjUz/na14fAn0k/E//5Sdh/n2/C88+dEd4dt4T9YE3xJsXm7J0WOw5q4dJ/7xBmLzWVkO8wb/iCDgCjoAj4Ag4Ao6AI+AIOAITBYFOEn7Ap+XeXnvtFf785z8nRJ6c/pVXXjmp1E+F/nvvvTecc8454VOf+lRYe+21E+K//vrrT5R1KzXPJ598MlxyySVJjYNrrrkmTJkyJel6cOCBB4Ytt9xyoe4HpV4cQugT4X/2Hw+Fp35zTnjm7/+/3WPXn8VXWC8sscnbwmJLPafrQ/XxOQKOgCPgCDgCjoAj4Ag4Ao5ACwh0lvDjvf/e974XPvCBD4Tbb789E5o11lgjfO5znwtvfOMb3bufghJk/8QTTwxHH310Uvxw4403DvPmzQvXXXdd8t/HH398EiExefLkobZfnwj/k9d+MSH78596IvzjoXvD03MfDs8+88xQuNT1pcUWXzxMnjo9LPWclcOkJZYOkP4lX3FIXT/n73UEHAFHwBFwBBwBR8ARcAQcgTFGoLOEX5hSjO/UU09NvPkPPPDAAqip4I/X/9BDD02K+/mTjsC3vvWtsP/++4fXvOY1SY0DDCQYU375y1+GQw45JImUoNjhK1/5yqEg7AvhJ4x/3u8uSsj+Y3ffFJ59tltEP16cxRZbPExbdb2E9E/ZYA8P7x9q9/qXHAFHwBFwBBwBR8ARcAQcgX4j0HnCL/gJ43/44YeTcH7C+mm/x//6k42AChrizb/44ovD5ptvvtCHr7jiirDHHnuE2bNnJ1EASy65ZGk4+0L4n7zutPDM3/4YHv/rn8O8xx8sjUMbX5iyzHJhmZXWDouv+IKw5MsPbmMI/puOgCPgCAyNwPx7fxuevu3qTtZL0aRUN2Xymq8Ok1beaOi5+hcdAUfAEXAEHIG2EBgbwm8BIiSdEPS0Qn5tAdnF3/3Vr34Vdtlll7DddtuldjD429/+Ft761reGJ554Ipx//vmJ97/s0xfC/4/LDk8K9D18+286F8aftSaE909fY5OAQrrUjieWXTr/vCPgCDgCrSEw74//Fp6+5fLWfn+YH578vB3ClBfsMsxX/TuOgCPgCDgCjkBrCHSO8KvAHJ78PffcMxUYKviT309e+jbbbOOe/ozt8+1vfzu85S1vCcccc0zyJzaQzJ07N8yZMyd85StfCT/72c+GCuvvC+HvyzzYCs8+8ffw9G0/C/PvvDY8+9TjrQmXIj+82BLLhEmrvSJMXvNVYbGlV1joKz6PIghW+5m09ejLOlSLlL9tFATw7D/1izOTV8y9/87w1GN/76yhFcPqEtNWCFNnrJaMd4mXvnshT39fzofPY5QdPdx3Xd4Oh5t/yxFwBMoj0CnCj8f5sMMOS/L13/ve94aTTz45LLXUUgvNypJU/uGII45I/iyzzDLlZ9/zb2AYoeghRQ0h9mnPcccdlxhOzj333LDPPvuURqQvRLkv80Bp+8dPPhXC/Hml17LVL0yaEpba6sgFpN/n0epqhPB/68Eo+rCfWkbTfz5CQClUkP0nH/nrWOCz5D+tlJB+m0LlcqrlpevZveHytuX95D/vCPQYgc4Qfoj84YcfHk477bSw3nrrJcX4yC2P88rx/N95551JG77PfvazSSG/E044ITEUDFtpvq/rW4TMF/nMIHz6QpT7Mo95N14cnv7Tj8L8p+aGJ/765zB/3j86vb0nTVkqLL3S2mHSElPD5HW2C1NeuFsyXp9HO8sWrwej6MN+agdN/9UsBPqSQuVyqp093td7o0/ydt4fvh/m3/HzzkcZagcn0RarbxGmrL9rO5u65l/ty3r0ZR41L3fq6ztD+K+88sqktZ6tJp8HCDnqBx10UFJp/qKLLgqbbbZZ3lcm1L8XIfNFPuOEv7vb5jlrvSQZ3NRdTkv+9x+Xfzi5YB+96/edJ/tCFeVt2ZkvCly4S+3wGZ9Hy9vNrgdD6cN+ahlS//kIgb4YWF3etre1+3hv9EXeQsqevvU/2tscI/zy5HW37x3p78t69GUeI2zPkb7aCcI/f/78cOyxx4azzjor0EYO0l/0+f73v5+05yM64Mgjj/RCfga4ImS+yGey1gIDy9XHvDz554f+8quiS9aJz4kov/rY65Lx+DzaXRZfj3bxj39d66G/H/fzzTxmbzkzvHOrmd0COmc0Z//krvC1/7xroU/1YR4ub9vdhi5v28W/7/L2kg9tFqYvPXksHQ8PP/F02Pmzv1ywRH2Qt31Zjz7Mg5bobT2dIPyPPvpo4qknrB/ST8u9oo8qza+yyiqpleiLvqePn6MY3wEHHBDOOOOM8J73vCd1iiL8GFr22muvUjB4REUpuPzDjoAj4Ag4Ao6AI+AIOAKOgCMwARGY8IT//vvvTwrGrbnmmoFCc1OnTi28DVTE77bbbgvnnXdemDFjRuHv9v2DTVTp7zuGPj9HwBFwBBwBR8ARcAQcAUfAEXAExhWBTnj4nfDXs32ocbDLLruE7bbbLjX64e67704MLU899VQ4//zzwxprrFHPQPytjoAj4Ag4Ao6AI+AIOAKOgCPgCDgCjSPQCcL/xBNPhPe///3hnnvuSVryLbfccoWBePjhh8O73vWuJCrg9NNPD8suu2zh7/b9gw8++GDYb7/9wnXXXRdSpe/wAAAgAElEQVQuvvjisPnmmy805SuuuCLsscceSTeEE088cZGOCH3Hx+fnCDgCjoAj4Ag4Ao6AI+AIOAKOQJ8R6AThB2BC+Wmzl0ZMBy3A9ddfH3bbbbcwa9asQD76pEmT+rxepedGbv7++++fFEL8whe+ENZee+3w7LPPBvJIDjnkkHDHHXeULpRYehD+BUfAEXAEHAFHwBFwBBwBR8ARcAQcgcYR6AzhF3HfeeedE/K/zDLL5ILx+OOPhzlz5iSE9Xvf+17Ydtttc78z0T4ARscff3zyh+iHjTfeOMybNy/x+vPf/D2F/SZPnjzRoPH5OgKOgCPgCDgCjoAj4Ag4Ao6AI9BrBDpD+J988smkrd7JJ58c9t5774SIUsQv66FI3xFHHBEuuOCC8O53v7uwkaDXq5kxObC95JJLkg4I11xzTZgyZUpiHDnwwAPDlltuGRZffPGJCIvP2RFwBBwBR8ARcAQcAUfAEXAEHIFeI9AZwg/K9913X9I+7vvf/37ifYaU7rjjjmG99dZbsAg33XRTuOyyy8KVV14ZaOf32te+Npx22mnhec97Xq8XyifnCDgCjoAj4Ag4Ao6AI+AIOAKOgCPgCJRBoFOEn4E/8MADSQG5L33pSwmhz3owCLz3ve8Nhx12WFhxxRXLzNk/6wg4Ao6AI+AIOAKOgCPgCDgCjoAj4Aj0HoHOEX4Qp6jczTffnHj6qSRPfj/kn7ZxG220UeL1J9d/5syZYbHFFuv9IvkEHQFHwBFwBBwBR8ARcAQcAUfAEXAEHIGyCHSS8JedhH/eEXAEHAFHwBFwBBwBR8ARcAQcAUfAEXAEFkbACb/vCEfAEXAEHAFHwBFwBBwBR8ARcAQcAUeghwg44e/hovqUHAFHwBFwBBwBR8ARcAQcAUfAEXAEHAEn/L4HHAFHwBFwBBwBR8ARcAQcAUfAEXAEHIEeIuCEv4eL6lNyBBwBR8ARcAQcAUfAEXAEHAFHwBFwBJzw+x5wBBwBR8ARcAQcAUfAEXAEHAFHwBFwBHqIgBP+Hi5q3VOibeJ9990XbrnllrDsssuGF77whWGJJZao+2f9/Y6AI+AIOAKOgCPgCDgCjoAj4Ag4AiUQcMJfAiz/aAj33ntvOPLII8PZZ5+9AI7ll18+zJkzJ7znPe8JK664osPkCDgCjoAj4Ag4Ao6AI+AIOAKOgCPQAQSc8HdgEcZlCHj1IfVXXXVV2HnnncNGG20U/vKXv4QLL7wwPPDAA2G99dYLp556athhhx3CYostNi7T8nE6Ao6AI+AIOAKOgCPgCDgCjoAj0EsEnPD3clmrn9T8+fPDscceG84666xw5plnhp122mkBqf/b3/4WPv7xj4cvfelLSYj/KaecEt7xjneEyZMnVz8Qf6Mj4Ag4Ao6AI+AIOAKOgCPgCDgCjkAhBJzwF4LJP3T77beHt771rWHDDTdMCP3UqVMXAuXpp58O3/jGN5LQfp7jjz8+HHDAAU76fes4Ao6AI+AIOAKOgCPgCDgCjoAj0BICTvhbAn7cfvamm24Ke+21V9h9993DUUcdlTp8ivl9+9vfDgcddFCYN29eOOOMM8Lee+/t4f3jttg+XkfAEXAEHAFHwBFwBBwBR8AR6AUCTvh7sYz1T0Ie/nXWWSecfvrpSeh+2gPpv+CCCxLvPsX88PpvueWW9Q/Qf8ERcAQcAUfAEXAEHAFHwBFwBBwBR2AhBJzw+4YohMDcuXOTcP3zzz8/XHTRReG1r31t5vcI7z/55JPDRz7ykbD11luHc845Jzz3uc8t9Dv+IUfAEXAEHAFHwBFwBBwBR8ARcAQcgWoQcMJfDY4T4i1XXHFF2GOPPcJrXvOapHjfyiuvnDnvxx9/PBx++OFJIT8q97/vfe/z0P4JsUt8ko6AI+AIOAKOgCPgCDgCjoAj0BUEnPB3ZSXGYBx4+SHxp512Wnjve98bTjzxxLDMMstkjlx5/2uvvXb46le/GpZbbrkxmKUP0RFwBBwBR8ARcAQcAUfAEXAEHIF+IOCEvx/rWMksnnzyyfDTn/40Cdun1R6e/F133TU8//nPX+Cdv+2228K+++4brrnmmlzS/49//CMcdthhyWcp5rfeeutVMs6mX6JihLfeemsyn7hDQdPjGfb3iLr4xCc+Ebbaaquw4447jm3ExX333Ze0gXzXu94VXvKSlwwLR+vf46x997vfDUcffXRS72Icn76cDd9T3dl9fdlTLm+7s6cYSR/kre8p31NVI+DytmpER3tfnXLKCf9oa9Obb0PwIbPk28fP29/+9nDssceGNddcM/mnP/zhD2H27Nnhv/7rv8IhhxwSPvWpT6UW8UOQ8L2LL754rAk/qQx0G3jggQfCl7/85aQg4bg9dE047rjjkj/Pe97zkjoML37xi8dtGuHRRx9N0kO+/vWvJ4YL9uvMmTPHbh433HBDsqd+//vfh49+9KPJOZkyZcrYzaMPZ8P3VLe2XR/2lMvbbu2pPshb31O+p+pAwOVtHagO98665ZQT/uHWpVffUr495OnII48M++yzT0I+rrzyyiT//he/+EXinef/77DDDoln+Nprrw0HHnhg+O1vfxve9ra3JeH9cU7/gw8+GPbbb79AKgDvXmGFFcYSNxUhhJxRjHDFFVccy3ngxWTNttlmm8RoMXny5LGcBwYnUkowNr3xjW8cy0gFdbPgXHzhC19IjDDj+PTlbPie6s7u68uecnnbnT3VF3nre8r3VNUIuLytGtHh31e3nHLCP/za9OabEHuIE97fuLgeXu1Pf/rT4aSTTkrCjmnJt9deeyUkCwL8nve8JwnZ32ijjRLSD5mESGJE+OxnP5t4LiE1GBH4zrg+zzzzTODPuJJk4Y5wX3zxxZM/4/zg7WAtxnlPIdxZj3H07Nu905ez4XuqOxKhL3vK5W139lRf5K3vKd9TVSPg8rZqRId/X51yygn/8OvSm29C9CHlWWHeXDBnnHFGOOKII5I58/8JR4ZskQpAPjXV+HmWXXbZJOf/5ptvTsKv+TcK/Y1r3ntvFtkn4gg4Ao6AI+AIOAKOgCPgCDgCEw4BJ/wTbskXnXAe4ecbkP5vfOMbYc6cOYmnn/+/5ZZbJi/DOkg+/5lnnhm+//3vJ7nur371q8Ohhx4a3vCGN4yVVxzrGmFz//zP/9yY95jf5E+VXnfSKCiaOO6dETAayZA0zkf1r3/9a3JuxjlCpK2z8etf/zq84AUvGNgRpMze8D1VBq16P9vGnqpjRi5v60B1+Hf2Qd76nhp+/ev4Zh/2lMvbOnbG8O9sek854R9+rXrzzfPOOy+pvP8v//IvSeXzrDBp5fp85CMfCS972cvC1772tbD++uv3BgdVKyUq4fjjj28kP1y/SVoEv0mExKgP6RTUYiAvmRaK45ofjuGFPP2lllpqrGsnUHWVmgPUTRjX2gltno2DDjookUsYJpdYYomRjofvqZHgq/TLbeypSifwfy9zeVsHqsO/sw/y1vfU8Otfxzf7sKdc3taxM4Z/Zxt7ygn/8OvVm2+Si7/nnnuGf/qnf0pC+wcRRBX4I4Sfqv5U6F9yySUbx+KRRx4Jl19+ebj00kvD0ksvnbQPJKpglNSB+++/Pxx88MHhW9/6Vpg1a1b43Oc+V6uHXAIYQgPRx/Dyyle+cmQsr7vuumT8d999d1JH4d3vfnel0QPxAInwuOWWW8I999wTJk2alBR4XGmllUaex/e+972E6IENhoudd9555HdmvYC1uP3225OK/1V64YmyOOqoo5IaGBS8JB1G3S7qmAzzALf/+Z//CR/60Icq84q3eTaIGKIwKPVDRjWINbmnWF95VDgfjP2FL3zhyEaLpvcU88DYe9ddd4X//d//TaItiFYZtX5G03tKkWjI9zvuuCO87nWvC7vvvnuYMWPGSEexaXnLWhBR9+///u/hL3/5S9huu+3CLrvsMrLMbfps4MH+3e9+l9T7WWaZZcIGG2ww0v3NIvblbDS9p/pwh7P+FJM+99xzk1TSqoort7mnaIO9xhprhOc+97kj3xtNy1vV8aIbVJXFlZs+G325wzkfTvhHuur78eX58+cnBffI0ccTyf/nAs567r333oSIEWr7b//2b432Qufw/ed//mfiKb3pppsWGiJC5ZRTTkkE5LAPHkBSEyhGWNWFkTaWmOyfffbZYeuttx5ZidZvXX311UkdhXe84x2VEth4LuwFogkYvx6Izcc+9rHw/ve/fyRjkMgrqQ4YdEYlGIP2BAR5jz32SLpKYMiqkvRz8WGweNOb3lR7tAWdMSDHkAHOM38GneUy56SNs0EhPYx4KA3nn3/+yGeyyT2VdjYgyqRFjSpfmtpTEIGrrroq2Ud0a9HDPUHEBfMZ5WlqT2E0wvCmWjMaM2SZFp8o1KM8TclbDC7snwsvvHCh4cZddIaZS1Nng9+BmJHyZ/cUc8AgSqrgKLK+L2ejqT3VlzscYs7dzRnnDqyyo1LbewqdFn1q//33H+k+b0reIn8g5q997WuTOwLnWZWkv82zMW53uL0LnPAPczP28DsIApRQcvCLFNr77ne/m3hHOMgoIE09kH1ILB5kwr1f9apXBXpXQvR/8pOfhLe//e3hi1/8YhKt0NWnbrLf1Ly1ZyAEdG5Yd911E48TyigKdl6KSFPjLPI7ePff+ta3hp///OfhhBNOqJz0FxlDFZ+xSg/vq5r0VzHGQe+IzwbGN/YXBox//dd/TbzL4/DYs0FkCl1M7NmogqDVjYNaBGFcJSqFeixPPvlkcr45L0RDYRweJaqq7jnwftt2ljuO++OJJ55IUtIoPvua17ymiWGM/BvaUyi7KP8YEJkHBosvf/nLSXod0QsYx7r86A4nVQsdAoMkBoBLLrlkbObQl7PRpzucPU9HKRWXrpr0132m7J7iniPyc9VVV030Wgxh6FRVOLXqnofef+utt4a3vOUt4Ve/+lXihKua9Nc9jz7c4TFGTvjr3jVj9H4uXfq0//a3v03yyT/wgQ9kemjlEUWo4jlp4iG8iVoD06ZNWyQ0WlEH5MUQmrjttts2MaTSv9EXso/ij2cfryukbKeddkq8MsyPNo8YXjbddNMkRWQcCgcS7kbrSNJEeMaZ9FulZ5xIf9bZOPXUUxNZdMUVV4Ttt9++9Jlr+gtETNGO9KyzzlrobDAO29WESBgMlXVH4Qw7/1/+8pdJ1AteGs6DvPnUBpk9e3YSFt90hNcwc8GIzT2FvKo6emeY8QzznSx5y7sI8Wd9uIf5c8wxxySpVV18su5w5ofx6Oijj050j49+9KNdHP6CMfXhbPTtDmdxvv3tbyckU884kX7tqVe84hXhC1/4wkLRbH/84x8TIx93IPWzuFtIgenyY6MNGec4kf6+3OFO+Lt8QjowNlnf8eAM8g5itSNvEC97U5fzV7/61SSVgLx98i/jR/9eRGGAXPzoRz9KWgiOkgJQZsmKkH2qduLRBH8IAWH+eAOzKvjjveIS2HHHHRv1tJFOgVf/5S9/eUJarJcPrxOX05/+9KdwwQUXJB0P8h6sqewpyEWV4fR5v6t/F+H/zW9+E8gtpZL7MKSfENUpU6aEjTfeuOhPV/45lB5qa3B+Icvk+5bx9HftbPzHf/xHsi8IIYe0FQ33bWtPKVpkww03XORsiKCp4wn/jbwaVMyxjT2FwgN5pFUr+2mTTTZZaJ+q0Cv5shjK8p429hRjeuqppwJFZpGpzANZah9SFu68884k+uI5z3lO8u+DIhbakreqs8Ody9mOZaT+fe211y5kZG3rbAzaN5CaN7/5zUkkySc+8YlCdWf6cDba2lN9u8M51wojJ6wf2SVjX5nw/rb2FEZi7usf/vCHqbWcMLQSkYRDLq9odlvy1spWRRuiT730pS8NH/7wh0uH97d1Nvpwh6fdye7hz9NUJti/xznyCJjPfOYzYbXVVluAhDwKWOSb8qZLeFDNPk1xs8Ke0OyYhNpltMQbayrFwJoi/ZBzvGabbbZZopgpdxRMUYbwZBK6ZZ+sfFlV8v385z9fKA2jyq3MOpBOgWIWR3gg4EnzoLAiIbQooxR2hLRRFC8mbKqcftlll7Xm8ZTys8022yTGJAodIvTLkH6iS8ixgziwp17ykpdUCXnhd8kYB6lcZZVVEiNZUdLfxtnIM4RpbSgmimdj+vTpuVi0uac0XsKVs6Kf7JypU0DIJrI2Phtt7amHH3442TcYvpBLcWE7jDDMjz3GZ8EbskmkT1wzoo09pQ0iWYRnOZ4HBJPCloSS6+EeQDF95zvfuUh0W5vyVp7LLAOLvGkUVsy6HzXHNs8GRju8+D/72c8WITU6N0TxkZZAFCFpChTjTUvR68PZaHNP9e0OZ3+LqBFhSCoVYfFlSH9bewo5y1jZ81nnFzmKsU93CgWecXLFRsw25W18MaOH/+AHP0h0XVIT0GWL5vS3eTb6cIc74c9VE/0DQoCCfO973/sClwICBeKGtxnPD3mCX/nKVxJy01SVfhF+DAwXX3xx2HzzzRdZrEEW6/jDEuy8p4z1d9QdArEn5BKvHl5XrLqEX+IJx8uHMKRjwgorrBDIgUL4cxlQtA7MrbecdyFQqQDPJdBkyzeRSjz8XDo2bB9vGeQFkmmfrGJ+Euysa1t5XuwHikWpJoWNdClK+tl/FP2D8LTZDtEqPZxbKmHHpJ+IEQgQIfKxsavps4FhCJKFZyOteKWUISJyioaQt7mnhP8666wzsLOAzdnk3EOe2YP2aWtPDVJAFe4IeYufLCW06T0VE35qc9gaEEpLQEaBOTmzeM7wEPIQocTdZo0XbcpbEX7uKoypsWFIhg3Gn0f42zwb3FcYtdPmobpA8Z7KKubXh7PR5p7q2x3OvpGhEuMw8olUz5j0o6ugRyKfSTvsgrzVuJFBRCZk1eHgzoY8c2dTIymryHZb8jY+u5D9D37wg8mcSEEgBTQm/aSGYUAmUsxGV7V5NvpwhzvhH5Wtjcn3CU/+zne+kyjQFMYhDJCWYGXbD+FpxotPeBQKoH3KhAhXBZtC9rPaAZYh/IzpxhtvTPKk6qzGnzZ3W28AQcjlBEGG5MfRBlzKXFgoplxghKfacE6EIp/Bm9xkKDweJcgkBbwQ6IcffvgCIwXkDXJGbjLhmZBLDEdEImhPofTZPFOUUDxuXMBFQ7ar2lcQLxRRilXacLphSD+eRJ46W+/lzTtWesDZkn4IA3tFLRsJI6S1pX2aPhvsC/LbSbFJW/9BRCELj7b2lMgXyg3nm8iWrIfzC/nhXGNQtVE/+k4be8p6kzBOcr51Xm3hVGQTyicKErKLcNjXv/71SSTGyiuv3Oqe0o9r7zAmDHLkLjMfPH+MmYgeZBRzxjDAnFC8ORcYve1+bEveKmQfwxBe/li+lCH84NLW2VCeMmP45Cc/mRi32VfUTuFe5+FeIYWEMUJwMIazx9La1vbhbLS1p/p0h+usK4Xn73//+wJjK50tRPrRsyigijGPyBEKd8YthNvYU0qhov5OllGPOeL0QbfiMzh5vvnNb2YWR276Dk+742y0Ic4FUqgs6cewSs0nivJy9xHdY5+2zkYf7nAn/Hmacg/+3Rbes9NBUaBV2jBtPWxe+RJLLJF4BeknnZVXXgWMGBggAISJWsUXgYDATmsJVZbwVzHOYd9BTilzwbNEGDlCMKvCMmFeKkQDwX7Ri1407M8O9T0UYfLxCQ+3Hi9ZkeP2iHjy00KURRQgl03Pgzmg6GMAS3uYC8QA4xbz1DMM6R8K5Aq/JKWH3GQbAm9JPz9H1AiEZ9SWZBUOPfNVUhzY+yg5do2a+P2s35ACQ1g+BaJkdFPqDhXg08ivfZ+qyLP30khmW/ND7tDxhBBspXShmBIFgwEv3jtWseZ7VPFv8uGM//jHP06Mo7R8k7coJssokchTUr/SvOU68xgsIJtrrbVWk9NIlGKMnxi/tJ9UYA0PPgW9Ys9kWcLf6ITMj8lrx/0dOxHS8pKtQWzWrFlJ5FRVbUZHwWAcz8a43+FF14t7HEMrOpWi16xs4j1dLHyHDoJcQsdOi/ZSVBL6IucHucbnub+7dCfadZKnnDRWdfOypF8yIK9IeNG1r/JzfbjDYzw8h7/KHdLyuyQQCH9HIBBujbcPwSfv6ji09UAI4CXG20IFeAp+6CH/kBxpcsLjR50DEC7M33qQeSfKNAISj3rbj1VkGAsh16xR7Gnl32wILUYBiuU19UiJJqeVkCuMRjbsCms4yj1kcvXVV09aJHKZEhkSrxHz4O+JDml6HhAULhzSH7LacHFWyBWNPcxdI/2PPfZYsifSxqp9kab0QAqouUCKAg/5y6SXdEGBztvPkGIIJC3IiF6iJVnbj1VcMEzaUGqwxosMQckKu7Tjl7GS98QpMk3ME3kExhjr8gy5fI49mFaME28NdwwyKkue1TEfK6dQMm2OuIwUrAdrwd7B8E2If1qdDUX84HFuWk5pT/HbRBwxTt1j3GGsU1rXE6VgYOTDE047Lz28k7kij3fbbbfGI6ji9WY8yFRCkhk3YyXagtaCaecahwM1VSBtrAftX5t8MKByngfJW42n62djnO/womtOGDnpjTb9i3OD4ZUuVDzogXEl/KLvr+JzaXvK6oQYKjC0Ei2F0Q9yT1QC94QiXaxe2EYHG84xOhNOlKxCp4o2xGCM3oExg+fPf/5zItu4LzDec1egtzcd3TloLcftDi+yL53wF0FpDD6jw4+lD+smReHs89///d8JiUYwZOVZdmGaIvtc/oT7QSaLVHln7FlFaOw7URzSQpirnjt5SSgnWG1JGUCYbbXVVguRK/X5RNmh00FspLBjUqXyolWxq5iPVaLBEI8einyWUJbBBaMARXPSnjbmwThUvRflEkWzbO/ttkk/a0EHAcJgyT/kISQRpQCLf0zSwJmUCik9XF4YWyARhMvSSQHloenUHBRine2yhTJVfInQdwyBcShmFXu+6DtiLwVEGdmKkVWPWpAhl/JIf5GipEXHVuZzjBF5SDglaRWsCWNFMWZOZZ+77747MQxCLtOK/ZV9X5HPx2Sf78REnWgxQsU5O5BKvJ0YVrIKa6qmR1pR0iJjGuYzdk+VlVPqMsLvWtwHGaWGGWOR74A12BJtITnFfYBBOO0hTJm7xdZYsJ9TuDPdefLqExQZX5HPsKe4z4hmYc9w/9F1g8gR7e8i77GfaftsjPMdzr3B+vPnoYceChRbpkBoWqSp9BCM+6QUQqTVFYVzhVOFu7Tpln1F9pS9p+P9hTyOO7q0oU8RbUS9DdIPcPAwLvRbdJE41Uhn95ZbblkQbYhBlhQLwvjRiYneK1rIr+yZG/R55oGcxyGKzEInJOrRphWOwx1eBhMn/GXQ6vBndeGjBHN5pilrbGo8Byh3eW09OKAI2Sbbi41C9lkaLLscWMLJUe547DvTCt9VvaQIdRQEctQRbPah+BBCkerW8n5DBmg1hiDnEssi05pbUx6nsmSfecrgYvGP8VXxqabmod+XB5XcXNZhnEi/rboLKePsUgdiUBcBKT0YkVB6RPYVxk/+Zpnq/VWdE42LS7Vsdwybc4oMQ/FuwyMQEzNkJPsagwRY28cWh6OFKV6aNNnMGlPAk8KVTZEam/7FmZAizPjLGls1Z4Vwoog34eGP5RT1alDuVXwzay34e2QAZyBtD4nwD5JlVZ0J3jMK2ef7aUWm4nzZtDDhKufAu7JSCknDw9DHHRc/yCjOc1axMhnDSNVowsMf3+HWQMrY0wo6FsGx7bORZ7Dv6h2OsZ5aGtQHiR8iD5Gptl6IDCvUTiGKTWQfmYSXnwiZstX7i6zvoM+U2VOKgCECAQ84z7bbbpsYmyClVl5J52rKEWQr50PSuceJPsgqOsvYMehhoOfs0rJYZB+dlzkRsVemev+oa8H3LReK34dxkrtYxosu3+FlsXDCXxaxjn6+COFn6BAGCkRxALMIsHJ9uWizLumqYRiV7DOeuMdv02SfMcgTjAINkSfnmFBE8ObiYUy2zR4XARZoBGHWoyJTWHObyH0fhuwzdnnRd9xxx0TIx6GnXBaE1UP6ms6NtYSfsVZB+imcw4WVFwI96llRoSuq3KIEEPbNnuCcUgMiLSRfSs8WW2yRhNHh2Y9z9nXO8XJiEGgitJ+LltxpCg8RrliW9CuvDuUNktB0ek4aMSPkmhaVaSQzJkF4lcA6LmiHMYOCcnh4mBcFPOt8pMTwG3j46VaCIsnfc0bBeZh6Aqq0rgJ5dc4hTU5BzohCIurFhpBqHLaOBYaztPaZajtLTYWsjjBVzmtUss9Y4vo1GJRtcawmyL5NKQR7UvHY1xQHxbiCESntXsBTSKRR1n5T/3G6KaSlilW5FvYOR96SGkUKAXsNcoXRjnBkzijytMzT9tkYFJ2neXTtDrd7irXnXHNeaPFGJCFGACJWbV0Lpbdw72GMZW+J7LOmPMrpFyEtGkVaZr3tZ6UXVr2nOE8YNWyx4WHHmPc9zgA4o/OQCsjvojPAPYhoBes046lauMIl0Pvw7NucfZvGxHlLa0+bN7Yy/66aOZxhdHQcB+jfGFeQQewp9EP+P8XOmZM1ZHblDi8zZ33WCf8wqHXwOyrag2ciq/ibhm1DydNCTfHuky9L/g2Km4RkXdOuguwzNkv48bSRwoCQacKzz+8rzxj84krKCEsK9RFhgZc5y4NGDiafVfijDUcjBzWu0l/1mgxL9hmH9cAyTi5aeTPBBsUPy+kwRGLUeUqRUTEvxjYK6Wdf4cGsW1FQAb7LLrss91xbjKT0cKnxZBXog4BPmzYtMwdvVNzj78swSVVunrKkX8XLMLbkhclXPfYsYkaBtTe/+c0B4woKS1o+I14Qoo4gDXg7pbySn2nPRhORC7ZKfVr61/XXX5/kejPOLOMD+4b2m6SOyeCljiJECqR1G6hyPbLkFNW5MSiBa9bY7VogAyAORF2xbko5IZS/ibazVZB9cArO3fMAACAASURBVLWEn7NBlJm8Zk2Q/UF7SvcC5yQtbN9W7ueOYC20pyDXeHcx1KTt1Sr3lO4wDG/UDUjrhiDSzlnOOutdPRtFoqG6dIfbPZXWocEW4rMRJLbiPWuaVaCPuSInhkldKrPvZMwdZU/xe+iCnAudDRkv0RXTDGllxljks4pQwQBGqi01LYo8iupDL+ZJK9CHHLznnnuSeh5F9mmR3836jOrMEFkUd2HBIYoBknQQohZsVEyX7vBh5++Ef1jkOvg9ta2DrKNQZhXSYOiynNK6I81aTe4Kh9BWya9jyghnDhgtRrCm0YfbFhxCAaMuAUoLIX3kmJKDyUGN84VE+CFiKBdNkn2rdJFblpWPL2MKHrTYECFDDIYBQrjw3qrqNLUH8JoghOp8rCecljXkgUsAKwcNfAlfRjgyTvJ9d9555yRNwVbuZ63AAkJJSgLvxtOM4WLQ3qxjfjaVADKDN3YU0l/HGNPeOShyh/OpMFf2OxcxhiS8zawZcwTrLlXjt3msFPthH5Ul/TavjjOBEa3ulpSDiBkKHVZ//tdWho7XEyLA/sdzzIOiSUjkzTffnET+NHU2dMazvOAyFmEkSwuztsWlUKapqcD+Q5Hivqg7KmyQUVLh3xBeW7QrXgtSYvDucN/oIVpESmlT8hZ5SZFD9i97B3mqJyu0l7sPb7eNLNKaUr0fzzrG7kFhtlXLr7y+1dyHhO6mpavElfvZU9ttt13iNcQbyDlhTxE5VjcZwCBHm0YM06oqbrGS/OLv4uKIImVqs9nG2bB6CI6Fcb7Db7311qS4Ht75rDRVGYvYf5bY4/TCYBd79qve90XeN+qe4jfklab2CGH96AUUsEVmscbrr79+kaGM9JlBKZuMD3nLfc79wVrgOafDCUZY1U/pQjX+vBQi5BGpXOiHPLbjVFfu8GEX0gn/sMh18HuqZgtJTGuLFg9ZreEIibLtu5qeGkoWCjNKmPVGQIAJoSOMPX7ikBv+XXmX+mxTnn39npSuQYSfz9qiJdZLyfzJ8eeyUruSUdopDrOOcUVrhXrHeeTxu22aAgUiMeBccsklCz7GehEGBiGtm5zFY5PFH/IiAoP3YBxIfxbh54Ll8uRP/CjkbPr06UkIHYa0rrTek7UfLyx75oMf/GBicCxL+gmRhJRBkusOAWTvgyOVn9OKqVmPUl61ZBlpSPGR0Yzii0SeEJXUxNnIKm6qfWTnY6vd6985O5A3vOC2JSfElf2IobLOR+GxWUXI8HaxVnn59zGh5n2xAbPOefBuWwnaGq8Gta+DAGPIw9Alw6lNleG9GFub8OzHd9+LX/ziRciZ9hP6BoXvrr766oBhxhrumS/3PETb7ikMySjoTdUSitMC4/WXMQw5lma8aPtsMN6+3OGKyuOuyIqm0HqQIoaHGF2WyIyZM2cmUS4Q/qbbGMd7ZtQ9xfvw5nNHKKefv+NsEBFTt7zVfLIIv3Vi2bkjp6ivgOEF3ZY0DAw4aR226paz9v15hJ/P2sja2HDahTt8WLyc8A+LXEe/J2WI4eVZxRUyxUU7yBvSxFRlkcXrhMJGuJDaWmFphxyQE04YKSSUMaPU2FAveRlo59c02QcjLJmQLXDNC2m1hUCsoge5wHOOx4wcNC6sJnKr7RqrojWXqAxHYIrFlpaIavmI4GMdCH8CextZwr9BVvFeQpIgnGrJ0sR+sr8hjyTeAGvYGgfSr7Y2pHqo7oFV6Lj0KYIDxlQexhNCDlob+7/Iuqr4pIoM2eI5ZUg/5wSDICkVdXv9mBfnFc8qhqy0Dg+aV163jSIY1f0ZGV1I1cpqAcgZx/iYRvg1PtJN8Dghr1A6UYyaWAvWnfsA42FaXjKpBRTvw0uc5RmsG+My708zeOs+pMidasHQChESj7yF6HAPUhyWGhJK/YEYNU327d2HV5mzzT2uh0re3Iv8W/zExfyYB6HaeNKJfpkxY0btNVLsmFT1nLOeVi9AqZOQ0UHFNds6G5pLH+5wpUoh47P6zGs9KFaN8QuvbNOpXnlnvao9hR6DvMWwQSs7vPt11w+yc5NcRe7qbNh9hhef1Db0EwzfagXeVBRe3jro32WAGVS0VaTfRus0FUlRdB7DfM4J/zCodfg7NhwFBYyQRUIusxQxeUMGKXZNTNfm5iIgCEtGsFARNw7Ztd5NWwiIueNFJteGedWdX43FE2KrEGrbF9UqY1n4WeNME/mJZdZRoXIUF4P0I+wIH08TeipoMmwxozLjyvos4dSD+sGyNxgfSqR9ukb64z1le4LrgiKkHa92WrE9m9eItxWjmfp4V4HzKO/gfEAkCV22oeLDkv5RxjLMdxl/FpYYIlkTnqYLUpadi2qNEBLKH8hYrDgWIfxlf7fKzyN3udPS7jXlzELKmii6V8W81HISokyKGySfOcb3mK32ze/aewMlG6Mr0SOE/Nf5YHxA3ioihXFhTMWbh95BQS9aVGKEZA581tatgLQQYYXxAv0kz0Be51zsuxkXVbrRITgbVHq3T1HC39R4B/3OuN3h8Vxk7GaPZ9U24b5Dfs2aNStJxYB04qgYpqhiVWsWn41x3FPoSxi0aJun6EDJVQwxqhNGTQuwjyOKbdoVxi8+X7YVclXrEb+Hsw1vwKmYV/hXqRSk4cFDiFhoO0JhFFyc8I+CXke/a3MssfZzsRJumaYc4RGAJMc9pNuYmnJz77rrrsRjhIKdZdm16Qu2QqlC4esuxCKyTjVt2ypIYf30is0LqUQoYm3kwiKKIa2qdBvrwG/aiqwoZIRkIfAoaJT2yGo6qJhRXXORh2zYavNdIf15e0pkEoJMaFwWmbEV2Jsmn3hfObPsk7R6E3iDIfyzZ89eKHKla6R/3rx5CZkp6rFWtBRVjJuoUD/qWWKvQTIpWJe2ToMIP3NFNlOcr4uPNZIRkcH91hWjVxZe1uBNrjpnmOgLm9Ov74I95BlvJuuEcYB9yr3P+cLbWefD2GiHRktDaryI9EOG8YgxNt3DjCMr4kBdWzBQNNVWLA8X9g73OcZhoifiWjN5hP+JJ55I9loXSME43eFZ6yJDGDIqjlgVGbP1Okjr5G4kje20005rPDoy7WyM256y/IFoCc40Bjse6Xmk0/H3/CFiLC1SzKbCcd830WEj73zz71Z+FokGQfdF1v36179uPRK6yPwGfcYJ/6gIdvT7KBCE1Hzyk59MRojSw+a2F5g2Mp/NItZVTu+RRx5JWrdhYSOvCg9AXOlTbbdQGPJIsKITmlYWRMwIYye0yqZDWCGnYjMQ0axHVlOI0qCCX1WuA+9CqON9IbID5QRLLt5vm0PMelFDQXtjUNqHLcbGpUAoZlOPrQJbRICnjatt0p+3p2QYIlSfooP8N/tlxRVXXGQ67EEs0ZCdvJzyqtdI4YvDFD3rCunHaEcOOMarIq2shKGq/2Igg8TUTbzy1o6iZ9TRQJZiAKW2COQrz4ihwndEm8Rhy4quaiqKit8jnQjvUBkSJS8OaUSDQq/zMKzq35G3yCnuP9KiqNtAnrFdC3krqcFDx4dB94FkHhEBWfnNVY3dvicrFU2fQfZgsCf0mLsEzxh3fNYYVXeHehDIqyYexoiXks4neB+JBORsFDmvKtDJesb3nOQXZ62JNqd9ucNJ/cMwjScfpw+pONwftAqFnCmsGlxJYSMNhHXjrqEeBIYvaj+w35TTTzFq64hpYl/lnY1BOiBOn67sKeHNePfYY4+F0iCtkQ5jI44tijLDL9LuFaW5cqekFbmsa10wzBGRSpQLqcDsqdVWW21BJJvtVFakWK66c2S13q1rHlW/1wl/1Yh26H0SIFiqsfxj9cRSReEcQlDJb4Ro1B3+lFWQJ87fExHF083lz7gJS85S9FREpEnCL2IGnhgtUOBiUmVTDrJawmibqKDRpZde2phiiqECYwqWcfughJK3ixKpEF/1QCaiYhDhl+eDC7tpwi9jA0VheMaN9BfdU4Tno0BjZCKyJK3FldYzr1BQXWJKeZfk7Y4r6Vc+ftyWJw8zayBr08sfy32NG4UZ4mW9smlzyvJiWrlGqDMeNPJI63yo0o6SX7a6s9K7+F7bXv60IqasBWPDsGSNrCqkS7eDtLZwwlrFPOlU0xThL0toVGUdI2UWmZe8IMS2CcI/KAohr+YR2At3/r+956yxEvIGaUozxlZ1Vvpyh6uVJ+TMPvZ88PcYUIlGQu+yT9z+l38b1BGiKvzj95Q9G/b7XdlT1rOPXMdYyh6Oibrt8IUDkWKzOBfTIr7yImLqWA888dTggB/Yhyhn9tAmm2ySGCeUikptkbz7RQZWznYTcqoOXHinE/66kO3Qe9MUDoaXF+5fxRSsxxuvBQYHhARCBKuuqqraFntY3/BMEZo1qGCdPPxNeTEtMSNnidwmPONp1aBt7k+aYUPYqtgSno4mLNKybGIZpz4C+OO1IP1AVfXtJcr68feQTCIVsryDIt1YUZsulGUrJ3Np4d0blfSjgDCPuqvbl9lTcdeKU089dZE+stpXbaXq2LaOjGUcSb+KE5F7WZb0K0KJauWDCFsVsjXtHVbekscN/shQ9hn7BW9MXj5lmgLaBtlnfjZ6J08pi/Hgu9whhFm3VSNFyjGeMCJG2BcooijIpI3ExnbkF5596sIMaokrXPDAZbWArXKPDUNoJAuI5MsySigiqAkDmSU05Onvu+++CUQYviH73NN50SBpc2qa7PflDteewvvLHsbRgD7EGpCmgqPHyiqcDhjEMHZgECCSiu4/tv6IHCjI4Sb0KfbPMGfDns0u7Km41Sq1mliHuN6Oxh23X86Sr6rDAPFH1uFtr/OJ5S3knv1CygE6r+0cwP6ykZVEivAnjXNIJyDilcK84/o44R/XlSs5bgoAIVgIF4QglQljK/lTC31cShfEknAY5dZbQjyMh77pdISYmFGgCy8mChceqLT8e3Dm4vriF7+YGFdQWKliaj068qAjmOrOOVNuKyFMCHPb15j9QdgSFlD2SRkvha1F0ITiFu9HXfLk8lNngFZvKNXDkn4uP/4ob22U/T/ou8PsKUv6IaPsLUiNVXp06a2++upJway6L1k7RxER0lm45FG8RiH91Cmg9RDvaKoisbp94KFkDlOmTEmMP0XC+22bNRtqWtceit+rUPbNNtssUE+A8HEeW1QtL3w6JvycA7WAbMqzr3nFBqQypN92s4DgcVbiFLI610URH3iQUHaJrNNaqM3joJZjWWNDNnHfEDYOWU3L869yXsMSGlusLK7cz/hEXAn7bcI4ppQbChsSgqzIQRsNkqeLxOSMAm3cOaxvmTtz2PXpyx2uwqEY1sF80003XQCJlVV5aZ0xjkqLQd+qW5+qguzzjrb3VBrZX3/99RPdgQgk6ijgxY8fS/rR7/m8bYFojc8YdPC656WTDXsu+J7q6GBEjPcU/4ZuSgQrUSIi90QloIcxT9YBvf4zn/lMEv6vp2l5OwoGed91wp+HkP/7SAjI02gL6+mFRaxm6v+OIKctHLnhKLUorU1VY00jZggu9T5WCC2t0eInDiFEoKB84r2BHKG0YbluwgOl/EMiLGx7OjtmsMUTBWEmzBIl2XY7QEljzIRp4rnh4pZFHsWzaYKpsVNnAIKDVR9Fn6JxMelnL7FWELi2n1H2FBcWYWWE9/NoTxF+R84aZw6vSV7RyDowkMeO36alGMr1KKSflBmqLzfRn154yCux7rrrJsVDseqXIf025DGuXlwH5vadg5Q0KZbUgMjKueRdlvDTGYJ3QrSbJvuMRSHfrD+eeuZQhvTbXM2m20PpfsPwqMJ68R7L83yxl1gDiuSxF1kbvNGccSri1101mlx8POGcwzT8GM93vvOdwP3O+pB3jRFDvcFVuR8ChrJNWC1Gf+rHcIcjB5s4IzIKU3k/LTVN6YHILe7nrMeSM0gDBvKmyD5j6ssdPuhsME91PWGvZNWq4S7Ha0vUDHoh6YSsCTU/mrj7Rjkblvi2uaeyyD5roPoag1rN2vB5HBBEjcoAibGeu0OttuvumqUUIuq9pDng0P8suWesyE88+nYeRI2gAxNBgtxAp2QeTcjbuvUDJ/x1IzyB3z+o+BOwSOgfeOCBSfGP3/3udwGvJCQBIY5QvP766xOFA++tfcqG2g67DFnEjPcpHB+lJs2god9UixJC5emRbp9B4f7Djjnre1LksV5m5VzxXbAWUbNecqykXKhEasRPmnGg6vEPeh+XE5EW6jbBJWpJPxcA+cAIbhRMhHpbTxV7irVA0UZpZq72eelLX5oYPzDINP3EBj67l4bx9Dc9fn7PRoxAtjjbeACKkn7r2cCwlxcmXOUcVV2fPRa3QRJ5hvAzF7xrRBaJoEkJFamgUjleaWpFtEH2rdLJmcXrhNJVlvTrvBFxhUe8qfZQrDvRN2leYxmVWAe8m9Qf4f9z1yHH8D5j2EP+8p74scpqlfsnfpftHsDe4g6T8c3mwNrv2bBZIscwEBNVFj9NpBTqN5VLDBlMq33C/cEdRjtBcMcYzz5h/dBJ9IhUEPUyffr0QO2dJjz7+v2+3OF5NWZ0Prg/0uSnlbG2I0RTeiHrMerZUIRJW3tqENlnfop0U/s66galPTi+qFmBA8KuBZ/FUInuVWc9C42pqEHbyi1rxOTcI6vS5jEo3L9O+Vv1u53wV42ov28BAghlqqfyh4sRT50e2zophgyFgUOHIsrDJc1/X3755Yl34E1velMSHmTz/uuAXUQdZR+FBU9qHJKki8u2R8oai62qi7EAMkAhxabCTJXrfvPNN+f2Cs8K40ThwHqOEouXBmsuBhspqXWsQ5F3iszgSSP0mseSfsgC3j4uHkhcU0p/PPaq9xRhw3g5MJbRDopQbgpFxu2kimA46meI9uBcQhRtoZ9xJP0YhogawbuEwq8QbJF+UnPwYEAMIAlx3h9nXak8WS1RR8U77fvy8MfpBDZMNk3e2mJ+MmTydzxtkX1+O67TYsNIi3r61RYLhQ7PTVPRIvKQUWwTT5L9XQzZGF4Ie48f5Clhpdx1dFoAA4x71ElB3nLGqM/QVIqL2uVyrhWar/uBs61aMJB7VVvnrpEyzTjlycfIBCnDe0bkTN13uLCVEe/Tn/50Iv+pJaS73Ib0x2uBUcIW87O94flsk2Sf3+vLHa7CqFkFNYsUe+M8ELaPjOZsI2cp9CxnUR3yNX7nqGcDmdDWnlJnIkL2ydlHR7KP1gB8Bzm0+I66c+BwIUUnq8ZCnWuiOlKkMKa1CbS/PcjpYmtFULhw++23D6QoNiVv68TICX+d6Pq7gwQ7laERzhSN4tGBw9MKSSP3B88SxB5Fk4sW0kBuUJsPgozoA3Jh0/KPlDNLcbcmWhuWwQKBTZSFzeEGWy7F2FuT9l6tEQQgr9BXmXHV8VmlV0DkbRVVa7ig8GBaLmkd4xn0znHeU3lY4RWg3RUKte19Pm6kn9QEZJbCf61HCdJPSgsFpHg4G21EU6SthbwckDO8w5BH1gFZCumEKGKgQN4iHyBoELO4gJwMmW2SfQxIkEnOsG1RNwzpz9u3dfy7PGQYSUnZ2mCDDZKfUZoBxXQJc3/961+f/D0RSETs8D08Tchpe4bqGGPRd6oYJfKVaAtIM/fd2WefnZB33Y2Qfs4DZB6lvwt3uOaoHu0QHULxcShAoKVzEMpPPj53OboIhhb+YKBQyp1tedoE2e/rHa6QfQzWcb4161WE8Bfdu3V/btSz0fSesnhwFtDvVFsrxgrizF3edqeTImtoDdWk2ZACnFUzoM0ovCJzqeszTvjrQtbfmyDAxUneHKGKNqwHMonlnNBym9tjw4zwxjTVcmjY5VLxGeaIF4bogy48qqoNzoyNfGQeWaTplZyX52aF4u67795IEZwYOxRICjSSL0dIGR6hNO81+aOQAxRk7RnVfzjooIMWtPMZtpBfk2va5T1FAT08KMN4rceJ9Kv4IIYxRYzEYaQYJfPOUJP7ht9ijIStQxYhjvbBSAGBsfLWzoloI9X2wICGgYCzU2frPbxbKGpZIZ+EX9IlBGJs27OOA+kHWxRPvEO2wwmEH1mFMQYDjH1kZMXA3GQqSN4+tV5wwnQxdBPlQlG1WKlm3qQUHXroocm/p+XT5v1eHf/OHDBWEP0Shx6n3QtWF7HzQI7hvMBoUGeocl/ucGQJRU/Z75I9KqhJ4WOMWyuvvPJCS55H+NEL2Hd1FoErugerOBtN7amic9Ln5NAiChXj8FprrVX2FY1+nhpGFNJmP6VFLdjB2PM9DgaNKoB0wl8Fiv6OgKWWwj54mMhJ5M+gsGKUAi40efwthLL+qn1fWjG8OiDnksEjQQgPynzRh+r2EOI2KkGnjdG20OLfbT6vVfBRRFHw5XlKe5cqTVN74MILL1yoCmtRfIb5HOMkZYDiYmoXyHvwtpBigTIZK1uQM4gA3kCMAyjMEBY+h8KG8j1K9f5h5sGlwlzKFgrs2p5i7pxvPL6sAXUcxpH0c8YJK0YxIITx1a9+dWpKjcIDma/a8MRkusl80XjvQZJFWvDOEHpoH0LBOTcYwngw1OBJQ7bFD6Sbc0JaSJMkk6gCzjeREoOUM8hBmqe7K6Qf8oHC/rOf/Sy589hTM2fOHEhGWBcMGPG8VGkawtxUu1m7H6g6z7qwp+LUB3XGIRKBf1e9lDS5qDscw4XtVz+MDC37Hc44+BKCG8+DM0z6F1FIPDgkiEjAg48hM34wjBMJQDXvJufRhzscLG3LQuQo6Z26CznXPGlnW2HuRFfGRftY35NOOinposO93lSKDmeDJ01nHYezwbnGQFIGLyuP4lSYsueyys9nySlL4jFw57VWVlcH9mDXInSrxEvvcsJfB6oT6J0csDPPPDOxdpNHpYdidBy2LbbYorQVVt5aSGaTCqiKLBFiydiLkn5yfihIRsvDuK9y01shVhT4/bhoFBcmXg76cpPvnWcJVRoACm1TKRbydHGpq381JI2xYlRiHCjFtp0PChm5r6wjrbBE9pWzb3P6Y+WjjnWSF4N9HHc7yPu9Lu0pjVXFhSi2OUrBrTY8/Sj6eIsxFNnCmaQU4fXbaqutFloSySCINAWJIGfynPPBnXbaKTlXRQv55a130X9H3mJ4Q3FWsUbWgv1Mkco0ZY7zSyRClixVrRVqEjQpb5mzZEsROZSGUdukn71MNIU1SjJOitshY7NCZQetN4on6SR5LeKK7pkinyO9gHQC9jgPewqii3HVFq2zaV5p1e71Wzo/d955Z2NEmXuNs/zJT35ygS5C0UnmhfIfe4MVAnzjjTdmjrGNefTlDrdkv2zB1rg1KFX4eVhjFYHEsEb0IrWQ6now5mGQZA9RK4eH3yVqhS40dk91/WxQSwRiq8r0RTFTKgw4N9E+c9C4isgp9h0pRdxlaVFt9v2SAaxx03dfUfyr/JwT/irRnGDvstY0hCBF7bB+UgUXBQilYZh2cxT9ID8O4QSBbqqPuFrzsIxlSb9yXvF6EjZbZ6hf1jazigLjR2lU6KjNa+f7fJYLgPxFlG0MHISdpj0qnNUU4VfaAR4aCP4666yzYFhY0hk3+4L9ZXNItX7KvU4r0AdJonATdSPqDFXWgPktFP9huhh0YU/Z/aDq7Xj4RApG9fSzHoTHUvSxzscakGbPnp3sKeQUewQFMi66JxJMVANKDkoPxI4H8kwusy3kB9Fgjet8rLzFUMH+V2QVv4sBL63XMZEvpE9lETSRGoiPzZWvcy56t/Y4/z1upN8WruPuo6AexjD2C+kU5IOXbZunfF725CAPepVrYwtYbbzxxonRCIMpBnyiWCA75PFi9FIxSkKzCenP8hbqDkcfyGoBW+Uc7H1G5wnONYo/UWIYXdIM8QobJ6w8a9+rNgyRCk3Ng2KU/BnnO3wUss++kHGZtVRHIUv2MfiTX15ntx0rb5G16AsYsLiz0tK5uno2wFMds9D3ynb40DlBD2yztkgZOWXbsQ7S5VXMk6LiTvirlMj+rt4hQCgcbZKwpkFqpDSr+id/hwKKkLD5l3lAqAgKlfHTcgTzvj/sv6vgFcpOWdIPGcITjfctS/EedlxFvheTfQg8IVy0FbKXpn0XCh2eKCI0uDjxZNJJwVYjVUg/F3BTZECFYrI8XDZ8zl68dv2YT5vV+NMITVnS3/aeivedlAYUAFr/ffjDHx4pvJ/CcoT+0qe3zlxMRUugBNhoFsgVf7Kq7+JpJXQUIx4kX2RfeddKj4Hs6wwVOavDfkbylsgVeY8ZA+HJ5MdSbCztjMqLHlfu1zikSJGSRIh9k4XiRPgpqEnF+lFJP6kYKKYQ8DofCA3ynj2MMQVvnx5SIyDIpFUQNUFv+qKPQkwhmHmVpou+c9DnZFzl7oZYveAFL0g+jtxHfkL2SR3hjsd4UTRiock7XJFUGLYYIzqJjBOcW3QIW59CeNgiX2nhyjb9jTNEBE2dT1/u8FHJPhjb3vTqFiLPfhNknzGkyVur286aNWuoukZNng27X9Wylb8rS/qVG893h3HijXpuhpFTGF25K3FQsGfQy20tFcYkeUsESRMGvVFxGPX77uEfFcEJ+n3ICBcglyYHJS66ohw+lMdB1nO8bBS6Q+EjfAovLcoFnoGmw4cURkZhEpQIlPgynn7GTmXQmBjUvUXSFAWIsPLgUIKz1sB+F2UOJZY/5KBycRM2D+lpKn/Ltk8aFFFgPYMi96SPYLSA1HWB7LPudpz8d1nS39aeytqzKF903sBjRu9wil2NktNf99ng/VTcJxcfYs7ejh/kDmeFh97aMgCorRp/n1WgD1KAZ6dsjYay89ZZxmjBWeZ86uH3iVjBg488jWty2Mr9VOhH2aMIE/O+8sork6r9pM6wpk1EvcRKKISZOWEsVcRRXppRGn6E3GKsJQy9TJ5q2bXg86qxkVYNmj3BOcHDTwQMhDN+kHPIBuqokJbEniNfHKMMRoKmUsNkXI3b5jJe5kFLXJRmcE0Ly+b+IA2Ai6uIkAAAIABJREFU6Ib4DkcuMA8MUXU+6obAvY2hmzOsR/UpdAfGeoqt3E+dCwxF1GGA2LEfSVVkfeqO2uvLHZ5H9tlTyDBSYXiQN0SLxAZfS/iJdiAlDgdQU2RfESqkdKEHrrTSSovsKWpBYBRQQeR4j3fhbMSyluKnesqQfhnViK7MC5Ov46wPK6fsfkQe4eDijFPjCYMse4poZIwY6Ah9f5zw932Fa5ofoYu77LJLYk3HKxQLbNvDMy000YZLMUTaWmFEQNDnhZjXNKUFYU8YMRCMWETLkH4rFJkPBgsbjl7HuLMUBX7LkudBBaBQ/FFgUW6UF6yxYgTg77kcykRpDDtX63UZNGaIMIr0q171qsTghJcYpQxLLZEL9oIedixVfI+Qfv5wYaHg0/O2DOlvY08Nmjdk/4Mf/OCCNmMQtZj0c5FCsjF+DSrcWQW+Rd4ho0tsQEIGcdGjUBLWy4PxiL2O9wYvJwYC8gbbrsYfe7xiXJFVePo5C5AVonsgk3hu42KDnGlCt4l8UD0Mzg6t+pp84lQClDCbZjQM6W9i/JJRP/rRjxIDi7zi9reVXsTZwAiJQcU+iqqArLLnSFsjfYS1wVhAWlLdRgvGw76hu8ygcFZFLFDs0lazz7vD8wrCVrVWwppohDh1TXoIxnzWAbKJcY6zAZmLK/dDCijeh8OCtUFWsx51Gi36dIeT5gKhIlqHu862KyUyD8MkaXj2oesDkRnWGCN5hxGHzjx4Z5si+4xNXVqoYxHrt0r3Yt9hRGZe6FCcY+kdXTkbwlnReZxh6r1g3OL/lyH9imrCwMf3qGMQy7WqznT8nlHkFPchsgid3tYZ4zc47xiTiITNivSra05tvNcJfxuo9+A3dckiPDiMaWGgCiHK8tQSpsMljdJN2CCHj9x9PCOrrbZaKyhBzijgAZFhTgp5t55+BDzCD09abOjg8ibUGY9gExVkEb4oh+QUpxUahKBhkS3SdgSCg6eHixrBSLEmLmMMME0KQ9UMGJQOAqHEOgsRgxhA2rJCllvZSCZvjosVTwAkDW9ZWdLf9J4ahJcMfeBOxXcUHUv6UQTwGhNGh3ePdpxtPyL8rIFa7MUKGRX7IQNSCNRjG4MLfwdBaPNRTivEMK4mrDaOnF0Ijqr3I08pYIZnFllGPjP/rcJsgzpeNDFXRYFhfFArzbi2SBdJv0gk90RWdfc8Aw3zJAqJMHq1T6SOBcY0ZHmdKS52bWWQ/OEPfziwIKvqFSDLUPS5ozFIYCjjHdSzkAKd1UWlrj2l7iFprWMhnqSqQODs2YCcMe7ddtstMYjFhdm4v5FlODTi+h5Vz6NPdzhYIm+RnxhLuMuRWTanWvVHWA+MqcirmMzH9WKaJPusr+45iGDcVlLRrejAWfK2K2dDe1V48t/cy4Syk3ZUlvQjB9DL0CeRU009o8opxomBm+gpZB3GZvR3MMBg25S8bQqvrN9xwt/2Cozp7yuMDsUlyzuQR/g1dTwmvCetFVDT8DAXrM3y3Ng8d0i/rKNcVBAIa8HWWCETEOQmSDK/hcJAnmhaVwEpnhQxGpe2IzYEGQs6HgMrkKU8EJaMkQNDBQoGhpgmWwfm7U21dsN4xTjZ31y0w5D+JvfUoHnp3NPrVqHKlvSLbGKAochdE1EheeuAYkZtCor1qZ4IRgly8yFZjBUvEvOggj9khu8cfPDByee7EKUgUk9VajxOhOFDRPBeQBzxnDGHN7zhDck+IwSbUEXWwxI0sJK8tekLeRjW8e/MiXFTSd3mR48D6VddBPaOql9bjPIIvz6rdBI8ZW3sM6W7FCkwaItmxSkHaoWX1iKyjr1j3ylSD3lhXTAyInfY+6wP+5+iwhgoMXzRrYOzwVjj+4V5cD64W5oiAX27w+35xTPPfYdjh/9vayxgHIBAco8QzWfbGtvoxKbJPntLdze6BnqeWjbaug6St7RstHuKPYijRPunzbOhc6KIBe5tOehs5E4ZTz/nI24DW/cZr0pO1T3Orr/fCX/XV6ij40Mg0xoKIY6AQ5mOCW5Rwt+lKcpbQJijelZb0q+x4l1G0WtDSSuDl62wypyol9ClB2VHxh7tH3upMlZIgcLDIcwocChsEB0s8DzK8crK025jzjJMUOTN5vEOS/rbmEP8m8olx4hhPR8UL8MbBpEmlxfPJcpFU0qzNbZhtKPNnsJw5ZH59a9/nXifKDhI5A5Gu7QcY3kzqVqv/OSmsafPMCTQhnWrnoPCwDHw8f8hlxTtoyWliqpxhmgTiuLJ00ahJc52XnoNBgvuEpRm+3Sd9P/+979PPJiEHCNz4oi0ooS/yX0l4zzj1j6x7T/z8litXN56660XyW1uai5pZ0MF1iD5FKkltYs8cc5HbHy0BkqIXNO1gsri1PU7PG0+kqEY4ZFL1ALC6IrcjVNVqF1BVAhRYVZHoVAcDha6uNRZjT9t/MgkjL1EVtl0A8aKc4HaA9x/REnxIOtUIJL2dV2r+K71IAoSo7CeYUl/2T086ufHUU6NOuc6vu+Evw5UJ8g7CWvnQo0rXzJ95TlBytLaQXEZY0VtMnyxyLIodJYwWFvgC4EJ6SQsFsKAkvD85z+/yCsr/cwwnl4VmBq2qmylE/i/l5HOgbEIwgUpgLyQHwpxQRm1F6i8xnYcXFy2M4Qs2FzGcR5nHePXHocQ4mml4EsauWVu5FNTmMg+XSL9nFUKEKHw4yVjLSDMVLbG02UfeV44v6pqa6vh8j3CIdso5GfD9OPcadIo2BvUekABpS7FRhttlBiT0tZNlZQJ+YtDOuvaT3ovsgaizm/Hudy2DzE59yjPWcXRWFcU7UMPPTSzeFxdc1HtCSJbhq1/0GXSD7bXX399ovhL6bdYcp5oW7fddtstsn/Yp5AbvM5p361jTSyWEGCIlB6dDdJW8lIoMNBwZsiHH1RjpY458M6ssyEDF4Z4ijdC+slb5q4mRzeWY3YezN+SoLrGrvf25Q4fhJM1DnF/c06y0l94j3QUDOOSt00VRM2aB/c2d0NsoEAGY9SO73T2FE4gZK5NH6t7P/F+zjfFTzHmpUV68hn0bQyrdACxz7iQ/nGSU02s+TC/4YR/GNQm0HcQJOSG4sEjHI72Q+R05xUUklUaj3ls7bTW36yw+CohxqJPOCKCGA8k4e8QS8J545BjeTC5oBT6ZMmZ2keVqd5f1VzwGBN6hYGlTH0AG/KY58WpaqyD3kP4G/gTdozlnksIQwqPLWjHhQ+Rx1usugJUg4bMoaDZPSiPGnmcTRF+FBnCFan0zGW74447lvJod4H0c75RsMA4NqywNuR8ExVio3fIy6SYJWeXAlhqfQORgFzipWm6en+ck090gW2zYxV8Qn75b/ZSWtV+KUcY+DDmYJQiD7WJJytXOu23VUkacpNVR0W5qJy3ps4FY7UhuVkdDorg2SbpZ49wtokM4QFnSHqRqK6sQnJ2nzZV+MpiyDwsqeK/GRNpIpzfIuHT6l6RViSvyJoO+5kyZ0P3Afs+64yrvk1W+9dhxznoe325w9kz3M3odxBIzgWdQ6zxFB0QAoyHHllLdFVMkoWVUsVI71E9jzrwt++UoZt7AgMcegh3HcbWVVdddaif155q+mzI4YETKq2WU95kukD62VPogdT8Qi/HecB8pOeNi5zKw7rNf3fC3yb6Hf9tFB0KdKC82CetPU88FZGhP/3pTwu1hLOXdhN5vrYCrh0jSigXEAqOfVSB+c4770wIA+GDyrnGe0CuKcK8TPX+qpZZyjtjQnkvQ/oV8m7z5KoaV5n3aP35Dh5+jC8oCTaXj79n35UJB1eOV5PKm6JYSG1hP40b6bfkg2Jh5NxTKRlPAF4xWqTxoLSR4yuiA9YYVpgvxbpQluxZVsgs30F5i2swlNkvRT5r54GhjvxCalZwvq3iZgtH8d5BRSHVopNok6b685YhNIxfpIbCY2mdUvhMW4Sf31bxTf5/VaS/qe4nEBDkqwocah8WNfRKHtm2fHafYjRvooq9JftEtDz00EMLCrwqrJ+5cV9TbJYzTbQSJC2rRWMbxtWyZ0MGF6JLuPPSnjYIfx/ucDzc6B+k1elhL3EHxC0x1T+dwpwYj2Pvsr6vnHmMzE0Q/kERhJwTzgHOrbJPXgvYsu8r+nmibekoQOeQojIqfnebpD9L3mJIoro+kXk4Hboup4quV1ufc8LfFvId/11dsCgIKD4IYqoq4wnEM5tVrEjTksLMf6N4k1PXNNm3Lc0gNHgfaf1EyB/em5122imVVHLh4Aknh4v2JXiXbc6+cvrxcNo88rqXVFZweiNzwZYh/cqBUg91vJdlCHUVc1PIG3im5RQTIgt54cLFq8papT2sK486Q8hTjsez6XxM1akQqRkn0i+8Ie9xcbq4EJ9NoZA3Qb2U0wx3fJ/IEgh3nfssJlGEJBNRROeAtBBSm35AtA6FLPE+xWPE00BFf2pEQKbTupBUcSb0jrKExhJ+yHTcK5p/xyAFqcTw0kYtAim/Ns1jlPB+COkWW2xRuwFJhiHuCYojYmRAtuA5+8lPfpJ4jPNIiTpDyADZNtmnUwvGB6pdk7YWG8PYL8z7kEMOSQqfDmqN2zSpGeZsiPBnrZW8hZyLJgu9jvsdbvVCsKUGAlijFxICHxdzZF+he5C6MigqVEVUMZ7bejdVyli9y6YbEOVJegv6Lfn5pHuh0xFBmCZTB41Hda2QuVSDx5nR1CN9+/LLL09+cpxIv5W3RD3hhKPuDneFjErUfkAHQe/tqpxqaq1H+R0n/KOg19PvqiI0+bwoLJtuuumCmaLsowTTsk1EPg2GmPAj9Cnsxzub8OwzJhVWolc7ClrR9jqQYsJ+8Wgy7rQCfZB+PB1NtqxTugEhlYTL8ZQh/cpLLpKrWcfWlmcIa21aXrSiQggTzMr3k+JM2Pguu+yS5Gny//nfYcnEsHNV2DJjxRKN4ohiMwrpZz81Vd0e5Z9LNCsX14bBg5HOrfrToyw3dZbT1iiN7NNeT57lrNxcS/ohy3ieSCVReg/pS3j/+V9boXnYfZL3vWEIDe+0lftjGWWL9lE0Mi2POW9co/67DEPsM7DEOMb5aPqclpmHLUaL4cim6WBYpA4Esj+vKJcl/BiOyHlHaW3Dsw/Z50xgQOW+oNNDWl0dcLIFalmrk046KfEc6mzIuEoxNshdVhRAGcwHfXbYsxFX7re1MKwxEwMHJDMvRbGq+YzzHY7cBy8cPqw94fc8lkCzVwYZw1Sklw4hepreU9ILN9tssyTN00YdaI4YggfVdkC/paiqdEorb5EZeQbBqvaT3qMICc4p42Lso5B+oniJbGU96+w2BW5gxf0Vy1vOKbUdqLeD7qhWuUTvdU1OVb2edb3PCX9dyI7xe6WoYf2MiZly8xWqz+HLI/wU+cFT0iTZZ0wIEIwTaYLb5gvxWRQxcuMRmISs4WmGGHSpGr/SDfA2kaMMKUHwFSX9NgdKSmBWTl0d2zcrr1W/ZfN+yeOK0y34HBcbHkuImB4KM5EGQAhend7kGBMZKFAuITFcThDoYUk/RgsUzyaUT34LHAnbz8Ka+Sp8X8YvpVvccccdibeT89VG670sss+YlWOM5yYrt13nRmkLeHjI0SZdRhE0eERp3VfnnkKOYlzEyBW3z2MuKJYYtNQ7GK8RSph6B9vK/RidSJ/AGItnBNLJmRgUnl3HOdc7FWaKgQ/5j2KXRvqHKWJW17ilOEOO01I5GD+GPbVtzRqHCD/kGnLcNtmXnIfIQH4HdTPhjudcQISRcZwN9hHKOWeeZxzOhq3cjy5DEcVp06YlaUisoSUQde2n+L3jfIcrHYH6LHGxUxky2DtZNU9kGCDaklx5UkcobolTCaLdxJ5iPZBDRG0hU9N0DBUQ5DNpqVIYWolCQGYju5HFGM3ZVxicSZ9suquAdHbuBtYHjFmHYUk/feoxHNRJ9lkLPPmcQ/SLrNQ5DDREk3DX2RpPXZFTTcmOKn7HCX8VKPbsHSJmaQIPQUDYDQKeCvt8FsGAoOG/pfyLDCF09DTtDZTSRcE+xqYnK18I4Y/FF8Uf7yVWRdIAihRpamoL4KlBaSNkmfw4lLcypF/hUyiheRWZq56TLqUNNtgguRTTCqEVaeWI5ZcaC6SY8A5VK696vHnviwsNUcAORXoU0p/3m1X9u60/wEVr+6Db3+B8c94hz6S3sG/a9tAOIvuMXetCZe5BqSHso6uuuiqpyUH4th5IPl4F5ECdZJ/fs1EU7H3btsoWt7RrQlij7WeN4onx7xe/+MVC24PiU7alVFV7p+h7dFdQUwEPN4asmPSjLA9TiLToGMp+TlFIGBEJU7btAnVmuE/w2mPAxnCG8ZRoIxtBprB3/X6bnn1r1BVpI2R5kBdSBVMhYdyFKuiJUQnDVBPG1VHPBvuO0GpkF+uqh/ODp5qzZusYlN0rw35+XO9wOVDS6uSI8HMHEhGKYYj/DyFWcWRIPXKVaCP7cNbYU7R6rFveDiomrTHlnRGiTqhrY2sY8F3uDc5UVpX8YfdLke/F9SgwtmLQH4X0F/ndUT+jSGDamsby1r6b9MGDDz44Maxg0CAFEXnbBTk1KgZNft8Jf5Noj8lviZhRdTXuU62QfoRe/NhifhxElE1Vhm6a7DM2XVDWm2ELd2EtJI+fsH2EN0r/KMWlmlheFElIvkIyUT5j0o/iz6VMdEJaBAaGAsgO/WLrfPgNLnBd4jYEGc8Xlt3YglyE8Nc55jLvRqlBcYYIqxI0ZHRcSL+UBLwAkH4K9tlHOeB4MzEwkWe5//77J2HOKK1NVa6P1wQiABEhcifNaCWljjFneXHieaKMsnYYLPECNvmosBVh75xbPOIKZUbRUV4j5wkvEikkEDAbEcCcCbWl0CohqkQrEW5dt4dmEE4iyPTTltcPjEX6IQSQUebKHLkviqZd1bU+8vBzT8TpHArp//GPf7zIz8eeNBkOWJOmyD6DUlEr5sEZjSO41NmBqKS8tARNkr2F8Ya9RCh2k3uqirPB2eZcUJdjzTXXDIRyxxXl69pPae8dpzvcjl+RU5BdzqqNRFM9GPZV/NApgdx4jCvIBKKa0Fvw7rIWnI+mnCqKsOC+y6prorNL7Y4so5jtUsCdQdpoW/KWyEj0prhuzTiQfjkGb7755uRuW2uttTKPYl56T5tyqkn5McpvOeEfBb2eflcKMwoD1llIOwcRTxL/H68GBZQgy1z+CHvC/yCaWBW5DBCCXBCE/GJNbyIvOS4Oo1wtvEjyKPO/hGMRsmjzk5gzVkNIMpbm2NDRlaWWMYbcSvUOtqSfv6PaKuTh7LPPTkL/23hQmAnjnTVr1kKWe8YKUcPSn9aDehDhh+hxuVmvWxtz029y6UOGqUBMXQT79+NA+lG4MFQQ3prWeUP7ivBLyCXYc3ZQLNooAmfXmr2A8pbloVNXCuRVE0X3Rt2Hqq9BJBJ7h8JRRPJwhq3nC9IPEUWmMve0TiOjjqXK7zMHjDOWXMYtFNl7ZWqsVDm++F3sce4BonTwPFLfAeMJdwn3GsYLPMOkTkBS+HsMfhiMMSDLEKY7lPSwJqrx23nw2+yTNOOJahQgZwdF9tSJcdl39+1sjMsdHq+TIqfwymJ0JFKPR04U9joV1TF+8dC9hegpvseZQgesu/hpkb2lkH0cDnEOP98vQviL/E6TnyHKk3uZOln23I8D6Uf2szfiCLc0/KSTcPdzD9rI3SbxHtffcsI/ritX87htCI39qSwPuKxv5PbK+4xih4JEaGzdeb6Ev1JkhBAyvEVcLDYkEAUago9Bgr8nrzVWiGwLo64qQ/JAkf9GqKIeCUIuV4gApKHudmhZW9BWUSUMK64An/U95ZUTRh57n9ReEQU7zXNV9XHAEwGpRTnDcFHW89gVTz+K/4033rhgLqStUJ+Cc6x2iCqmSREmDEbsH9IlMATgIbSeToUqE7Fj91/V+I/6Phn7COvP8xyM+ltVfN/W1yAUn/GTc4yBJQ5zZW+iqJJuFPdUr2IsRd4BqUQx5lzSK5kuLGmeX3kFbZ0IKx/4ra5FVVkl2WKRJVdt1JitF9NUJFWR9bKfUUX07bbbLjO1quw76/z8uJ2NPCzG4Q5PmwNyB0cIxm2MYJJL7H90Ljz5FAi1j/QSoo6KRpTk4Tfqv3O+CQuHLBKxFuumeYQfo1mThgtkLEZFOiIMU1Om66RfUTx0SchLF7QFIukulKbHj7o/+vx9J/x9Xt2cuUEGyL3if9NCWRE0l156aeItJpQPgU3uXlohLA4iJBNB2mQvdKZoc13f9a53LZQLJEMEucdYErGCougoBDuGSNZ3Lq5BOUVVbxvwQ+DhzcAggVePwi+xEq0QKJRP8mKpnxBjULZlX5Vzscq8DeUr8htZ+XUi+5DMvB7RRX6nyGdUTAYvhW1JV+S7+kzbpJ+9QnGlOGeSyAq8rrRmJCwT4x4W9jgnkfaItCKjFZqUuzZ6cGMIQj6Vye9UC0iIMcY+5EKZ75dZ5zKfpSgg7as4o3FxRmQU42TP8e/IAsJK0x4MMhj0UKQHdUspM7Yin+Usgieeb7xKeuJ+yfp77Rf2F/3QrXzgrqA4HnK56er9yFulcbAOGIbs/mD/YKwgFJx/I4wfWct5SIsqIXWEiDc8mkpjK4LnqJ9hfIRIQwSKFvtEtlGzg57deGqRqW0/0kW47+K1YGzjcDb6cofbcHVSH5BBK6200sAtQsoHMjomwlYOZ3WDqWvv4QVW7QnOLDUd9CCDOS9pd4Jy+DEGxEX7cKgQ3SqDQV1jt+8lspYzqnt7XEm/Qu7jtbAkHmNSXkSUOikQUdxkS80m1rru33DCXzfCHX0/4VcoJlLyOYSE3xO2mJb3LSGIpRGikPbIm9Mk4Y8LW+2www4LKcBWmJCjjNBn/FneybidIJ6ruh/l40LMdEHxm3jHCaW23uW0vFhhgGGGCAeMNGUK+VU1v1HIPmNIw74Nss9YbBV7/nvcSL+iVfDIUOOB8EVSIUhBoNI+j1X2bdcKFCXCNSFxKN/2kUGMqIAmPPwYI/gtzgKF0sqQdqUUUasCmUT+blsP8hYySNQID15tIo4OOOCApKq+HhuymNU6jc+qIB7FK5si/DYCCmMDcpS9oqrn3CHk9xJFpZxcnWlIA3OluCBKmnL2IQnK6Uc+Z7XjrHLdwIyUItIN9KBEk2ec1mZOoczUrsgi81QbJyKDsP6mCL+MkuxzMLSt5/LwUkFbm4aQ9506/h25w5pjzL3hhhuSnyCnG2Mx6Wj27uvy2ejLHZ5WADQuElp2H6gzRFN6IXsKGUOaqYo1Im+5rzB05RnGsroJ2XauVMHH8SWHS1lMynz+1ltvTXRzdHDmMWw3g7Y8/chbDCeqPYPhAu880WnqNoMxAB0L3YTzn1dQWmkAgzoMlcF4onzWCf9EWWkzT12cXFJ48XgoLgRJzFIAJAQRNhzUtEeCfVD/0irhtkQXYkzoMgIgDh2Lc0YJWz7zzDNTrdYKt1t33XUb8fBbJRrsURrx2NCKC+NKHCIHfjYvljVDOYLsK4wfBVCF/KhJoBSHKrGP3zUq2ed9MeHnMkURbNKzb+elPvX6uypIPxcdZ6jOgnc25BtvLIRZSg7/hrKPAYD6CmVC4lTED0LXVA6/lB082nhXy5B+W4ukzRxSW2ODeg+sheQtyg+GADz7kF9kFYY/UimQBVnKqYqvUWAwq51Rlefd7imiJpA5GhveWeQVqS8oxTayR2tAUSaK9OHliwv0MWeiqTjvRF7lKeSjzEsRX9wVrAWYY1Ri3KS7pBmGFKVAMcW4Ta3GImP3oPtxlHGnfdfub0hZGdJPvRtqJxC5gIyAUDT92HsZIoOxhQgYSCdP3G61q2ejL3e45BTY4zggbJ/0Dwx66BlqyVrG6KrizcjfQRFLVe09u6eIkGRf4RHWnioyBxV7JrycqCQeS/abLjBqow0ZSxWkn+4V6JfIgDqLcNpCexh9ua8kb+NuGfYcQfq579mDaQ9pnRiQnfCXOzlO+MvhNfaf5rCh7BOij5KFhS0WaGmEXR5+Pp9W0E55jBxaCOkqq6xSK1aW7EvRQYBByuI2fAwkJv1p5M1GA/DOrFZlVU5Mnpa4B3dc4d7+ppRLLMxYTS3Z12UMBijgFPeru7BJHtkv6j22hB8lFKHeFtkHby5+Il5keaYN1yikn7BfLr20CJoq9xSVklFUII1cmpx1++jfUSTIz8e4lfaQWwcxoJIyIZB4TfCMUpRJbXGqHHfau7QnLr/88iSksSzpp4aICldyVphLk4/yE/FUWnmLEsoeh+xjeKUIH3utaJswFTLDoJeW51/1HLVnIONprQ6tIYnftq2TVIiTv29aWbY44OHCoIC8tKkqkBkK8WEETiPs8vDrvJBLax8pqpDnpkNMLbZlST/3PLoA82kjAka/T+0d5KqquGPcQ85ANDnzGMAwSBQlJk2fjT7c4VYvxAisSBfONfuauiJE4JSth6LOFqQeZbXirVJWcZ8Rih/vqcsuuywxRD73uc9N0joHtc7TeioioU2yDzaKNsTAhxGMlIJRw/sxgLzuda+r1biqosAYe628ZR4YiDnjYIujC32btbGyGIMNaauM0559hfTjDMhbyyr3Vh/e5YS/D6tYYg4KhSHsm4NkH+UhphWss94EhT9CFCCYKLVc2KQHNOEtSCP7KKJqM5blZbE51SjZdCCAFBPlQGgqAp7cVLzqkM26iZny8RWWu+qqqy6yksp7IhxbYbIKHyUEclCBPuZk89ZKbJNSH5UAxtAT50sj0CEkCmXWixHmWNtJwZCRQpZsFHIKyBF+3lTOftqEZeTC0o8BCy/sKKS/FKgjfFg5f+zttPBim66QZSG3hcjsULic5YEeYYiFv2oJP18qS/opsIQ8INScfulNFHy0k1O3gDR5izL985//PFFO8findUqATCqagj2IIZBoKwwEYNFUNxGlcuDlzmpVpagDlGtL7inkSpRiF7OWAAAgAElEQVQJxq42W+/pfqBDC94h66mkZRvRI+xvjDA2F9lW7icKACUUxRslFCMCxi8Mq21EkUBOSEXAI8u8UJiLevq5WzgXEDxroCl8OEf4oFq0Es2G0k6uuH3I/eYuoQYJT9qcunA2+nCHI4fAlz2stqDxWrBPiOzJit7kjLAXycHedNNNk7NBTSL0QrzJyCnkb50P9ai4o7m74j2F7sdeIk0KvUIdBtLGYwk/7faQz9RVadNYyfogv8CRdsCc11FIf53roHerOCjyKZa3fAY9Fkwx0Nm2pjaNE/0WIy1/kBHIW/Yhe7VLtXmawLOK33DCXwWKY/KOrKJoGr7C9vGEEUoDEcXSi6cQ5Siu3K/q+xCMYSzxw8CWRfZ5l5RSFMus4kqyWOPRoehH/Fhr4zDjK/MdkRlyi2MlOs574r3kzZKHRk4yFzDCv81q/HauYK+wUFV1t6QR4woFH1EMuHTBPjZWqEcuWPC0Sfb5fXn28JZz4dDuMCb9KDYoCNtvv/1Ar0GZfTHqZ0X4IVmQkLQOGYPaH/L7KEhU5IfccHFjgMFDAhZlOxaMMh+F9OOZR95gxCA0vIynX55diDMKBtE0TeReMm9wxpsxqEK13VeWeMVRScg1jGKEmDfZ2515yPhFwdMs2ar7hbsCox2yWvLpoYceSjBvqt922p4btOcVto/HGzkLEaW2wmqrrbaA2JPKgszlwWBJITNqM/DgrWJv1d2NJp6XzjoylboOnNEypF+eXQyZnHU6PxT1pI9yrgfdfXovxi2IG2eCx951XTkbfbjDRZQ5o+Cd5ugQCc7qzmK7BHE2SFljb5aNOhllT+VV1+f8Y4zEoYVBiag1DBTxfaa5kqdPSHrbZB9MIPuMR+0QdS4s6cewyp1NbZU25azWUDgOCrsnAgSDCoYka5Dn7NM+EbmqOgx6L3uqLXk7yv7swned8HdhFRoagzx7KC1pObjqUY+wIJRXD+FcKMlcBCjPeGa5fFWlGY8/BxCFvEx+V9lpc7ly+ROJkGbx18VFS6u80EqsiChJCBrmgXedIlqEvzeltElZUJis8rpt3hMCHYMLf8ej/C0UbwQhRKhOzIuukQ3phRRihWU/EXIcrxXEACLKvxFdQZjg+uuvn/yULom2yT5j0X7C6KXOFJacEbnA2ikXjnNBJEbbj8KvUeazwtjzCH/bc9Dvi9Bg6CKUUYpOWdLP+aFgHBEPdae4WOyoA8EfZBbe4azHnnmb3kMUD9/njPAgD/CWQMzqjkCyY1VtE2QOHrvNN998kanI28k9sO222y5iAGx7T6kmR1oEm7xR5JhyfvRgqCRCBBmgDgWkZmAM5MnqTtDUXGUQY29jrFDosiX9EHgMrJCbtJQRyBqRbXj6IWtNPIrmwgCcliKiMdg0u7iTQxfORh/ucM0BEsz9mxZpmFXITuuUdjY4O5BU5G0TOorOAnpUnFaqiBIirdA/VByZPcXeJ7pKtUN05+gzbXr2ha+NNsS5YI1hzIExIsMwTnCeiPhp+1EthLxijdYxFEcaET3KmklPxwgLH8Hg3YRhsm0Mq/59J/xVI9rx9ynElBAaSBneYhtaimcZL/daa60VCNGEOKPcxOGwaqODdbSJsHHBComh4BLjj4s7qUAMSn2aUte1pZFHDOutlGhdTOTNcRGxFhggEHwompBLBDwX8yAC0cZcGTskmFxYKuQSrkykCP8/XivbW5n1ooorYbQYlAj7xeqbVjG7yXkp4oAzYQujWdLPeDgbeD3JQWv6AXN+e5dddllgNFGBtS9/+cuLpE1ofONC+FWcRy2drKJTlvQ3leJi9wAeF4xXeIfZ14OMiba4XxwCm9XSqKn9ZsPa01IjLDEjogGDJGeGfFp7vpsab9rviNRDfElLkbFUoaVEJEBSMEKi7COXIZVx1Wi19OPea9uTJuLMXJChPJb047VHrmIgkuE+jm5hPshjzlNTD/uJfYGRIS/c23rz0wortnk2+nCH28i6LHKWR/i1b6QXthHNI93p61//enIWiAZDP7XpIURTUrQZwxdpVKShqsMCMho9RcZNQue7QPbBVtGG1KNR0Wx7F8o4QQQGLVCbcloNkheKuKU4Kvf4oELF1uBdpLBiU3Kqb7/jhL9vK2rmA3kibMlabG14K8QR5YZLC6tmWpioDbkZh4PIxURtAhTOJorEFN0+Es6sB54YEWDClqjcTtsxvN4YMyBvkOS4d7hVfMpWWC86ziKfQ0HgcqUYXGxltYKbd6UVUNRvEImBQQOjE0pfnZXr43lJaefv0/o+6/NEJ+Alt8VhOC/k+eKJ5UGxQMFoMtSd37W5boTxQfDlwWOMVLxO8wJL2WZecRs0cGHN8OQWaWFUZL8M+gy/h0KWFmIvEkluMgYuFVoahfSPOt5B30dWQrBQEjVWWw09r+e5Jc1bb711ZieROufAuxkz9wE5uKQRUNQNeWU9MRgxyIl90YtelJBFPEucCfJ3Vf9EkSb8e5bnsK65oABz1yFb9Nicdc4JiigPYfnchWeffXYAd3kjeQdRJZyrIgabuuYy6L2K2mOsSrVgH4n0KxIhr+p1nWNXGh1pAxgeZCRR28ysQsB2TLaCN6SGlLa453udc+DdfbrDY6xkDKOOBfnRcaHXooS/7jXIez/j5C5k36tKP/+f+8x2D+E9tiAh/61oOBnMKR7ZRM0R5CPnd5CRRNGGpBjZTiGkTmFUZf2o8YJTCKNAExEVeWth634VybeXwZsCj4NS4PJ+1/89GwEn/D3dHSLqHDoUFqv4EO6HYkpYPg9KG0pPlkKqStcUKmqiBdQoS4LHA6Lyox/9qLHWYXnjtQSFdbDCTJVMUdBYD0gj5DFL4KlAHp7DQX2688Y0zL9TnBGlXv1UITUoxHiOZFG2pCWvr7ZCgCEYTfUSh1xiZCG8V32fmQeXJmF9MUEGZ1ocCmubjkDoMnmzKBPDVu8fZh34jiX7tuBNkfdl1fKwChBrQ9pP3eHvKGh4LLK6STAmonrWWWedhRT8rpF+axjljNhiiapGjmc5r78w+xMijXxWVEORNa3iM+wplEmURnmMeC/kXh0GbMXq+DcxHnPXUKuDR4YlQjKbVOBE1IkwItqIe0sPex/lE0Me9yC1KQgFJpoqNrDyHXVZYB+2UREaox04DjJKIsvYK9aowndYS1LteCicheevzpaHaXvQyhT2js3ntXu9SNFArQWRCE0bkPpyh2fJCUgnES5EiqRFrQxqO4ncYP/tuOOOrUe8MD90WWQw9xe6LXs+q8CpbTdqiz1zfnjqNCqlpceSIoTBmEgj66WXLOUulA5uZfFWW22V1FnpWiE/2yWH4sdpbaa1J+1aoAtTN8mfahFwwl8tnp14m1U+80KSFAaPhTDrEpV1EUWqKWLGJYLyiAd4UAuVNMCVtkAuOaGbKEttPXHYFZ6luB+tFYp4/1GKBik0CnOmOB4W+SaeuJc4kQrqbRu3FESpxhDAXCmOmNVqTPuKzzfh4bdeIi5WcuHwQkJIuDwhLLZ9DLgqLI0QeEIBVXtAYfwYbJqu3j8K2WdOwp2UHe0zq5hDhJoqBql8SaKQIGJlDAxdIf1W3oIv5AXCrqgFm75CSDLyaVCutJTr2HBQ5zm3ZwNl881vfnMSIULtgKuvvnqhHvVqvYoCh9cW+fymN70pMdzggbJPkaKFVc7LeuWLdJRg/xNNFUe6aEwKd77qqqsaM1pwFukagBFC3U0G1QqwBb2IxrDnAvKGfOUpWr2/qvWIyT7vje8stW0jha2IrsJa8afJ/tt9ucMhmMgesOZhT6EjkRed98St6vR5KzeaKvqI4Qe9jtQ6jD8YGii0OWPGjEWmoc4hGOdVhyf+kPLjiQBI62qTh80w/65ISCI6kbd0DaDOBno4Mgw9EF0Dp4ke9D4MmJwh5q3uAUS8EDlDKlXT1fup/8DvUqOG+47oVDovaS2QAUrt4s7Lu+PVgWqLLbbI7AYzDN7+nf+PgBP+nu2EMmSfqcvbp/Y4aSHAbRB+Ea3nP//5CQkrQ/oVSooymhdGW+fyW0UBQkMIKZ6uuLWN9Yoj7AnNyiqMxXh1+Wa1yKl6TrZHrzx9VpmjUF1cJBGSQ7j/oMIq119/fdhtt90Swqwc/qrHrvfZ9mwovlzusqCjCFFAkNDxuO2b8vm4gMjZ5XNxzr5y+qlXUHd/+lHJPnioSJP2EnNWr+UmyT6/r8rK5FMWUQji/dE26bfyFtKLHKX2RBwJZYloXkFKYUKqTxMKqM4GCjHKI0UB5Qm240ahh9QXDRdVBA/na1BhtqrOfFmyz+8yZ2QXrboILY+fpgk/cpU7AmWes0go/r333psYJGPDqsYqwoKRDvKgwpaqVQDpKVu9f9Q1iaOFIAIYiNJa5qZ1P8lKjypS+XvUsdvv9+UOV3cj5Kx94qicLOzkZLA6hyX7TdSxYU9hACNSRakqGm+WTJUsRc9Ax0iTXU0TfqXVQm4hwBiBGRfzYyyQdyLfYuMw0YbcCTjCMMSSRmVz9rVXST9Cx8EIUlRWD3NmsvYU+gSRRURNqoYC554oyLz9VqR7xzBj9e844e/dHihL9i3hx0uA5TDNw6aWa+QG1U3MtCgIRarmE5pfNmTZkmK+i/JtLaVNLHysKCDYCQ+jr2ua0gNBRiFCoUZxhQTzudg7bvvJ5nUiqGKeigCBDMf7g39DycSqPCjagDGj1FGJXyRb4WjkCdsq/VWMOe0d5ONxAa677rqJASnOUbTKi20XiJcT5VvtuLIUG/YrFb7rLOJVhOwTcYDXgAgMCm+qrZjFxBJ+ijRxvknLaJrsx4Sf/x4n0h/LW0LxIeikiqSFf5MDf8ghhyQEc1BOtQr9NRXWqLOBdxhFMSZbMsyhgA5K6bJFEa38g1RTRb5O5XMYsi/Cf/TRRyf9x8n9jR95oDE4U2Cu7jodivbC46eiuoS+Iz8xSKT9vgp6/b/2zgR6u2p8/8cQIhQNlFBkKqRJ0TwYUmnSoEhJokEyK2UmQplCpMxkVpFoVoi3WISkyJCxDMuyyPBfn/Nb1/u/390Zn+c55zzDtddqUd/znLP3taf7ukcUTlR04TyG7HPOoYSMMf0xx0JXZ21K9ukHFla80bbddttlYpDVB7xaIAgQNEKrUG5AHGKryj3SxVjm5Q6XNZl8D+BKiAv3BAmAkUvwhKlLqpYmee2b7DO/8jLkjqA/hHmRUFfu+0V5NkT42b9YxymlGZss0Py2qHJVF+tKeZuQqYrq08c8SDFhqIxgGGBoRQn6WLMYvDAwdXnexjXFXJDrBcMg9x5GIWQJqndxn4A964X7kb/x7ygt8MxI+6gxwjXKPDK6mJNFeact/HMy06OQfQ09Zu5Prel67zXXXJOTOoTCPppIybnnnpt/ri3pV6w75VnKLCNdjaNIUECRUueulJJ+CCqHOpllaQh+CKYoBSAORdnvJz0mWem4RIpq9Mr9GMXMyiuvnAsSeChg5cS6H70XuIRwi8dihXYaYl128E96HE3cpHGjRSjlQlX5Q/rLpUWSqD6sGFXjBjcUQWCHFRC3azVlGsbVMcZfY/FDsIvWS+0t1hv5Lih5NwTZp+9y6VcyL6wA45B+zi8EOwhTl63ovMXThT2Joq6sDB84E+ZCHyE05C5AsSlFmN7LXKNk6qNSBcpe1jYKR1x806b1gqWYOwClWdoQAFEagTt/x1KFYqNJbPa48zQq2ee7MXO/CHLcU4Qmceb24SkmbwLyubS5a+WBxxmHx14k+xqLrIf3uc99OlV+F5F9zlTWDutcJWi5K9LGmkG5imceyiWSBKOwkPVTXkh4C+BJ1aVydV7ucGQG7i4s82mJVuUPQi4p83DRHEXCj6ci74Sw9nUnKjcT+X7Yj5KJ6J9yO7AeUhklZu7HO49+a93EtUpseR/hn3yzLiwlGlIYn7wXSGZHXDuKiSGz8aN4YwzI1kVlf8mhwLlJ6Gr0Uoj5j5D9SHaMt4aUmDrHCbGcxipU495T0/B7E/5pmIUx+0DiMARmhEiELi7KaBlW7BblStB4IlCT5R1hHxf+mLkfokMNTyzRuH+RZArNMEIsGrsutYYRBrlSIwgTG8SF1Zb0yzMBK3JfMcllggJjUwkl/rcsARSHPUoO5pO5Yh6peQ1ZxsoDKSW+C/faPupwS5hkPtI+01fIMBcplyiXsZpKQBHLRXgCzyhJHs9ARLk0sPz0saZUExYPlTLXPhEbiBhzgHUc7wOEC/6X2LQhSu/FfUEsMfuT5I8SfKK1hf0LSeRSZv9CMFMCzXlBvCzWWlr0aOhjLuJ4NC8QHNwu5fo3KunnrIJ4d9mqlKsaT5EXj/qE4IOwzPpHyGGsJLpjP1EKitbneSs36TKPgrIkjxoPZx7jRnEkV1vWFErJqhwek5gj1jlJ6/CsYH+SaT9WpSnLN4DHAfs6Zu5n36NkpcrLDTfckN99kKE0zGES/S56h84frJDKuB8xhgizT+gTShUss9zT4M/4IcHTkI2fs19VAyD7nCmqJgBZqUo2i8UWssB5S8NyyP2HwQE3Z/YJnhZdKsLm6Q6X9wfW8HRNgW/THBsi/CijUBD2Sfbpp9zukVtTy6/OJ4h/UY6pmLmfvAXscfIWUJKP5/tYU9rH2gfgV1XBiD4ThsM9j+yL1wuyFooz7oh99tlnsNJ7VeeUxgmnwGsCpXX0UsDIgHIJxT5rE3mFv1OhiXEhZ/Z13nZ1jk/ze034p3l2WvRNhxqu6zETtMpr8fe0oX3DbRA3PzYowhkCU2y4f6FA4FDskwzItQerAFaiF77whfnh0Yb0R+sy7kSqs9oC1laPptbsNEGJXBKVVZmkcWWtKIMrhyNETbFRrTo34sOxz2lpFbl1YRFH+MSFHPdgLHsQTRRKEBeSJmK9Ir4Zt+YyV/MRu9joZxIYyNqLZhovhLQpjIR+czGhWGni7tioAxN6KJZmlAsjxB/LP/uXi1TKPhRd/Dv7hnJj/K8UFggPaNeHJPtFLrpYpMYh/ROCufQ1sTRdUZIxnVsQlSIBWy/mrOBZxgoJklcGAikeSX2et9obnPVFbq91hF9jglwTToJQixIjdZ/tam6UYwSviJgJOoZQpN+mf9xrKAlQgBVVJ+AZEufhKl+Vi2RS4yoTpGMoT/otJfciXIy+4qGBVXyIJpfrlOyrL4oDrwtV4QyAjOH+S8JIGucUJAf37S7D8+btDpdLO56Z6Xmk8xclMtUqwJq9y3qXQiydO/17X5Z9fU9lAVEqpoQ/VvvhzMHTBSNRNGrhScaYSIwXG8opSu91uabSvai7FyVdWYgsY+B+RimPcoBzeVrKYjch/Iw5erOxXtj/hBzRUM4wHmQSnqOxBjEMofjv47wd4owc+psm/EPPwIS+H5OSyY0SQQYXINytIbzEKGKJxUrMIYdGDe2aXEfRbCM8IQD++c9/zhUBJNno0nWubPhyM1VsZdQYtiH9ECTiIrEkxzInE4L9Vq+BBHOxcJgX5UPQuIourqI+QZS50DgAEXr6LqtEn7h8SMISiQgx4lxWCAupK2x0zSyLje0K/7L3yn0RZURRiIcEPQgyWWdxgSd0gouWf0cImpYm0gn2XJq4j6MhL4q/Zu1IcIhJ1yCbeAqgJOg6uU8ZblJesD9jbPg0k371mRCXohrN8ojBu6Is83uKB4Sas5o9Tm6JroUd+hjLvMntFZdpyBixlbE1JfxD7g8s3yhCiRFHsGR8uO9iDWYfcyeyR1BIYgnnHECBKtdR9j8KMtYiwij3BfdfnxVetHawcmPhRjEa73W8onB5x4OBO5xzFwKTCtNDzQPnEjijJJVlP/ZFiqXtt9++Uhmm3zAnhOax57i7yZHSR5unO1xZ6jmPuIvZH2p43KEwShP58fc0uRqEG88X7pO+yT79keKC/x9z/rBGCMtB0cWZnLaYzI9zjLEuWbIkwz0exZhCD/tYV/pGXak6eezhMcm9iNWbOxolhs6FPvtbdF9xpiIX1oUeRQV5UXjXNMi3Q2LZ97dN+PtGvMPvpTXduSQPPPDAQnf2SKCLkp102M3aVyPkoMXFhTwKzaOS/toPTvgB+l9Wv1UJsnRxIdRNe0MRBMFPFSYc5lyyxPSlTYlp0hJlQ441lhYkfgwLLQI9AiWkGRdk3EeVwEjJyhTHP4TiqwwvjUUu1FU124uSriEoMX9o3Lv03GHdoKQq+wbYX3fddRnVOGKbZtIPdvxTRMwV5sKZ2jarfR97g3XDusfLKCZNguSidCD+O20KAcF6XxSKBOmkTFTROdDHmPhGrOmOQg9Xd4gnY009u6LFfJo8eOLakTcV84KwX1QBJIaW4AaLgqPLuuFN5pK7gr1etN8Vh421taoKTZPvdP3MvNzhSkqHMoyQFe49vI9QGHHPQSJRgKEI4JzmPsfriNwi0SsM8olbOfOKoqnr0LYU/1jaFM8bCCdhLSgi8ATZaKONcgUsSjr6iJyFkQKCPA3lmeN6jV56jIV7Ak8j8EfBBf6Ee8miz29R5nOOTYsBRXm/Dj/88Np8GrEEIcZFFEZuwyBgwj8M7p19VdpDNJiQGWK3yrILR60pMZhVtaEn3WGErssuuyy3ghdZ3nHzQbhEYREzE88K6S/DS0l0CKVAe4v7+DQ03LS4HFGwIGRiheGChwCPQggVO4hXQlFcXRdjRrghvhVcSWxHLDeWedz2sIpVlfWhP6x/LjJCXWhDlKPku/K0odY0DfKSWiKi5Y/qB1UVG4YaB+cLWYjxMiqy+NWtgWkm/VV9l4KlKnykbuxd/D0qvNrkNEnLOMZ613onITIIo9w3QzUl78JSj4cOe6QsfEcEBq+GsgSLQ4wjtWRy3+HKXkaQJUzT12mw/lVhFhUaVe7MQ+De5pvTeoeXjQHLNqQSYh8TuuLhEkNg9HtkM3m3RYKJwg+lQdfu7+wBPO0gvTH5KjIh6wYX99hijHj870pyiyW67z3OHc7ZiJyHBwJyFDH5eOkg71aF6TAG7kuSCCpPU9+lA+v2Qzw/m9wlyj1UV+ml7rv++3gImPCPh1/vv8YFhoOXgxsSkFrookaXzlUlj4rx2ZALEZ0+BgUh4/AbJdvotJB++kFt9rTEWx1+ygyNBr0oZrbu95P+e3TBj++GrI+aQEVJF0l8VxXLPKmxpBUO4nujeyL7A+sG8a7ETquRkJKxxmz2dcmAJtX3+B7cebFMQFRiQwDin6j8kkcPY0ewIAN3UYsxjn0pX+iHwlcQElkDs0b6pSAi/AHLWNOSbDEz9LRYZEYl+8yj9jKZ1WPoRXwnQjj5VroMR5BXCmFnnE14I3D+xoanCyWdWPOQFqz96TN6XjHlfc4RY0AZyl4tCs/i7+xRXK2xhBHPyr8XVUhhHDyPZRMiVOXlM+mzCkKDHMIZyv5AdqCvkMgqBfEPf/jD3POCOenbyFCGAQpRkgISMoDCqmy9xN9P2x1OTXTWMTHQRcl8FbJCHh3WHfsVgxCW4yLPtSZVbSa9pnhfzDmFgoJwtOi1ImU4ngiMiZwO2223XR6yWrTuuEcPOOCAXi3jZWQ+hhAxVhRHeELibaWExtyVhO1w38TE21IE7rHHHvle76Mh/5AomvFw96F8iWtF5z99qau2JCUZhomqpJ19jGuRv2HCPyOzz0HH4QAZYPOr4QpEVlvKikjYihraKsLPO5ShuW/CH2uKziLpR6BEY0ud9piMpMlyiiUDh7byp/VUce1DqYQwxiWKNpo4raJ8BFVjlUCEAILgPYqXQBMsJfRi3cKajBKJ/AhY67H0nXDCCXmtYdzyU+UKc8dFVBYfqvhHBKg+lBaKdyN5Eq7ICNHsE9YXe74oaQ+kH7fMqnADCdm4cFcRoKZ4N31OVgmEs1kk/aqqgXKySOFShYOIJ9anMitzUxzHfW4csi8hHGUNrsAiCH2Tfax1nEcxqSxrirMFDxKRHJRfrHGEYsgCd0tZ7hYlAuuT8Ovew7OrLIlsrLqB5wSKlqqyabrD+xoHdx9zgQUyNuYDeYNcQWW5ZqJr9tBWfhT2WL4hv7J8x2SOVXfWNN3hMfN7kwo+1157be41gkKpjDyqhDDKmb4IZiT7TWRClXSFbLLmipoUF33tjeh5R6Jpqi2xf7nTkTV23HHHW8lCyPYonfhfSH6Rwkk5FCixy3nXZUORggKJvsckh+wNrPlwDfYGe5l/525k73M2Y8Qq2zdSsPbNNbrEatbebcI/AzMWM8dSSgjyghBz3nnnLc1iS6w0ce9sPAlpJCjhUC8TeIqyZPcFhzSWShjT5IBP+zakpV81kxGAR0maJEJA9ty0rmxfcyBLJOWe6APxb2rRU6TKUoYWGOIcrQqKLcXFtg8rjggtcXxYuglnUYuCGeVt2DtNWtxzzHHXoRcShKmwAUHEaqGLU+QK131i4IpqWEvxQbJNxq/fDlnbVmEdCJisE+K8x7X0s1b7iCEFzyhI8+9tSH9cd0NmVx6X7BcRfkIWsJrhYtuHZT8mqUShh8dOrAaSkjSeJ8s7pKbKK0MCaJ+Wce0JwtmKkofqbEorDFStIc4nEqgyDpQyXTYpIziHWAMQTEKnUEjQRxphYSRLK2sql0tuiKI63l32P+ILccLVmDWF9RKSw7pJLbFl/ZmGO1x9w0rM+USrI/2SvaICLx0jsiVz2JdBoi3Zp79S2CH3lln42eNYy/FE4U7tukkWIQyvKInuKN/XniP8qCp0b5R3F/1GdwaGBDwKOEO1N5BBYqK+mI+AfVNVTrbPc2pSWMzbe0z4Z2BGdYhgLUIjLVKPRpDYJCwFHJhtstczbKy7JAQiI3FZnH9X8EiDjCWAi5/+j0P6iXFE+0nceZdupREP1ablv7Ul/bH+s+LV+s7ALwssyqKiC1MJBtE6F7mUyv0UazTrCAGBeUV5AOkfldy1XXO6SMri9JRAEKGYf4o00OyF4447LncHhlBTbxhhQWWvmrpzt+27nhcRoDRN6mYp5ZKy4pKsqOyiZiEHI2wAACAASURBVP2j+MAyg1UUz4errrpq5NCMUcfD75Q7gP4SKkFSxHFIP8IF/yCI9NWiIM0325B+lUqFENVlM+5iPFjAIL0Q86I4S2rN0y/WFQ0vHp6nRnVskSCgMOO86Ivso5QmlhfigYdOtJCh8MWDCKUDZxT7BhLa5BxVfC9Wtz49MJQP4dxzz80hbkr6ufOxqDM/8X6ThxZzpmSjXawl3sl5j0IVyx9eU+TXEdYxFIFyaFXyRLSCDpFQTQkeUTZEV+RIXurCQcBjGu5wzTWKddaGWhXpx+MK3JEr08z9/F4KNjzc+jBGjEL26WcMD4mZ+4VBn3sjnYci4wLri3BC5eZBnicZZzTIsY84k/GQxKuKNca5BwlvEis/7t5XHhTCW/geBkYae4YQC2Qk5HS8KNX4G4kTCZOkIWNxR0Svw6HO23HxmLffm/DPwIzWERrIAnE/uJ7GMiQaGgcN5IuYLeLsIC8Io7hq4fY8hJZdrlYcKmgNySI7DulHuKVsTBNhb1JTDuFHycDBRhKTtqQ/Zi/t4zBPx13nCirCRsxskaUeKyYu8wiiMRlQU7fIScxDk5JhUmyUZdvnwuICY5/FlnrNTKK/Ze+QeyLWiNSFUoQfyxj7F2GA7Pco+BDc2M/8O8pALuN0LriAUQD0uTcYpzyIWD8QBBQyhF2MQ/q7nIOid7PuiZGG6GPBxMOgKemPBKLt2TCJccZSlFhkcXtF2VWVvBIrDWcalh0RS8XwU8aVBrnuw7LPt6oUYfw95u7g39OcI4yVOUQByfhJOAhRIPaXcrV9Z40W4Ufw5+xir1aR/jRRGYpV9jweVSTo5czCE6Uo+dok1lB8h4gieYOQJ9LcNfo76w7SUqaY5J2xXFfV+Cc9Bt6nsArytrC347moMC4pMGKCyqK+DH2Hq0+6P9iXyHMQzjLSH7332O+QOLBgX7Mu2Rt9Ecw6ss8e4cxlrdNQZkOUkblieAheP8hjhCRyv3BWEf6KXNbH3tA8SKYCvxgGyTmGEinmDeI3hO2hRJN3JUYWyuXiAaTWJFRmUvukSiaUkQ45ijUSFY/MBb8ljIozi1Djgw8+OMOAwZg4L8Ck7/N2UrjMy3tM+GdgJjnIqAVe5R4dXQBT4RLrN0JCJAIMG2KGIN42PnsSkKXulCgAxiH9k+hTm3eIaJJsBaKF0MIl20awj27ja6+9di/u73GMSqpWFkvZhEwrGRAxaqxBstFyefVVwk5kGAtgmdteExdGvGUQdmTt3GGHHfKkYH15i+gyJcQjFablaYHgk7a0JjLEhouV5H+4qW6xxRa91hJP+8c+x4KKhwhWSOVaEOnfa6+98gzkbRPjtdmr4zwrZRFCI/HUCDFtSH8kNpzjKJb6LJ0Wq7bIChZdNnFrxsML5d3pp5+e7yEE/6iA1DnAXPZJ9pm3JsmqROpReqP4in0n/AABGqVTbOPklBhnPWk8EBMU1HjkQAaqSC8KSe5/hOyYv4d+bLzxxjlh6NqVn29VKSX5ewyBaRKnq3WIXMK660sO0b1XFNetBKdYXbGw4h3FfiX/CV5KqXfY0He41qIUY8h5hCiwF6pIP3saiy0eMmmrc80eZ/2nv+W+QjHBOZWGgixZsiQ78sgjc+NUbJEkQy5f+tKX5lbwtMVkvZPsc9W75GnBGaRY+3gHoHjHSwlFBOEjyE1ptQRc+FFYkDAP5RrPr7rqqr0MQV6rRftXZxfnKXIKdzbGuihjsF+QJxlbbH2uqV6AmtGPmPDPwMShxUdzVhdrGA8WrJMc6Fj/EBiwZuBmx+FJiTLc7ohLLsro2jUkHGi4gaMdj3WdZ4n0405KVmripSGbCDsc8G1JP5pRLOQciGjZu0xul86riCTCfhrDz7NNCH/Xa6XJ++Wyj+CQxvBH0lAVs9jkO10+I28KYkohZoqBjTGzhF1gpUQYRfjmYiUHRpNauF31nTXC2l9ppZUKP0EsKG7WyswbBWRIPwoLxkzDKtgHcWmDRRSk2d8IYSnpRymEdQMlEfs4bZxzCIBYnPo+b6M1D3KJQIeATJ84t2LZq+iaibILawyVYGiMjySlfVn2haHwJ3t6VeLMuK4g87LqocjDWka/caNHYUGpToiE3FXbrIdxn5Vnm5LpivTWkX6+yzkNQWANQkKjtXPcfjX5vQg/rvzIFkW5gaoIQ/oNuS9D2thbfXkgKT69KPZbbuLsj9hYN5y3WGnTfg55h6uPuj/Yr4wLF+qU9HNGo1hhL6GUV+k4ziaUmOwbkq4RetXn3lAuBNYzZ84aa6yRn0+sMypBKG8H6x/FF8QzkmTOLQgmCkv2+oMe9KD8XhlCvtX6QTlEiV8w539ZN+nZGZUu4K6xN9mLXT0jroERK022LDkr/XaazI91xRyRcwAFWt9Ki66wmYf3mvDPwCwqQyeEEHKIa35Z00HJAY71HuG0TxLZFE4lAcGdLAoOs0L6VWs7xr9HhUsbS39TzCb9nGIp8VJAgEvr69YRfg521laf64t1g9UV13AJXihfmAcsRHiJpIJonYUfHPq0upbNI3kDEIJxh4sVN6jC8ZjHPCbPkxCxjkJR33WGGYPKD0FaELaKXHjlPosQisWMFskZAkFZPehJr/dR3pcK0qyTSPpFAJQ/BLd/YvanqcUEgpAABGwsyhDftCm+GYEvVnhhrhG+iTnty+uFvukMQjFclwwuhlBMiwAd8VUdeqyqcb+2If1Driu57OMtURYG2IbwDzUW3Qd8P3pNpgkJleAVjwAUSJxVMTRmqP4XfVeeboQkSDGm5LkYIbg7sHgTwoBFluSwfVmN63CKlTUULsX/0u+03Fu06BPShtIylVvqvtfl3+P5ifyNUYgcW/z3orwWsSJHXwkSq8YvjzCeISYfjwTuPJSljIMmrzD6jiIYA0XTRJddYu931yNgwl+P0eBPRIGtyYUjAYJav30kXSkCCJclLALkCMBqhwtQqhkvI1qzQPoh93gpYDWL2V+nkfTjGkf9XRRGRXPA/BURXpEdMr+nSfsQxE888cQ8gVqR1aOLTQPZx8p43XXX5VmhcbNUw5WXsRUpH+SWjTIgTdqHZQ1CLYVBF/1OhX72BKQLIQBigoa8ikQpw306dyIQXMTRhbDrMfD+tNZwGrOoPij+G48FJfpJY8iHcq9ugpMEaUIkYg36SPp5Txpa0eTdk3wGTLknaCiE032gBK14hEDaq2Kspcwsy3kxyX43eZcsgCj06gT8KEAPUR2BeWBflyWW5G7Dioa1jxARtVkg/UraBwkDWxST6TqbBcIPwSTXAwpKQop0rqLIwCUepRhETWcyim3uP+4ILOOEKKWJLZus466fYV2hiIlek5H0833i31PPnq771eT9SurG/uCORs5lHooMVkOXRETWYN2XeaRIEc+YmBPmY/vtty8tpyelOOXuSH43pMKYvUGf2cdpCDBrB0URbvxqUclal6yzyTrwM90iYMLfLb4Te7syPvPCuiQkEGkstmhJcYEqsuRMrGPJixC4sB5xcMUDA4Gf/4arU5M2C6Sf6gIQ5dSiPE2kX7XEJWg2zWLNHCnBFP8fTa4SGEVXNKwFWHfJQdBli2S/TTZu+qTyPcTAxoR4MdklNXO55LrMAK8EXWmSQ1zy2TOjVAKQi3A6ti7nIiX7fKuszjF7BMUYtYWxGrNXcCslRIlGfCK/neZEfkWCNHsAzJk3GskWEVRHmcNx5gpyiasl1QTw1KFhbUG5hTJSIQTRq4JESpEUpN9XuBKuv2nFiHH6OupvYzb0GKpW9j5ZcDmT5FY76rfb/o6zBgUoytCymHQUqUVKmVkg/UVlWIVRVZlf1h/jU5K2vtz3284fylj2THqnq4Qtd12ZcrPttyb9PJ4IeL4pfIr3Q8gg+CjKaWTyJ+yt79CiJmON658zCqV+mbxI4loMGEpM2OW9Hfuuswi5D2+JovM+nrV4H3D3EYoXM9vHd5bJWU0w6+IZhXrgoYDMQgiwvC2KuATGPe4alEt1yTq76K/f2RwBE/7mWHX6JLF5lEnC7bXoMowlcZq4wNYl2OliMNG6QtwV2nNqtOPyw/hIttLG42Ao0s+BR0gEFyfaWjSvHHRttPrTQvrThFttyDL10xEQSOolzXMk+8wnAjUW6i7bOGSffimRDooyLDi0SPYhpGWX96TGFfcGbnLsDbwuUMjhDs4aG6Upqy4XrVzmR3lP099Eso9LJQok8EOgTKsL8E7OLcqqcR6x99nTIvvMB6QoJvLDUwF8um6UH0LxgqUeZQPeIri9FmXlTvMQxD3A3lBZ0abZ+yc1trimULyRQwC363POOSdf37jw4t5LOAgWKZ5HqcVzJI0rC8WJieVQaCCwdtk4K7GaEnOrkrPp91QuCkJdR/qVPI5nqxLddjEm3bsIyaMkxB2a9Mv7BiKDkr5NuFZZCBjvJJ73oIMOyglEHwn6mqyptvOvRMNlys2272vyfJ1cGN8hSzHKJrxzYgUL1iOWYxLTVpXsa9Knts80XVPRWrz11lvnRgb6XdTkOYbs0adSMiamrJIb4ljoP/NBYsGiMAqNBY+TPiz8bfcG6557pEwBI0Uf907f523btbjoz5vwT8EK0IYhxqeKkMVDJE2UkQ5DWb8RnosE8UkPW/HgCJRpaSQuedymcQUsSgZS1ReRfg5FDh6E8i4b1i2SWp122mnLfGaUigbTQvrlZsmA2tSrTmPf+b0y+84K2afPaamZvsl+7EOajXucPAhybWSeIM1rrbVWl1tjGTd+yD5CAO6NqVIo7QRkDiEUiwwknxa9lGQRgewjFHWpQKoqSVdU0pS+xjwECG7aA3Ljx4umbfb+cScq1jLnzkDhIqtkrE/fNlwiJvnryztMSdSwErE/ykh/zE9DYjGUdJxnaZOSieoPfQugOjMJnRjlzmAsQ5J+Zann3k3jp+vWrELAiCMXWYtkn/jrvsrPNl1TdWOKf1dCs74s/E3lQvUxhk/hccQZi7cJCTix8pNAri57fxs8mj7bZk1xdtFHFOCcqUWJIfmuknmuv/76uUzZl4Wfb0d5qg3pL1IIR28A1hdKz65b273BeAmxIFyE0Ny0SQmCkcwW/q5nb7z3m/CPh9/Efo1QjLWsjpBFC1tRzWR1SBk1+9JGK+M7BwIHV+rqpLhQiGKMhW0CIFpuBKiYqK3J79o+U5QRncOMeEvGRBwW8xRjL+u+EUk/XgJYfepq+9a9s+3fEb5OOOGEvDwVY0HwamLpj4QfJQ4WURJOTQvZRwGGlRyrJusNwabIxS4S/s033zwXKM4+++zcMt21ZZ+5ksBDHHiZ1QLrGJZirDBFJQ1x1+S/E/OPBxAkE+IJQeojVjm17EP2OX8k5CNslrmJK+wALMq8kxB8mE+s7V02kSnIGIIMbuvMC+75WB7Jh8CaiIKmBGks5Vi72QNpzL5i+omPV3WULseh8xarUFFN9Gj9T8vsqV+cTbjG4o2Fizn4c2+8+MUvzgXuugSxkxqflNOEJNSRfnn7cB9gqSxKNsreQHBmTyGorrzyypPqau17IuHn4UmQfgjNUUcd1UuyRClL8Mphr7Yh/alrMoobWfb7JPvg3mZN1U5qluXnLWuKs7ytDNDk/WXPNJUL4z3DGQURhmCK7Ksah2L6eR4DChnUu25t11RVPp5Uvh0i0V0k/PSnjvSj5GIuWDuctShj8L4iPwzyOcnxOG+Zjz5CLdruDcLF6H+ZnKH8MIyhrHpH12vM72+GgAl/M5w6f0qkhA/Vkf5YPolDhPhj3GQhohyuZNrEAoKgU5fkaFIDU23b6DYd3y1hAO3/tGoBNQdpdYMoPNeVRizCUwn+sMKN6ro9zjzJzZQQBUgl/WhC+iW8YjmmTA8Hfl9kn3XMfCDUY1XF40KKEv6G4I8QfMUVVyyFBgET4pZaBjSv7BMupz7JPp3T2gfD1P0QsknsN9pz5bzAi4V4P+IYadGyiRBOMk6szjwP+YSgFSkJxlkz8bdlZJ9nZIVCKCjbG1J6UaO3Lv/IpPpc9B4J7cQcpqFFchkHxzRBpRQ2kEdaWYI+rFMrrLBCp3OhcTXJ3YD7LmEeJCNL6yCnCgEUtcQvYznrOwFhSpLrSD+lr8gUjcs+gjNCJiEKKMIYFyEyENYmCW4nvd501nI2sZYQlMch/RBu3Hz7IGbCIhKaNqQ/En72F2cUbvx9k33G0XZNaezcLRgnyP8g8hVDePqufNRGLoxnMeMpS9DHOcheKfKOmfR+GHdNsZ9R6qOwUBJFkvCitO9TvtU4ojWbO5qzBst2FemXlwueo1Fe0TvxwkUuoBxhH63t3oiZ+xnvHnvssXQuSKBMiVMU3mWVO/oYk7/RDAET/mY4df6U4sNItkQJjDpChiswpX2wSLGBaXKF5d857LH8YHHqo+liKssWXlfirY8+Vn1DBzmkpMhSKTcokpeoXM/QfW76fcXiczBDoCn/lpJ+LlMuIywCEgSU8A+CTOuL7GtcXPa4JOLmHbXL0eWVChBYJyFbEBxaevlKCBeh7suyr3FIEEbIgoSoZn0k8igrEOpV/zkSNCwBaWI2YrYhFazFrhNgYfnG+4h4e1n249qTso/QIZQXRRUfyFjMmcb6GqqpWgPZhCE1sZ86nyD+MUElfY3u832T4TKslJcCvNPKE+m6Y21xp6y55pp56AdZlhFCURqgqOFvNNYce4M7qM/kgwqZYG0wDyiO6kh/DFug75xZ1N++5pprelOEFc2N5gWl9q677pqXNhyH9Pe9V2LiPc6YM888Mw+xaGLp1zmHpwjWcAjREGQfzEZZU/xOZzJKMsKWSLrG+YZM1XeODvrTVi5k3bF/U8t+3+sofm/UNRVDWJFn8W7DOo1XEuPrU77VeCQT8e/c5XhMKJyrTq5AnsHoggzJviA/AdUguFfLQhe6mLe2eyPN3M9c4O1KzjFkQ87eJudDF2PxO9shYMLfDq9OntaBeNZZZ+Uxh1w6WOzrSD+d4ZJFiEOjjqaRyxlShyIAAa+vJmF64403LkxOMu2EX8IKc5Fa+MAQEsCcIPBDIHE/RSA67rjjcutSn7Wp286pLqmNNtooJwe0SPpxGYX8QCCxyOAmTkxctBj0TfY1xljiBg0yWnAS7yHwx4Rk0R0ZK2W0xMgl+8ILL+zNjT/OkdY+giNxxZtsskluiSQ7Py6vqnfLpU9cPhY9NOnsZdYd2NNUeo25wpLcVwNbSD/9hhSmTRYDLGJ9uru2Hb+qNUBEUsIvKz7WfxIrQYbZAygHIC/gzTlLKbK+LDFV49N5u+6665Zirmz79J855F7AmgSJkNKJb5BYFTdaBLeulUdFY5IyFe+PzTbbLN8XTUi/kquiEJQQ3aciLB1LUZZ6vPFmifRrHxAmxXygaIToNiH9qsiBVyGtLJSk7b4d5flR1xQKP+5IzjE1zjxyEHE39knMRpELdVZDiDkbpqGNuqbYO3j2EY7Ina7G/Y8HDx5zfTeR5T333HPpHRJLtNaR/r77O6nzlnWF8g/cZWDk3YQocJcSQuI2/QiY8E/BHCkOFsELrSGuyypd1YT0T8EQliEwWPljjXT6N+2EXxZ+cEdLHksqxbqvKdYINcS6Eh9fZNmchrnR2Lh4Icn0GfIo0q/LtMgrBHcuCBIJJbtMplaGU0xqw5rin2OPPTZXcKFoiY1n0f4jEFBRQYnsVOGCuOc+YvaLxqKcGpAZXJCvvvrqbOedd84v0LTW8KzVto2VIPpK9DbKvpJigt/K0s3/j+sGopO2smR+o/RhUr9BiYdbO0JYmghSY2KMKs1KeSt5y0zbHOHOCsnCYw3lFtbVpqR/UnhO4j3at5yZMU/NLJF+JUMjnIh5IaeGYpCbkH4lthuS7DOX46wpzgPkLqzJjJk8H11Xqihaf/MgFzKucdcU9wtnN/LLOuusk3vCtakeMYm9rXfIAMG5Gj09Z4n0j7M38DbEqwEjCh5VcJVpNnZNcu7n4V0m/FMwixwiWF44QGR5itmkZ4X0ox1Hy1/ktivtP0SnyGUed3KEiyE1hZSYg3zh5oqHBP2J1QdItoIGFxfy1BI77fFLirGOSeMYG2QBAk1Dk44XQ7Ty9ZVMrWobxnhjnsNSKcVF+juEa2LaqTUcwy8YK20opYwIGkoWBGhcpiE5ZVnEpWTCUhXrKk/BcVXYBSk0sIijHOrTJbwpJhAyMCcBJcorCDBJ77D841WBBwwKoQ022CAXKFEQsTcgziiR+kpi13Q8Cm3hfohnE+OEPJPHBa8MWfSVOJV7ps9SVnV7m1AjYkHj2TTLpJ+xIAzHNiukHy8o1gceRiiUaKynpqQfCyjKb+KVyUUyBDHjvpiHNTUvcuG4a6rpedjXc5BdkuuuuOKKy3xyFkj/vOyNvuZ63r5jwj8FMwqpIo6SQyRalmeR9JfBmWbwjZnqJbiSdBDLLRr1IRp9JCEUmdyj1pL+LVmyJBegIxlGEIIwE7tc5CY8xBjKvok7OUnrVFoFd1gUL9S0JrkUWnRak+z9Q4wLAgDRJ2wFEoZlvEyzrJjyvipUNMUjJr9hLJdeemllrWHFb+JxQvK1aW5YxiHFzA9rDKv4NDbIMfuVahWx4d3ywQ9+MI9vj43cAygBcfGXBXpaxlVVYpA+otRAiamQEFkMsZSleQqGHBMWQBRh4BwVcrNK+suwnAXSz51GvW0U71Fx35T0syZJ0jmkFRb852FNzYtcOO6aGvJsavvtWSD987A32s6Ln/8/BEz4p3wlzAvpVxy1Mqve/e53z5GPViqEcJKYTJuLEHPAP0X9UkwX2aLblhvsc+kp5hdLDXFXIvsIdVguqZ7QNHt/n/2O38JiTx/xRGCdlFnrFb85bYQ/hidAulBwKaa/CFMlwpyVRJHykJlGa3jEF2UXZBIlBXNCZYftttsuO+aYYwotkiqNNW3riTHRf5JVkgeCcCS13XbbLfdkwJVfrSox4VB7uu67Jv11CPX396akv78ejfaleVhT8yIXzsuaiitxFkh/2c6Zh70x2qmwGL8y4Z+BeZ6Hwz3WdJc76SyQ/brlUZaBve53ff9dcXS77757bn3Bsh8z3caYflya+6oJ2wYHhAMstCRVK2u47mP9R/kyja7wjIFkWLiTQ/qxapLUKy2RxHMQUMZAnPa0JGCqmi8S3pFdHQ+LIUqitVlLelYVHMgyvN9++xW+QiXwppHwxw6TAwYrMonFipI6otTDs4TkimUhMaNg2PVv5k0InQVLf9mczgtBm4c1NQ9yIetsXtaUSX/XN4HfPy4CJvzjItjT72f9cE8JP/GklPqCwE2rZb/J1MrCj9Uc9/4hkvs06afceSEvWPqKytqwxvAEoM475YimvRGPhteFatCr3i3ZlEmIR3K8LuvTj4pPSvqJdcUaq6zDEALIJUoBwkhQYAyRPX2U8ZFdnQzGrK8iF/lR3tnlb5S5n9wpZRZ+lF/EyGNBxxNgFlv0LkHhSub+WWrzQNAi3iL9hMCgfJmGyg9N18O8ELR5WFOzLhdqzc3LmkpJPwrwww47bCo9V6v2+zzsjabn2SI9Z8I/Q7MdD3dcNXHPHqI0ySiQRcJPUiAszLNO9hXDD7GcdjJAdlVil+lrUTb+UeZ0yN8okd8ll1ySJ4liP0A2SbBG8jUSx5HRd1qb4jMphcjewMJPgjVq8+ISiJs21lhKJmKRnZUWE+NRwhKyjEfJtDZydpAwFUVdzNyv/iorM1Uf0nJ20zom+kW/KRmK8oUwKmLk6T9rijNgGpMq1uEpIZT9wv5GyTrLjb3CP5R/nLUWCdoee+yReynFUo+zMp55WFOzLBfGdTIvayqOiWTV7O9pC1Ntsj/nYW80GeciPWPCP2OzzeF+/vnnZ2uttVa29tprz0zvYy10Og3BmSXLPgnXqO2OxRVyiSs/bsBKcjet1uS4QKjLTawvMdYbbrjhzKydoo5Cig899NA8w3psjI0xrrnmmjMxPubkpJNOypV3KMBo1H2mGsQhhxwyk8SMpF1k+Cbh3bRb+aOCgjwcWPop90iFDrJLkyCSUAXCMLbaaquZWFNYj0kiytkUG0pWxkepsVltZMCnegJzNEQG+FnFrYt+qxrEpptuOlNKyRSLeVhTsyoXpnMxL2uqi/02xDvnYW8Mgdu0ftOEf1pnZs76FWt1zxrZh4ghLFNCLW0oACjllcZgz9n0TeVwIDaEIOAWS9zyNttsk2cmn0VtOh4YxPTTd9bSrLjwly0MSnSSHG8WlJLsb8qInXrqqbcaDkoAFHubbbbZVO6Bsk6BPV4ihPDQdthhhzzMYhb3xkwB784aASNgBIyAEZhCBEz4p3BS5rVLZB0ny/osWfY1F1hiyUJOySIS4BHLS6w4JBOy6WYEjMDsIoDy6KyzzspOP/307LLLLsvrqBOSQKz7LIVUzO4MuOdGwAgYASNgBIxAVwiY8HeFrN97KwSIu7766qtzd3JbmrxA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IARMAJGbPV1AgAAF5tJREFUwAgYASNgBIyAERgEARP+QWD3R42AETACRsAIGAEjYASMgBEwAkbACHSLgAl/t/j67UbACBgBI2AEjIARMAJGwAgYASNgBAZBwIR/ENj9USNgBIyAETACRsAIGAEjYASMgBEwAt0iYMLfLb5+uxEwAkbACBgBI2AEjIARMAJGwAgYgUEQMOEfBHZ/1AgYASNgBIyAETACRsAIGAEjYASMQLcImPB3i6/fbgSMgBEwAkbACBgBI2AEjIARMAJGYBAETPgHgd0fNQJGwAgYASNgBIyAETACRsAIGAEj0C0CJvzd4uu3GwEjYASMgBEwAkbACBgBI2AEjIARGAQBE/5BYPdHjYARMAJGwAgYASNgBIyAETACRsAIdIuACX+3+PrtRsAIGAEjYASMgBEwAkbACBgBI2AEBkHAhH8Q2P1RI2AE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MAMIfD73/8++/znP5997nOfy77xjW9kf/vb37IHP/jB2WabbZY99alPzbbccsvsjne8Y+WI/vGPf2SXXHJJ9vGPfzy7/PLLs5/85CfZXe9612yTTTbJdt1112yvvfbKVl111Uao/PWvf83OPffc7Jxzzln6Ln646aabZk960pOy/fffP7vf/e6X3eY2tyl93z//+c/s4osvzj760Y9mF154YfaLX/xiaX8e97jHZfvss0923/vet1F/9NB///vf7Oyzz85OPvnk7Otf/3r+vhe84AXZy1/+8my55ZZr9a5xHgbbvffeO/ve975X+ZpHPepR2RZbbJHPIfNQhdc4/an7LXPAnL361a/OXvGKV9Q9nq+dJuOLL7r00kuzxz72sbXvLnvgD3/4Q/axj30se/rTn56ttNJKI79HP5z0+8bukF9gBIyAEVgwBEz4F2zCPVwjYASMgBG4NQKQ9Pe85z3Za1/72uymm27K7nGPe2SPfOQjc/IKYbnyyivzH+" id="56" name="Google Shape;5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/wAAAJ2CAYAAADi/YnxAAAAAXNSR0IArs4c6QAAIABJREFUeF7s3Qf0FPW9//83XUQkQIgVBW8MGq8KKgTFYAwClhALWBAbgggWIpoTiUQNMVjwKhYsKJZQBBURDURF7zUaEYgQwJgQwy8BsYuAiIAU4X9en/xnz3yHLbO7M7uz333OOZ5Ev9M+j8/szOf9qXV27Nixw9gQQAABBBBAAAEEEEAAAQQQQKBWCdQh4K9V+UliEEAAAQQQQAABBBBAAAEEEHACBPw8CAgggAACCCCAAAIIIIAAAgjUQgEC/lqYqSQJAQQQQAABBBBAAAEEEEAAAQJ+ngEEEEAAAQQQQAABBBBAAAEEaqEAAX8tzFSShAACCCCAAAIIIIAAAggggAABP88AAggggAACCCCAAAIIIIAAArVQgIC/FmYqSUIAAQQQQAABBBBAAAEEEECAgJ9nAAEEEEAAAQQQQAABBBBAAIFaKEDAXwszlSQhgAACCCCAAAIIIIAAAgggQMDPM4A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eQYQQAABBBBAAAEEEEAAAQQQqIUCBPy1MFNJEgIIIIAAAggggAACCCCAAAIE/DwDCCCAAAIIIIAAAggggAACCNRCgYoI+L/55hv717/+Ze+8844tW7bM1q1bZ9u2bXPZUb9+fWvWrJkdeOCBdsQRR9h+++1ndevWLTqrdM3333/f/vKXv9j/+3//z11z69at7rw6/+67725t2rSx9u3bu2s3aNCg6Gv6T/Dll1/a3/72N1uyZIl9/vnn9tVXX9n27dtT199tt91s3333tcMPP9wOOugga9y4cVHXX7t2rS1atMgZ6/9v2LAhdb4mTZpY8+bN7b//+7+tQ4cO7v/Hsf31r3+1iRMnpk7do0cPO+GEEwq61OTJk52dtl122cUGDhzong3/pjy977777IsvvnD/uZjrFXSTHIRAQOCVV16x2bNnu//6rW99yy6//HL3fqvkrbb/zoLpyyev6tSpY3q/Kq+/+93v2pFHHmnf+c53TP+9Nm0rV6608ePH29dff+2Sdf7559uhhx5aVBL9v5WiTvT/H5zpOxHFuTlHPAKbN2+2v//97+5b/8EHH9QoJ6lMpnenfldRlg3jSQlnRQABBOIVSHTAr8LBa6+9ZnPmzEkVFHJxqOB08sknu0C4kEKTgvo333zTXn31Vdu4cWOuy7m/68PSqVMn69mzpwsuC90U0Kty4YUXXrCPPvrIduzYEepUqoA47LDD7KSTTso7GP/0009txowZ9u9//zvU9WSqioY+ffrYXnvtFer+wu5UbQG/AgU93yqMyJQNgUoL+PWOeu+992zx4sV24oknpn3/EfCHf671fv3+979vZ555pu26667hD0z4ngT8O2eQvveqYP/www/dt7tcWyV+hxTov/TSSzZ//vxUQ0wuPzWSqGyo720UjUK5rlfKv6usrDJr27ZtXQMQGwIIIBAUSGTAr0Lku+++a0899ZSrsc13U6FJAX/v3r2tUaNGoQ/Xh/eJJ56wVatWhT7Gv6MKaAqEDznkkLwrG9Sir2sr8C50U8XDT3/6U1f5EKayQ4UNGXutLvlcVz0rVMD/4Q9/GOpaYc5dLQG/KpUU6OsDXa9evbS9D8J4sU/tE6ikgF89gVRZ+I9//MP2339/u/jiiwn4I3okDzjgALvwwguL7rkV0e0UfRoC/pqEH3/8sfv2qsyhskq/fv2KNs73BJX6HVKPvN/97nfOrpBNFWpnn312rfhtqdJIvVBnzpzpGqii6DlTiCnHIIBA8gUSF/Ar2P/Tn/5kL774YqrbvhhVI6su9Po4qnCpbpDaPvvsM1u6dKlrYQpWDqgrl16AYbq7Zwp+1SVMXQ8PPvhg19VSm7q7a4jBW2+9ZWoh97fE6z7VDf3HP/5x6FpkdUWbMGFCqmu599gogG/Xrp2rQGjdunWq8kIfPBWg0l1fgbhaCxSIZ9vUKvfYY4/V6MWge1ervWqJ99lnH3f/+qDow7p8+XJTIcUbVqBz61pnnXWWG9YQxVYtAb8/nXQjjeLJqT3nqKSA3z9sRu9mAv7/DA3Su/qcc86xhg0b5nww9f1SJa9aKoPfr6OOOspVWqtSsNK3UgT8xx57rLMvdJOzygxx96xQBfujjz5qK1ascLdaroC/Er9DmzZtcsF+sGFE5TRVkuk95PWyXL16tSsnqazmDcf0ng0NnVHjTKX/tuL4XRX6++E4BBBItkDiAn4F7qr59sboq6VaXZROO+20rN3VFYiqokDjX/0v986dO9vpp5+etRU6XfDbokULO+OMM9z4/Gyt5Qr4n3/+eTe3gLdp/+7du1u3bt1ytn6vWbPGHn74YdPHydv0wVLQrgJfrrkBdJxa2dQjwttUYBkwYEDGwk+wwKHjVLGg9GYbn68WvenTp9e4luYyuPTSS61Vq1ZFP+mlDviLvuECT1CJBa0Ck8phtViAgP8/mRscspCt8iPT46Bv1ssvv+x6/ngVyHqPDxo0yPbee++Kf4riCEyCY/grpXWTgL/wxzmY5xrCqcA9WzlNv60//vGPrkedv1ypyjT1hqzkLY7fVSV7cO8IIJBZIFEBv1qQFfx6LR0KnNVarsA57JirYIWBWlkuuugiV3OfbgsG3IUMB9AEfxpP5i+sqfX7ggsuyDqeSh8i1Vb/85//TN2aehGoK2c+AXS666tXwHnnnZe2Bls13mph8CpG9LFUYSnM/AO61pNPPul6VHjbj370Izc2rtiNgL9YQY5HoHQCBPzRBfw6k96tkyZNcpO1elttmUg0jsCEgL+433qlVTyry7rKh15Xfo3JV6+isPPfqOv7008/7X5n2nTcJZdcEqoHaHHS8R0dx+8qvrvlzAggUE6BxAT86Qo7xx13nAskw4xH9xDVOvKHP/zBBd/eptnlNUYu2H1L13zmmWdswYIFqX0L7eql6/7v//6va6XxWmjULV6zw3vDD4IZvXDhQtebwdu/ZcuW7gOk3gX5burqpiBevRW0qaJDrfzqnh/c/AUl9SDQR/O//uu/Ql9ScxyMGzfONO+ANqVT911sV0gC/tBZwI4IlF2AgD/agF9n03wIqgT2ghKNN1ZlLF2Pd37cCfiLewVUWsAfDG67du1qP/nJT0IjBMuYhZR9Ql+sRDsS8JcImssgUAsEEhPwa4z4I488Ylu2bHGsaulWV/GmTZvmzayu5w899FCqm7wCbp1rzz33rHEuzYSv/bzZ+Iu5pk4cDLpVUaEx7qpECG7aV7XVGr+vTT0C+vbtW9RSRVqeRsvaeYXFTC3v/oJ6IUt/6fy6jq6nLZNvvhlHwJ+vGPsjUD4BAv7oA34twfrggw+mKlMLGR5Qvici85XjCEwI+IvL6UoL+IPlg0KGcGjeI7Xye5smOdbcD5W6xfG7qlQL7hsBBLILJCbgV0u7Ji7yNtXcqga30E2t/ApINf5fk+5pHGRwPLz20diuqK6p8wSDbg0l6N+//07XDrtfPulXxYUm4lMAromAlPZ0ExZqRtfXX3/dnbrQSeNU2Pq///s/dy2dQ5NUqaW/mK3UAX++y4VpfxUYtOav5k7wxgPKWJMGaWlEVe6kmwch7Frd2SZw0jwVmujpjTfecP+rySPVO0TDXVRx873vfc+OPvpoV7GVT68YLXGkNM2bN89NQqmhHt45NY+ECkTKY3/hIlNFkb8Q7qVFQ3X0zKlST5VFmvdBQ06OP/74tGvMq8Ju0aJFbskqOatyzNv0vMm3Y8eO1qFDh6zDUPzm/udc6VP3Tjl6+agKN7kdc8wx7rfjf1d4S88pbUqDjpevDLSvJugMMxwmzG8jzKR96Yx1buWdejZpPhH1vtF9Kx177LFH2nSFuZ/gPsHfaKZz+AvjmX5nehb0HtQ96xnxXPV8aJiRenjp3vPZ9OxoGVd1i9d19Rv11rpX8KxnWf8bdohYmGtHMYbfu06hAb//N+z/zejdpJ5jmstGz2o+q9bonqL6LcYRmJQ64Nf7V8Pv/vznP7v3gN6/2vQsqXv5fvvt595Leg+n65ERvN90z1au73Gx+RHFd0jvlU8++cTNmaRlhPWukY0c9NtVmUeTBuf7Hcr1WwsORSxkuIueQzUsKX/0zlcZM1fAH1d6dV5N2qlyr96Dmow5jGO6OZjS2eWqLNTzq2treKbeGd4QT70zNHmzli8M887wfxO8a+qbrWGu+pvOq++23ukanpvvOz3Xc8HfEUAgnEAiAv7g2KyoWoyzEQSvqQ/V4MGD7dvf/nY4uQx7hU2Lv4IjW0+Aom4mw8HBoQSFDmOI+t6SGvArMJk1a5a9+eabNVYpSJd+FXr0kdREkf4gsNiCloI4PTOacyLbFnaSS50j7PKX3nKT+o2MHz/eLeMYNuCXRaalH4OVeio4Ko3q1uxf+SJTehXMqtCnwmW6AC5dwK/zTpkyJaujZns+99xzXeFVv2e1CKlAlumeVNhXhZcK+sVuhQT86kWkysu5c+dmfT41VEi9iLTKSaFbVAG/Vj3JtQSq8lQVWBrWlWvy0jD55KVZFZMyU6E2ii3KgD/fLv2ZJqtNly79jvWbC7MOedS/xUoP+NUTT/Mr5Hr/yl2Vv5oQThPh+iteiwn4o8qPYr9DCgz1u33//fcj+w6F/Q3q2ur9ojRoK2YIZD7XjCO9/iVNs33r9PxoWM+ZZ56ZGjJZbMCvykFVwKvxwr/qUqHvjGDAr2+yvvmqwAhumiRRv418GiTC5hX7IYBAdoFEBPz6mKp7u9eSp5pyjX2PqtUsHYFqqDUO3aulV+2jJvfLVbAM80D5W9C1v17Wqvn3trgqG8Lcm/ZR4UFp11h8bV6QqO5t+oiWa0tiwK9gf9q0aaZKkny24DrahRa0Mi1TmeteFITqedZvKd2m86oVXWnzeipkO6daQ37wgx84h7ABvwIq/b68uR7851ehWBVs3vOWbrWKXGn0nt1evXqlbaUJBvyaAFS9UrwhPNnOrx4IKpiokB9cAirdcVGtVpFvwK/5SdRqG/b51HOh+TYKDXajCPhVMaJ3fph8kHWulVb0HtO4d7WWhd30bVHQL79it6gC/nTz2GTr6aaWs2effdblfZgKMu/3okoU/WYyzQsQx2+xkgP+dKv45Hpm0i1ZW2jAH2V+FPodUnrVq0FD+YLLR2azUMWwJi8OO7FetnPpGVeFsHpYeJsqMbWCk94pUfbaiTO9+i08/vjjeTmq5VyOen8XE/ArCNe70pv4MNdz7L0z1CiUaYlQ/zdBDWbKJ/+qU941ss0rFeY+2AcBBIoTSETAr+6XWofeK7SoBUItZnFuwWsqmNELLYpNXaRUK+xtwcllgpUNCg41cV6YdZujuD+dI7iagf8DqkKwXvCa06CUk0UlMeBXi5ueTS8oVuvgKaec4gowXoWUgtq3337bdWHzgphsvTbyGTuZbplKFW7UNU5rTit/VABQV1MVKPVseVu2FpBgIVb3q/OeeOKJLhjUv6ugqYko1f092BIQpoXfuw/tqyUfdX79xjUcQfNnqCulrqP7VyFEXTa9Aob2VZd/pdGrhFOFoJaffPHFF2u0tGlFC83RoaDbv/kLt7qO/lE61NLZs2dPNwRDvYm8Lv7qxaF70abfooYOqJu8rq97VXd/XcPr2vvcc8/VuI8oVqvIN+BXIVem+sd7NtWCr3tWWvRcqvXfH1xH1cpS6Bh+L490jxoyovejN1GpnjkZ6JnzvgfZCooqwKqy2Ku81LnloGVR9V7Vb1T5pQKoluXyP8t6DjTcqpgeD7peFAG/7lG/NaXdS3e2SqR0E84qPRpeol41OlbPe6Z3U6ZlY+P6LVZqwB9cScd7F6gSSpWW+v0pL/Te1XtJ72Ev/zLNAp/Psnxx5Yee23y+Q2rRV1d4//ct+I7O5BBlS3ymyg/9zjWEsX379qnffTFlpbjSm+7+NfRBldHyVDr0zKlHn5Z79vco0bsyGHTn87vS91PfWX8FtvfOkJv3bdO7UsPdNJm1180/21LT6SqBlQ5VVqocqWM1ZEvfbvXGi6JRrZi85VgEqlUgEQG/Xi56uXlbIWOz8s1AFf5eeOGFWK6pYEofRy94CI7LDnbbzDZuO990hd0/TMuxN05ZXRPVrUwz+cf5sg7behg2jd5+mcZF5hrD73X/9pYgVGCgipl08yLoWvpQKvjwPtKZeo2ELWgFJ59Uq5F6YahyKl2XuHQtfumWZ9R+mutB4y+15TqvxtIHu+WHDfjDLJ0UnM8i1xCTYMFFlR5aylIFvkwBf5hKkOCyTTpGBSK1rCh4DG7B/M41ZjLMc5tvwO9VkGi8uyox0lXQKRjRUAyvp4UqMoYMGeKGZRSzFRPwZ2v50+9ODlrxJNs3QfuphVtzT3jPsb4dqkDI1Nqnwq4q8LzAJYo8KzTgV4C0fv1613Kq75G/sk6/b+WnAvh0W7AiUkMkzj777IwrpSi9KuzrWtoyvRPj+i3mE5iEfSbDtJiHPVcmD/9967el3npqkEi3BZ/bTO+lfAL+uPJD9x/2OxSs9JCVHNQwkO47lK73mMx0TBQNCOodpN9wui7jXr7oG60VilRu0XchWBmc7bmIK73BHgqy07dOw//SlauC37l0FZ/5/K6CvxeVZzTXSiabYI+OTEtcB8ttKk9oSWjZsyGAQHIEEhHwB19EpZg5Nc4Jf4Iv4WChMviCVO2uCqrl2FTzqmAuTBcvfaBUW68CtSZMy3cCqFzpS1rAHyyYqcX5pJNOypoMDedQF1utLqEKEuVrsIIgbEFLEyvqfN6mVjk9K9nGvwULK+kKCcEKpzDLX6pS7ve//32q9SpswJ+rNVlBjwJHVSpoC3b1z4QdLAinm7E5GIipsKn9MhVE1FVVY0T9XcNzVT5OnTrVtRprK2TFi2D6Cgn4M00M6j93cKJOLdlZbMt2oQG/8kHBqVqVMm3B8bqaeFWFSP+zH1xlJVfXf+9a/oqdXM9ErneW/h62m3SYc2kfpTFbt/tghV3Y1WWCFVTB32acv8V8ApOwTqUI+P3var2bVFGWbdlcTbqoSl/12FBPKVXOqtLVv4UN+OPMj3wCfv+7Vs9mpiFU/jQGKz9UcTpo0CA3eXIUmwzVIyvMOHRdT9fX+0bfunST6vrvKa70Bt9pKh+oojrb0NVcSxGG/V0Fh3HqGdbQrlxDOIMVi+mWuA6W28J8j6J4BjgHAgjkJ5DIgL+Q5VbyS7a5FqTZs2enDovymvkG/LmCCu8m8y1Y5prx1zuvfxZafezCjK1VjbQCYH1Ao2r1T3rAn6uFP+wzGCbgDxYKM3VbT3fN4BKXweEq/gkjwwbYwWUkwwT8KhyqdTxY4PXfsyYQ0koZ6u6nFhvtq+7/uSb1Cf7G0lUSBn8v6uqtQo4Kf+k2BVIaW6nulF4hMVchNUyAHva50H5hzhd8dwXnCEl3vSiWtAqet9CAP1c+6DrBvEjXEu/vGZZPQBGs2Cl2OFe+7+Vsz4MK4nr+1Tso028gOCQsnxVt/L99VRRoHg31wtEW528xbGBS6G8ln+PS7ZvpW+n/3eRq4Q97D2ED/jjzQ/ca5juk/fzPTD7foeBzGkdDjjfTvLqfK6DONZdFmElt40qvf0nAsBWNeg+qN4MaZlRZovdCly5dUj2Ywv6ulNeaj8bzCfvOCFY6pZtQO/htUaOIyoZsCCCQLIFEBvxhA+BiKAn40+vpg6DaYAVgCv4VPPqXRQsepVpqVZZkCqLyyaPgh0OteoVOqqUZ9TW0QluhXfqDhR39uwrJej698Xb5pM/bN0xBK7g8Vz5BiQqU6sKtwoA2f7AUnDBSrd3KvzBdLf2txGECfvVsUIAdxYRNQedgQSfdOyMYiKVrJc4WxAYDonR57X+PhK1gy/bM5Bvwh71m2IJhPs9zoQF/2CFM2c6vgqgmENM7Sls+E73qHafCr36H+R6bzqeYgF/dX9XKpmFTGqOrZy7X5GP+wEH5n09vDf/8Mvkem+nZCPNbjOP5C37DNc+G5vwoZNP7Ty2Twe9YMGhVfimfNBZZ+ZYrr9LdS9iAv5B06Jgw+aH9wnyHgt+LMO9Q776D36F8ji0k7bqe5ofRO8GrQM62soq+e+r279/iTK+/N1hUw6rC/q783+58V8EKzkkVbBzzP0dhKvkLyVuOQQCB4gUSEfAHXyjlCPjDtJKF5Q6+hIMfuuCEgWELwPkWLMMGA7nSpVp0b/1hBdHBWd0V/KprWrEt/UmctC84eY9n5c1voBZpdRVUq2WYoDlsQSu45nC+z6c/WPIH58GKhHyGk/jzJ0zAH0UXd/+zqYonPX8q0C1dujS1PJP2CRPwh0lr2CDWu69yB/xhjcMWDHO9C/x/D2uVa66MTNfMdv5gwTyf+w7uG9Yw0zWC6VPQqUlng5OwqpJC82aoZ4I3Xl/vEVWIacWAsOtTB1eBKSbthfZsy/e3GMfzF2elvWeabnJE72/63qnXl97/+YwTjyPgzzc/wn6Hgt+LYp61KObLyOf6ah3X91ut/+l6LqZbsSSu9AbzPKqJmsP8roKVo2F6WPmdc1Ughak4yiff2BcBBOIRSETAHwxuwgbAxZDEOY4+eO5g62xwGcKwSwLqA6bAe8uWLRmTHqZluxi3dGPnss1In8+1khjw6/5VIaW12L0Za9OlSS09GrOpsbd6frPNbxDmA1lsF2x/YViT8qjrrpbMCX688+l+5/+dxhXwez1M1FKj4F4FMHVnVKVTtuUDwwT8YSoSwwaxBPzm5l5YsmSJo8hWmI8j4M+38jPbe8j/+8jnfeXtm++kfRrfreUh9Rv1Vr/IZ5lAv3sh9+s/JltFYpS/xTCBSb5pKUXAr3tSMK3eJN4kp5nuU70D1GNKrf+aeT3TkIxCA/4o8yNswB/Mt3zzyL9/voFmMdcKHqvfmebuUGWZf8hicEx6XOkN9naIqowb5ncVfN7yrXgJvt+Cq06FKc9EmZecCwEEChNIRMAfrFXNp3tmYck2tw60JtfxuquHDbrDXC/YAhMsVAXHkEbVvUv35i8MRtXCH0yzCh6amE5j3VR7rC0Kv6QG/EqflmfT8mbqKhhcoi7oo26fmkBMwXS6Xg9hPpBRBvz+5yBMASHTM+4/NuqA3yuQyTifdZ69eyXgb5b11VRMvmc6cW0J+PPt4hr0yDfg1/F6h2oZPq1E4HU7zrYihP+aUQb86cZVx/FbjOP5K1XAL3tV9qqlWPkV5v2kse7qtZFuYsx8A/448qMcAX+YIVJhylfF7KMJWR999NHUSjrB336UAb8/vcF3RCUH/MF7D1OeKSbPOBYBBKIRSETArxZrvYS99UGLLYCJRl0mVTBSq6u61Gt8nn+29OAkZMW28njZETxvurQEl3sLO4FLmCzPFfBrZlu1yqkAo3vzT9oU5vzePsGZoovtFhssgOjfw7TIhglGihnDHzy/JlJS90AZanK3bK3+mZaXC/OBLDbg14SUKhBr8+dNru552Z4B/3KTUQb8YVrQ1Fqm36gqAzXeWc/uk08+mVr6koC/ugP+qArQ+bwDvX0LCfh1rCpL9Qx7y37qv4WZPTvTcJ1C7j14TFy/xUoP+D0nfbsVNGoeBX0Hsk0Upwqc/v377xT05xPwx5UfhQb8xXyTi3k+1bti2rRprpeXWug1GWxwGdaw5w+ufuMf1lLM9zHb9YNDkKJ6X4X5XRXbwq/JdO+7777UELrgMxCmPBM2b9gPAQTiE0hEwK/kBWvrw84imokm+FLXOLu+ffvW6Gan1kTNEO5txV5T5wkuY5JpiRK1kGs5PK91J91yJ4Vke66A3z8DbbE9APw9GaKYoC3JLfzp8sI/weGiRYtcF3R/t/NMQx3CfCD9wbWuXVvH8CvoUUFOvwdvUw8J9RhRgU4tZFpJQIVnfxfZMAWzQrqSh2219u6VMfzl6dIf7CUVRQ+jQt63OqbQgF/HrlmzxvU0U+DobbmW6/K/w6OoHPeuG+dvMUxgkq9/KVv4M92bKny1PKQqgPVe17Pg3zQ/gyYu9Tc2hA3448yPsAF/cNLCfCaPzTc/s+0fXEq2mIqH4BBS/7C2uNJbzjH8wUlK8x1aketbG6Y8E+WzwLkQQKAwgcQE/ME1lcOuLZwu2Rrvq1nKvbXlM7Wga2ywClteF70wrSvZmPVS/93vfmf6oGjLNrZ9/fr1Nm7cuNSa3wpyiqm19u4rV8DvX8pKx/zoRz+yk08+uaCnJ+o1yCst4A+iqfCnLp+vvfZaqiLniCOOcBN4+bcwH8hiZukPtiZENUt/pl4D/rSFmWXev39wCUGNfdUEkLnWBw5WiNDCX10t/MFl+6IcFpXvy7CYgF/XUgu/Kn+9ykJ9N3r27Gk//vGP096K/x2ufc877zzrzvKFAAAgAElEQVTXi63YLc7fYm0N+IPmKnNovL8qcrSlqwgPG/DHmR9hA/5gxVq+47+LfSa944OBeLqKlLDXCk6a7G/hjyu9waBbZc3LLrvM9VrLtak3iRpXVLmnysDu3bunjgv7uypmln7/qiC612yz9BfbiJTLgr8jgEDhAokJ+FWbrYnRNLGKt2mNdwWjudbk9ic/3djITB8H7fvss8/avHnzUqfQ7KkKOPw18mF4011XNakDBw50L+p025///Gc3Dt5r5VeQo9YAfQwK3XIF/MGKlUIrObR0nyosVq1a5W41ioJA0gJ+FTIUvKsQpyD6oosuyrnEXLZg28vTMAF/sFCYz/rHwYKiv1VGz5qeOT172tR6rmEduQLs4P1E1aX/1VdftRdeeMHdSz7BS7DiioC/ugJ+PS/+Hlp6dnr37m2dOnUq9NVZ8HHFBvzpWnLTzSDu3WDw962VQhT0h10lJFNC4/wthg1M8smEuFv4lS96z6gCX3P+aCjR2WefnfMWcwVIYQP+OPNDiQjzHQquw66VJ/QdVM/FUm7BIYR61tXrTRXq+WzB718wQI0zvf5vVthhnMHhn8HW+bC/K+W1liL1ypphe7MGPdL1KArzHOWTR+yLAALxCCQm4Ffygi3umvlcS2mppSPserfB1hK9WPWRVpf+dJvGJ6mV3wtctY9m2tUxYYN+TaqjCZhUAPFeqGFa7PURU48AzbzvbQrsVIOqls58tnSz0KarbU1XsaKPiAqMuYI+737SFVCL6SmQLhDWfyum216uig+dP1eX72DXvzD3E2ad+7AfyOCwFNXs6/eQrQIs+EylK1ho7KlaobwJF8OcVxVxqpDzjokq4PcX2jXB4cUXX+xaMbJtwR48mZ6VXPmb7hp06Q//1glrVUg+6C5ynT8Y+IatMPV6V+k50moaBx98sJ144olZV9bIplJswK9zq0u/vkNey7D+W6ZAPjhPjL41miAu0zfOu3evglvDZ1Rw17dGk/Z5ywHG+VsMG5iEf/p2HgZY6BKDma4ZXM5Mz9egQYNMvUmybf6AP907LWzAH2d+6P7DfoeCww/DNoqoPKeelnruVBbp2LGjqREnbFkuaKyynea88L5BOqeCfg2HDNsoFCwfpmsMiiu9wcaWMMsZB8vEwSEVYX9XwQaasA09YYaohn2O8vltsy8CCEQvkKiAX8nTckUvvfRSKnDWi1xjeU877bSsH1pNpqZj1SLrn0U908Rpfkp1D37sscdqLNeiF+IZZ5zhxhJn+5iooDZjxgw3e7u3aX8FUd26dcv5IUo3hlOFhGOPPda0/Emm3gH+4FsBnLqSe2s7e3/L1L0q+BHR/hojraBdy8plW1JO6X3++efdXAVe5YYKjuqZoCCwmC1pLfzBgnWuWbTTrV6QriY9+IEcMGBA2tmc165daw899FBqfK8K9iqg66Of7plUsK8eKyqweHmTrlARrBTQefv06WMdOnRIe15NpjlhwoQav4+oAv5gS73Sdvrpp2csFKrg8sQTT6Qm+PSeN1r4y9vCn21llbgC/mDrk56Ftm3buh5a+q2m2/SbVtCgd2a2Zyef91gUAb+uF+zxla0VMxiUhHk3/elPf7IXX3wxNXQg2Csrzt9i2MAkH/e4W/h1L0FntSirJ0m61Ve0vyp8NQGx0qstXc+sYMCv4RiqcA++0+PMj3QBf6bvUPA7qGNzOaghRY0Z/mGV2RpewuR7ugYSVR4cdthhbghMtgYLlQ9Vga45m7yJdvXd07xOweEwcaU32Nii/FYFiO49Xe8c3YcMvcms05Xngr+rc889N2PFX/D3ovlxVEmWaViBKlTVMOANec3UiEXAH+bpZR8Eyi+QuIBfL8Xf//73Nnfu3FTQIia92FVAUVCiQp2CUgU1+qBoTNY777yTmrHbYw1bE639FcBqTLp/jVb9dwX++rjpmppXQJtahtT6q1ZPBc/+CoZcL/F0WR78OHr7KM0qSOuDpP/1AmpdX5UUqmTINFO8Pg4KDnXv6WrUgzXd3jX1UlfvAlmr5V/HamypPjr6R/fqBZM6JmzrUphHPWkBf7pCuAp6Xbp0ca0VKmDIR8+sKkJUmNAz4T0PmSpCghMQtW7d2gW5TZs2NXWZ9PcsSTe+V0G8KpN0nAoKKkCql4g+6P5Kn0yzRCtdwUour+Ck8+q+9RwruFaaFIgEVyOIKuAPtnrouirAqSeD7sPz1czYeifIQ+kNbtpfQb9/KyTQzNWqHLxuNU/a5588Tvl2zDHHuDXI9Uzq2fOCokLyQc5h8iJdhamurUK0niNVmOp9pUKrvhOqFNY7zNuKmSvGO0dUAX+mHl/pKlPT9bLSb0Xv++OPPz71btJvRd3R1QNN7+9sPdDi/C2WIuBXJbneicVsGkqhcoMXgKXrTaTvoir0tZ++s9oUnOl7rAoVr5dGprkYgvNP6Buq51UztysP9czq+nHmh1fmUUDptZhn+w5lahRRzxg1yMhB3z39FlRJosoKf1kqTGt2mHxL93vXcbLWN0nlFv3j5YvKZ5rhX99F/4S6OiZbY1Bc6U13/3qeTjnlFFfpr3emfrMqI/ifJd1vuiGuwbkNVF5VhZTea3qu/JPdBisQdE79XT1o1TtIgb/yUGUZ5Z+WofR/94tZdShM3rIPAgjEK5C4gF/J1UtHtbGaJCz4kg7DoZe/ukOqu1fYbvk6r9ZaV9Dv1UqHuZZ/H708FWRnainNdj7VQGtiFXUHzLXOe7bzeIU+FSA0PjvTpoKfKknUTTtdABUm7fqoqiuputRFsSUx4E9XsA6T1mw2wQn5/OcLzjaufAq2zIW5vgqumixQBa1MW6ZKn3T769lW90dv+ElUAb/Sp7HY6pkTdtPvW2NI1TXbq+BIt8xRIYFmmCDTf5/VHPAHxyr7XfzruxeSDzpX2LxQMPn444+HWh/df48qHGs8cr7Dp4LPaVQBv877/vvv2yOPPFIjWDrqqKNcIT7YChhmybZ0v6lMPYXi/C2WIuAP+/7Itl+6uWjSBX9hrpVtaKB/EjX/uZTH6qGiIDrO/NA18/kOaX99L1ReyLYUbTqXXC3JYSz9+ygg1Xj0Qstp+n6oJ2OvXr2yznsRV3oLeV+p8lLl2WDvy+AQQr+Tgv7gssuZGpey5YG89H3VOyhd709a+PN9gtkfgfIIJDLg9yhUO6slu9RC4W9VzkalQES1zqqxLGSsmAI8tdJqIjGvK1OurFGtrCaLUpDt1SznOibT31XpoCBCL9F8An9d12vdyRboB6+rbuNK69tvvx36enLVuFcV6nONZ8zHIYkBv+5fz4TyREFpmAoojYlVsK2a+3Rbugkevf3SfaT1N/XkUIuqf4xvunOHHQKjY3UfavXUbyzYs8V/bv2mVNhQwVeVcNqiCvg931mzZtmbb76Z8xn0/741fGH+/PnuftItNVRIoBk2yPR8qjngT9di5Ln4x5oWkg86Tz55ofeYhlb5hxplevd4vxEVYMPMkp3rHRZlwK/fpJ4pDdHytmzzwSj40ntJE7yFCcS8FkBVLKbb9K6L47dYyQG/nFSxqOdR3+dcm/JLrbFqOc3U9T9TS7XO7a8siys/vPe/en7oWQuWrzJ9h1Qm04oSYYJtlRPUE07D2rINE8zlme7vetb1vdBzn+3bFTxWvcZOPfXUnEM1vePiSq8qLTQ0TRV82TYZ6llSD7ZMz1KmivtMS3bm07ikin7lX6aeorp3Av5CnmCOQaD0AokO+D0OdS1WYKK1btW1V93s/F0TFeCqAKOXkrq+FxLoB+kVbKuQouBfXcJUqPOP/VL3a9Vcq2JB1870Mi40S3UtBXl6mSrQ8l9fBVa9zBX8qBVBLez6QBeTbn0ENK5Vrf76mKv11F+A1PUUyKqm1+sqW2jaMh2X1IDfu189d2rVVOWIPtgKeLTJXYGDWoc6d+7s/jdXXuj50odaXYzV0uJV7ug8qpX/9re/vROTCn9qYdc9rFixIvU7UAFTvwH1atFwg3wrYZT3+m1ptQoVaJXvun/dgyqyFLypwBZmyb0w+2TKf11bwYuee/3m9Rv3nnWZ6l7UY8Gz9c88nG5ywkICzXyCTKWjmgN+pV+9g1QJpOdH7wxv03tJ40OVL4Xkg86Tb17oedH3QZVAS5cuddf1Kuj0ftYQHLWcqnUv399ItnddlAG/rqP3isaB673vbblWfNG7Se8lvRuKfTfpmlH/Fis94JeJ3tF67+o9qf/VO8p7b6snoZ4vfRsV5Oaae0fnUyWV5ivSs+p9S/TfNXePgiz/FnV+eOcu5DvklY001Etlo2IdiilHePeyaNEi05hzvYP0W/A273ev74byReWksBP8+Y30/EadXr2vVJGkHnx+R33fVLZTuU5DpHI14Og8GmKqIQAaBuJ/52WbBFfPn4ZfeOUZr7ynZ3evvfZy70m9x3Ot/kHAX8wTzLEIlE6gIgL+0nFwJQQQyCTgH7OdrkUdOQQQQAABBBBAAAEEEEiWAAF/svKDu0EgdgF145wzZ45r7dASeFqdIVcPleBEU/4W3NhvmAsggAACCCCAAAIIIIBAQQIE/AWxcRAClSvgX+5JY/S0tvTee++dNUHBLrnplsGrXBHuHAEEEEAAAQQQQACB2ilAwF8785VUIZBRQGMdNRP4li1b3D7ZlifS3zVGU+vxemOKw1YSkAUIIIAAAggggAACCCBQXgEC/vL6c3UESi6Qbr3v4FrA3trlmsRRE0v5Z0LWxISnn3563pMflTyhXBABBBBAAAEEEEAAgSoXIOCv8geA5FenQCFrAUsq29rS1SlJqhFAAAEEEEAAAQQQSK4AAX9y84Y7QyBWgbBrAesmNKnf8ccf79YEzjXBX6w3zckRQAABBBBAAAEEEEAgtAABf2gqdkSg9gmo6/7777/v1pbOtKay1i/W+tJh1paufUKkCAEEEEAAAQQQQACByhUg4K/cvOPOEUAAAQQQQAABBBBAAAEEEMgoQMDPw4E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y/QMbN682WbOnGnjx4+3OXPmWIMGDaxbt242ZMgQO+6446xu3bpp72zFihV277332qxZs+zdd9+1Dh062FlnnWUDBgywVq1apT2m0GuViYbLIoAAAggggAACCCCAAAIIRCBAwB8BYr6n2LBhg40YMcLuvvtua9q0qbVv396dYvHixbZ+/Xq77rrr3D9NmjSpcWr9ffDgwTZ//nxr166dtW7d2pYtW2bvvfee9ejRw8aOHWsHHnhgjWMU7I8ePdpuuOGG1LW2bt1q8+bNc/9+8803u3PWr18/32SwPwIIIIAAAggggAACCCCAQIIFCPhLnDk7duxwrfqDBg2yU0891e677z7bZ5993F38+9//tqFDh9rrr79uEydOdH/3tlWrVtmll15qr7zyio0ZM8YuvPBCF6Sr8uD222+3kSNH2hVXXOGC+8aNG6eOmzp1qrtW165d3bX2339/0z0sWLDArrzySvvkk09s8uTJ1qVLlxJLcDkEEEAAAQQQQAABBBBAAIE4BQj449RNc+7PP//czj//fFuyZInNmDHDOnXqVGOvl19+2bXWX3bZZXbHHXfYLrvs4v4+ffp06927t6sQUFDfqFGj1HFffvmlC951rP+ca9eudV391Zqf7lqzZ8+2Pn36WP/+/Xc6Z4lZuBwCCCCAAAIIIIAAAggggEDEAgT8EYPmOp3G4N94441ut3vuuceaNWtW4xCN5z/22GPt7LPPtoceesh2331327Jliw0fPty17CtI7969+06XmTBhgmv1v/POO23YsGHu7wsXLrRevXrZCSec4Fr31YXfv6nXwLnnnmsbN260J554wrX+syGAAAIIIIAAAggggAACCNQOAQL+BOWjv7v/9ddf7yoG6tWrZ2qpV6+AlStX2lNPPWUHHXTQTnftVRSo278qBtSt/8knn7RzzjnHnUf/1KlTp8ZxmzZtcpUD48aNszfeeINu/Ql6FrgVBBBAAAEEEEAAAQQQQKBYAQL+YgUjOl5B/eOPP26//e1v3cR7jz32mB188MHu7JqUTy3x2jK1xGvGfvUK2HPPPd2Y/JYtW7rA/+qrr67R6h+83ZtuuslN6Ddp0iTr169fRKnhNAgggAACCCCAAAIIIIAAAuUWIOAvcw54gbrG9Gs7+eST7a677qox2366YD542+n2CRPMh9mnzERcHgEEEEAAAQQQQAABBBBAoAABAv4C0KI85C9/+Yv98pe/tO3bt6eW2OvYsaMb39+5c2d3KQL+KMU5FwIIIIAAAggggAACCCBQHQIE/AnKZy2x98ADD9hvfvMb+/73v++W5lP3/qQG/JoUkA0BBBBAAAEEEEAAAQQQQCCzwJFHHlk2HgL+stGnv/DmzZvtF7/4hWvh92bc/+ijj1Lj6zU+f++9997pYK9SYN9993UVBc2bN3eT8Q0ePNgefPBB02R+6TavS//UqVPdHAD5bAT8+WixLwIIIIAAAggggAACCFSjAAF/NeZ6ljQrqD/vvPPcDPq33nqrqeWfWfp5SBBAAAEEEEAAAQQQQAABBPIRoIU/H60I9p01a5bddttt9sMf/tB13deye8FtwoQJduGFF6aW09u6dasNHz7czbo/e/Zs6969+07HeK35Xq8A7aAW+F69etkJJ5xg9913nzVt2rTGcV7PgS1btmSc/T+CJHMKBBBAAAEEEEAAAQQQQACBMggQ8JcY/e2337Y+ffpYixYtbMqUKda2bdsad/Dll1/alVdeaQr6n3nmGTvjjDPc36dPn269e/e2oUOH2ujRo61Ro0ap47xjXn75ZZsxY4Z16tTJ/U1L/Q0YMMDmzZtX4797B6ryQPfSv3//nc5ZYhYuhwACCCCAAAIIIIAAAgggELEAAX/EoLlOpzH6I0aMsDvuuMMuueQSGzVqlLVq1codtmrVKhd4/8///I+dfvrpbgy+/28ah//KK6+4ln51+VfQr+7+t99+u40cOdKN09ffGjdunLoNjc0fNGiQde3a1c0LcMABB9iOHTtswYIFrmJh5cqVpn30dzYEEEAAAQQQQAABBBBAAIHaI0DAX4a8/PTTT12w/fTTT7tu9u3bt3d3sXjxYlu/fr316NHDxo4d62bo929z5861IUOG2JIlS6xdu3bWunXr1FJ+mY5RhcDNN9/s/vGupSECavXXv+u/a2K/+vXrl0GCSyKAAAIIIIAAAggggAACCMQlQMAfl2yO8yoQf+6559yM+nPmzHF7d+nSxU3Od+qpp1qTJk3SnmHFihV27733muYC0Mz8HTp0sLPOOst13fd6AwQPVK+CmTNn2vjx4921GjRoYN26dXOVB8cdd5zVrVu3TApcFg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Sr8Lzblv/Rvvn0HdvxxUrbsXVjogTqNNjV6nxrP6u3x39b/bY/StS9cTMIIIAAAggggAACCCCAQBwCBPxxqFbZOXd8/YVtWTTRtn/+bkWkvO6321nDDudbnV2+VRH3y00igAACCCCAAAIIIIAAAoUIEPAXosYxNQQ2z73XBfvfbNloX3/xiW3btM52bN+eKKU6deta/cbNbJdv7Wn1Gu5qCvobHX1lou6Rm0EAAQQQQAABBBBAAAEEohQg4I9SswrPpW78W9+Z5oL9rz5613bsSFagH8ySOnXq2m57t3NBf4P/7kP3/ip8ZkkyAggggAACCCCAAALVIkDAXy05HVM6N88ba9tX/cM2fPZv27phbUxXifa0DZo0tybfOcDqtjrIGnW+ItqTczYEEEAAAQQQQAABBBBAICECBPwJyYhKvY2vX/yFm6Bv3XuLEteNP5Opuvc327+DaSK/XU4cXan03DcCCCCAAAIIIIAAAgggkFWAgJ8HpCiBTb//Twv5F8sXFnWeUh/8rbZHuks27jW21JfmeggggAACCCCAAAIIIIBASQQI+EvCXHsvQsBfe/OWlCGAAAIIIIAAAggggEBlCxDwV3b+lf3uCfjLngXcAAIIIIAAAggggAACCCCQVoCAnwejKAEC/qL4OBgBBBBAAAEEEEAAAQQQiE2AgD822uo4MQF/deQzqUQAAQQQQAABBBBAAIHKEyDgr7w8S9QdE/AnKju4GQQQQAABBBBAAAEEEEAgJUDAz8NQlAABf1F8HIwAAggggAACCCCAAAIIxCZAwB8bbXWcmIC/OvKZVCKAAAIIIIAAAggggEDlCRDwV16eJeqOCfgTlR3cDAIIIIAAAggggAACCCCQEiDg52EoSoCAvyg+DkYAAQQQQAABBBBAAAEEYhMg4I+NtjpOTMBfHflMKhFAAAEEEEAAAQQQQKDyBAj4Ky/PEnXHBPyJyg5uBgEEEEAAAQQQQAABBBBICRDw8zAUJUDAXxQfByOAAAIIIIAAAggggAACsQkQ8MdGWx0nJuCvjnwmlQgggAACCCCAAAIIIFB5AgT8lZdnibpjAv5EZQc3gwACCCCAAAIIIIAAAgikBAj4eRiKEiDgL4qPgxFAAAEEEEAAAQQQQACB2AQI+GOjrY4TE/BXRz6TSgQQQAABBBBAAAEEEKg8AQL+ysuzRN0xAX+isoObQQABBBBAAAEEEEAAAQRSAgT8PAxFCRDwF8XHwQgggAACCCCAAAIIIIBAbAIE/LHRVseJCfirI59JJQIIIIAAAggggAACCFSeAAF/5eVZou6YgD9R2cHNIIAAAggggAACCCCAAAIpAQJ+HoaiBAj4i+LjYAQQQAABBBBAAAEEEEAgNgEC/thoq+PEBPzVkc+kEgEEEEAAAQQQQAABBCpPgIC/8vIsUXdMwJ+o7OBmEEAAAQQQQAABBBBAAIGUAAE/D0NRAgT8RfFxMAIIIIAAAggggAACCCAQmwABf2y01XFiAv7qyGdSiQACCCCAAAIIIIAAApUnQMBfeXmWqDsm4E9UdnAzCCCAAAIIIIAAAggggEBKgICfh6EoAQL+ovg4GAEEEEAAAQQQQAABBBCITYCAPzba6jgxAX915DOpRAABBBBAAAEEEEAAgcoTIOCvvDxL1B0T8CcqO7gZBBBAAAEEEEAAAQQQQCAlQMDPw1CUAAF/UXwcjAACCCCAAAIIIIAAAgjEJkDAHxttdZyYgL868plUIoAAAggggAACCCCAQOUJEPBXXp4l6o4J+BOVHdwMAggggAACCCCAAAIIIJASIODnYShKgIC/KD4ORgABBBBAAAEEEEAAAQRiEyDgj422Ok5MwF8d+UwqEUAAAQQQQAABBBBAoPIECPgrL88SdccE/BFQswMAACAASURBVInKDm4GAQQQQAABBBBAAAEEEEgJEPDzMBQlQMBfFB8HI4AAAggggAACCCCAAAKxCRDwx0ZbHScm4K+OfCaVCCCAAAIIIIAAAgggUHkCBPyVl2eJumMC/kRlBzeDAAIIIIAAAggggAACCKQECPh5GIoSIOAvio+DEUAAAQQQQAABBBBAAIHYBAj4Y6OtjhMT8FdHPpNKBBBAAAEEEEAAAQQQqDwBAv7Ky7NE3TEBf6Kyg5tBAAEEEEAAAQQQQAABBFICBPw8DEUJEPAXxcfBCCCAAAIIIIAAAggggEBsAgT8sdFWx4kJ+Ksjn0klAggggAACCCCAAAIIVJ4AAX/l5Vmi7piAP1HZwc0ggAACCCCAAAIIIIAAAikBAn4ehqIECPiL4uNgBBBAAAEEEEAAAQQQQCA2AQL+2Gir48QE/NWRz6QSAQQQQAABBBBAAAEEKk+AgL/y8ixRd0zAn6js4GYQQAABBBBAAAEEEEAAgZQAAX+ZHoYNGzbYc889ZxMnTrQ5c+bY+vXrrUOHDnbWWWfZgAEDrFWrVmnvbMWKFXbvvffarFmz7N133w11zObNm23mzJk2fvx4d60GDRpYt27dbMiQIXbcccdZ3bp1C1Yg4C+YjgMRQAABBBBAAAEEEEAAgVgFCPhj5U1/8k8//dSuvPJKe/rpp61p06bWvn17a9SokS1btszee+89O/zww+2BBx6wo48+usYJFi9ebIMHD7b58+dbu3btrHXr1qljevToYWPHjrUDDzywxjEK9kePHm033HBD6lpbt261efPmuX+/+eab3Tnr169fkAQBf0FsHIQAAggggAACCCCAAAIIxC5AwB87cc0LbNu2zW688UYXaF9yySU2atSoVGu+Wv1vv/12GzlypP30pz+1hx9+2L7zne+4E6xatcouvfRSe+WVV2zMmDF24YUXuiDdf8wVV1zhgvvGjRunLjp16lQbNGiQde3a1e677z7bf//9bceOHbZgwQJX6fDJJ5/Y5MmTrUuXLgVJEPAXxMZBCCCAAAIIIIAAAggggEDsAgT8sRPXvIBa8M8991z75ptvbMqUKda2bdsaO3z55ZcuEJ8wYYLNnj3bunfv7v4+ffp06927tw0dOtQF9eoR4G3eMS+//LLNmDHDOnXq5P60du1aNzxArfn+/+4dp/P36dPH+vfvv9M5w7IQ8IeVYj8EEEAAAQQQQAABBBBAoLQCBPyl9baFCxfasGHD7JBDDrE777yzRmu8dys33XST64I/adIk69evn23ZssWGDx/uWvb9lQD+W1cFgVr9dU6dX5uu1atXLzvhhBNc67668Ps39RpQ5cPGjRvtiSeecK3/+W4E/PmKsT8CCCCAAAIIIIAAAgggUBoBAv7SOIe+ilr+r7/+ervllltSAb9a6s8//3xbuXKlPfXUU3bQQQftdD5Nxnfssce6bv+qGFC3/ieffNLOOeccN4RA/9SpU6fGcZs2bXKVA+PGjbM33nijoG79BPyhs5YdEUAAAQQQQAABBBBAAIGSChDwl5Q798WWL19uffv2NXXT16R+6gngDQPQ0Zla4jVj/9lnn2177rmnG5PfsmVLF/hfffXVNVr9g3cQ7E2Q+w5r7kHAn68Y+yOAAAIIIIAAAggggAACpRGoyIB/+/bttm7dOiekbuqFzjBfGuLwV9EEfL/4xS/s/vvvt+uuu85N3qe0pQvmg2dNt0+YYD7MPtlSQMAfPn/ZEwEEEEAAAQQQQAABBBAopUCiA34FwL///e/t448/tssvv9waNmzoWrvVDf3ZZ591Th07drR77rnHOnfuXEq3yK+ltGrmfv1z6qmnum72e+yxh7sOAX/k3Pattke6kzbuNTb6k3NGBBBAAAEEEEAAAQQQQCABAokN+DWhnGar1zh0jV/XpHMK+EeMGGF33HGHa9nXOPXPPvvMfvCDH9jEiRN3WoM+Ab6hbmHNmjVu3L5a9k855ZTU8nnewQT8oRjz2omAPy8udkYAAQQQQAABBBBAAIEKFEhswP/II4/YwIED7Sc/+Ylde+21dswxx9iyZcvcOHVtWtKuXbt2bkz7ZZddZr/+9a9dy39wYrqk54m/x8KZZ57pxt3vs88+NW77o48+crP1a9P4/L333nunZHmVAvvuu6+r/GjevLnrJTB48GB78MEH3WR+6TavS//UqVNTtmHNtArA9z96zO3+xfKFYQ9LxH5ewP/3vfsn4n64CQQQQAABBBBAAAEEEKidAkce+Z/exeXYEhnwf/3113bNNde4ZeX8a9V7a9ErsL/11ltdi7/G8qtiQK396ZaeKwdq2GvOnTvXhgwZYkuWLHG9GUaNGrXT0nk6V1Jn6SfgD5vT7IcAAggggAACCCCAAALVKkDAH8j51atXuxbtNm3apJaYS7dcnQ7zlpZbsWJFanb6pD9IO3bssFdffdUuvvhiU3d+BfqDBg2yRo0apb31LVu22PDhw53F7NmzrXv37jvt57Xm33nnna6ngzYF5L169bITTjghbWWI13NA5880+38uSybtyyXE3xFAAAEEEEAAAQQQQACB8ggksoU/XcD/+eefu7H8//rXv2zatGl22GGHObFKDPhfe+01u/DCC239+vV277332jnnnGN169bN+gR4vRuGDh1qo0ePrlE5oCX81EPg5ZdfthkzZlinTp3cudQzYMCAATZv3rwa/927kCoP+vTpY/3799/pnGEfRwL+sFLshwACCCCAAAIIIIAAAgiUViCRAf/GjRvtZz/7mX3wwQduPPq3v/1tmzNnjp100knWs2dPGz9+vDVr1sxJeevWt2/fPtUboLSE+V1NkxFqPP0rr7zixtb37ds31LwD/uPU0n/eeee5oF+z+99+++1uCT+dV3/T8AZv09h89R7o2rWrW83ggAMOMPUwWLBggaskWLlypWkf/b2QjYC/EDWOQQABBBBAAAEEEEAAAQTiF0hkwK9ke5P2qXt6t27d7IEHHrBZs2aZv8u6luu78cYb7eGHH3aVAGrNTvqmSfcUrIfZJk2alJqsT/v7x/xrwsLWrVu7iQw18V+PHj1s7NixO61U4F/uTysbqGJk69atrtVf/65lADWxX/369cPc0k77EPAXxMZBCCCAAAIIIIAAAggggEDsAokN+D/99FPXAv3000+nEPzr03uT9al7f3Dd+tjVCryAfyx+mFMEA34do7kKNAxAlR+amb9Dhw521llnucqOVq1apT3t5s2bbebMma5SRD0lGjRo4CpRNGHgcccdl3M4QbZ7JeAPk5PsgwACCCCAAAIIIIAAAgiUXiCxAb8o1Dr9hz/8wd544w03Zv+0006zli1bOiUFzyNGjHAz9V911VUZg93Sk1bXFQn4qyu/SS0CCCCAAAIIIIAAAghUjkCiA/7KYazeOyXgr968J+UIIIAAAggggAACCCCQbAEC/mTnT+LvjoA/8VnEDSKAAAIIIIAAAggggECVCiQ64NfYc01UpxnlP/vsM1uyZEnGbNpvv/3c0nLNmzev0qwsT7IJ+MvjzlURQAABBBBAAAEEEEAAgVwCiQ34003aly0xWq5PM+B7Y/xzJZy/RyNAwB+NI2dBAAEEEEAAAQQQQAABBKIWSGzAryXmNEu/lp/r37+/HXXUUVavXr2M6d9ll13cjPVam56tdAIE/KWz5koIIIAAAggggAACCCCAQD4CiQz4169fb5dffrnryj916lQ3Qz9bMgUI+JOZL9wVAggggAACCCCAAAIIIJDIgH/16tXWr18/a926td1999226667klMJFSDgT2jGcFsIIIAAAggggAACCCBQ9QKJDPjXrVtnAwcOdOPxx4wZY40bN676jEoqAAF/UnOG+0IAAQQQQAABBBBAAIFqF0hkwL9jxw4X6D/11FM2ZcoUa9u2bbXnU2LTT8Cf2KzhxhBAAAEEEEAAAQQQQKDKBRIZ8CtPNEv/pZdeat/5znds1KhR1qpVqyrPqmQmn4A/mfnCXSGAAAIIIIAAAggggAACiQz4N2/ebIsWLbJ//OMfdtNNN9kXX3xhhx9+uB188MG23377pc21Zs2a2XnnnWe77bYbuVpCAQL+EmJzKQQQQAABBBBAAAEEEEAgD4FEBvzepH0vvfRS6KT07NnTJk+e7Mb9s5VOgIC/dNZcCQEEEEAAAQQQQAABBBDIRyCRAb/Xwv/111+HTssuu+xiHTp0sEaNGoU+hh2LFyDgL96QMyCAAAIIIIAAAggggAACcQgkMuCPI6GcMx4BAv54XDkrAggggAACCCCAAAIIIFCsAAF/sYJVfjwBf5U/ACQfAQQQQAABBBBAAAEEEiuQ+IB/27ZtNn/+fJs1a5YtXLgwBXnkkUdajx497Oijj6YbfxkfLwL+MuJzaQQQQAABBBBAAAEEEEAgi0CiA/4PP/zQhg0bZk8//XTGJJx++uk2ZswY23///cnoMggQ8JcBnUsigAACCCCAAAIIIIAAAiEEEhvwr1q1yi699FJ79tlnrWPHjta/f3+3LJ+3LV261B577DF76623TEH/uHHjrFWrViGSzC5RChDwR6nJuRBAAAEEEEAAAQQQQACB6AQSG/A/8sgjNnDgQBsyZIjddttt1rRp051SvX79erv22mvtgQcesEmTJlm/fv2ik+FMoQQI+EMxsRMCCCCAAAIIIIAAAgggUHKBRAb8mzZtcl35Fy9ebFOmTLG2bdtmhFm+fLn17dvXNKb/jjvuMC3Px1Y6AQL+0llzJQQQQAABBBBAAAEEEEAgH4FEBvyrV692rfVt2rRx4/MbN26cMU1e5cCKFSts8uTJ1rJly3zSz75FChDwFwnI4QgggAACCCCAAAIIIIBATAIE/DHBVstpCfirJadJJwIIIIAAAggggAACCFSaQCID/q+//tquueYatwwfXfqT/UgR8Cc7f7g7BBBAAAEEEEAAAQQQqF6BRAb8yo7p06db79697ZJLLrFbb73VWrRosVMurVmzxoYPH24PP/ywjR8/3gYMGFC9OVmmlBPwlwmeyyKAAAIIIIAAAggggAACOQQSG/CvXbvWLcv39NNP26GHHmpnnnmmde7c2Ro0aGBbt261efPmub/99a9/dX/TsnzNmzcnw0ssQMBfYnAuhwACCCCAAAIIIIAAAgiEFEhswK/7/+STT2zEiBH26KOPZkzOxRdfbKNGjbI999wzZJLZLUoBAv4oNTkXAggggAACCCCAAAIIIBCdQKIDfiVz+/bt9ve//93+8Ic/2Ny5c23jxo2266672tFHH20nn3yyff/737e6detGJ8KZ8hIg4M+Li50RQAABBBBAAAEEEEAAgZIJJD7gL5kEFypIgIC/IDYOQgABBBBAAAEEEEAAAQRiFyDgj524dl+AgL925y+pQwABBBBAAAEEEEAAgcoVSETAv3r1auvXr59TnDx5svtf/ftLL70UWrZnz57u2JYtW4Y+hh2LFyDgL96QMyCAAAIIIIAAAggggAACcQgQ8MehWkXnJOCvoswmqQgggAACCCCAAAIIIFBRAokI+DUx37p16xxcs2bN3P/q3/Xfw26auE/HMoFfWLFo9iPgj8aRsyCAAAIIIIAAAggggAACUQskIuCPOlGcr3QCBPyls+ZKCCCAAAIIIIAAAggggEA+AokM+L/66iubNGmSa7Hv3bu3NWzYMGOatmzZYhMmTLAFCxbYLbfcYs2bN88n/exbpAABf5GAHI4AAggggAACCCCAAAIIxCSQyIDfm8SvTZs2NmbMGGvcuHHG5G/atMmGDRtmK1asYNK+mB6SbKcl4C8DOpdEAAEEEEAAAQQQQAABBEIIJCLg/+abb+yvf/2rffHFF+6W169fb6NGjbK99trLhgwZkrWFf9GiRXb33Xdbx44dbfz48ak5AEKknV0iECDgjwCRUyCAAAIIIIAAAggggAACMQgkIuBXup577jk7//zzXbBfyHbXXXfZ0KFDrU6dOoUczjEFChDwFwjHYQgggAACCCCAAAIIIIBAzAKJCfg3bNhgU6dOtc8//9zUTf+pp56yFi1a2IknnmgNGjTIyFCvXj076qij7Oijj7ZGjRrFzMXpgwIE/DwTCCCAAAIIIIAAAggggEAyBRIT8Pt58hnDn0zW6rkrAv7qyWtSigACCCCAAAIIIIAAApUlkMiAf/v27bZu3TqrW7eu7b777nTTT/AzRcCf4Mzh1hBAAAEEEEAAAQQQQKCqBRIZ8OebI6ogWLlypZvkj279+eoVtz8Bf3F+HI0AAggggAACCCCAAAIIxCWQ6IBfS+3de++99s4772RM/3vvvWfvvvuu9ezZk2X54npKspyXgL8M6FwSAQQQQAABBBBAAAEEEAghkNiAf9myZW7W/vnz54dIhlnfvn3tvvvus+bNm4fan52iESDgj8aRsyCAAAIIIIAAAggggAACUQskMuDfsWOHjRo1yq6//noXyF911VW255572vDhw23btm1222232aeffmrPPPOMjRs3zu644w4bOHAgY/2jfjpCnI+APwQSuyCAAAIIIIAAAggggAACZRBIZMC/fv16u/zyy+2f//ynTZkyxdq2betobrnlFhfka/m+7373u6ax+3fffbc9/PDD7r8ddthhZSCs7ksS8Fd3/pN6BBBAAAEEEEAAAQQQSK5AIgN+b1m+1q1bu4B+1113dYLPP/+8nXrqqfbGG29Yly5d3H/76KOPrF+/ftatWzcbMWIErfwlftYI+EsMzuUQQAABBBBAAAEEEEAAgZACiQ7427RpY2PGjLHGjRu75CxcuNB69eplt99+uwvytW3atMmGDRtmGzdudGP4mzZtGjLp7BaFAAF/FIqcAwEEEEAAAQQQQAABBBCIXiCRAb+C95/97Ge2efPmGkG8ZuM/++yz3T+//OUvawT8mtF/8uTJ1rJly+iVOGNGAQJ+Hg4EEEAAAQQQQAABBBBAIJkCiQz4vUn77r//fps0aZL9+Mc/dnpr1651M/e3aNEiVRHw8ccf2wUXXGCNGjWyiRMnMkt/iZ8zAv4Sg3M5BBBAAAEEEEAAAQQQQCCkQCIDft37ggULrE+fPqYJ/DRLv7rtq2v/yJEj7a677rJrr73WOnfubLNmzXLd/vX3W2+91Ro2bBgy6ewWhQABfxSKnAMBBBBAAAEEEEAAAQQQiF4gsQG/WvmffPJJN1v/GWeckZq8b+nSpda/f3+bP39+SmP//fe3adOm2VFHHRW9EGfMKkDAzwOCAAIIIIAAAggggAACCCRTILEBv8f12Wef2fLly10wX69ePfefNV5fS/S99tprdsQRR9jPf/5z69ChAzP0l+EZI+AvAzqXRAABBBBAAAEEEEAAAQRCCCQ24P/HP/5hrVq1YhK+EJlYzl0I+Mupz7URQAABBBBAAAEEEEAAgcwCiQz4vaX23nnnHZsyZYq1bt2aPEyoAAF/QjOG20IAAQQQQAABBBBAAIGqF0hkwL969Wrr16+ftWnTxk3Ip8n62JIpQMCfzHzhrhBAAAEEEEAAAQQQQACBRAb8GzZssCuuuMLWrVtnjzzyCEvtJfg5JeBPcOZwawgggAACCCCAAAIIIFDVAokM+JUjc+fOtSFDhlj37t1t6NChts8++1jdunWrOrOSmHgC/iTmCveEAAIIIIAAAggggAACCJglMuD/6quvbNKkSbZ48WIbN25cKp86d+5su+++e9p822+//Wz06NH0BijxU03AX2JwLocAAggggAACCCCAAAIIhBRIZMDvjeF/6aWXQibDrGfPnjZ58mRm9Q8tFs2OBPzROHIWBBBAAAEEEEAAAQQQQCBqgUQG/Nu3b3fj9/W/YTd192/WrBnd/sOCRbQfAX9EkJwGAQQQQAABBBBAAAEEEIhYIJEBf8Rp5HQxChDwx4jLqRFAAAEEEEAAAQQQQACBIgQqKuDX2P6tW7fSkl9Ehkd9KAF/1KKcDwEEEEAAAQQQQAABBBCIRiDxAf+KFSvsnnvusenTp9t7772XGqu/66672ogRI+yQQw6x8847zxo1ahSNCGfJS4CAPy8udkYAAQQQQAABBBBAAAEESiaQ2IB/x44d9uKLL7ql+RToe5s3OV/9+vVt4MCBNm3aNLvqqqvs5ptvtsaNG5cMjgv9R4CAnycBAQQQQAABBBBAAAEEEEimQGID/qVLl1rfvn3tiy++sBtuuMG6detmv/3tb+399993s/E3b97c3nrrLbvmmmvs7bffdoF/jx49kqlci++KgL8WZy5JQwABBBBAAAEEEEAAgYoWSGTAr9b9UaNG2ejRo1OB/KZNm2zYsGGmLv7+5fcWLFhgffr0sTPOOMNuvfVWa9iwYUVnSKXdPAF/peUY94sAAggggAACCCCAAALVIpDIgF9L8qm7vrbx48e7SfoyBfzr16+3yy+/3NasWWMTJ050Lf9spRMg4C+dNVdCAAEEEEAAAQQQQAABBPIRSGTAv3r1auvXr5+1adPGxowZ48bmZwr4M/33fBDYt3ABAv7C7TgSAQQQQAABBBBAAAEEEIhTIJEBfz4t/GvXrrUBAwZYvXr1Ur0B4gTj3DUFCPh5IhBAAAEEEEAAAQQQQACBZAokMuD/5ptvbOTIkXbXXXdlHcOvsf5TpkyxwYMHu5n6b7zxRhf4s5VOgIC/dNZcCQEEEEAAAQQQQAABBBDIRyCRAb8SoJn3zznnHNu+fbv96le/spNPPtmuu+661KR9DRo0sCeeeMJGjBhhTZs2dRUDRx11VD5pZ98IBAj4I0DkFAgggAACCCCAAAIIIIBADAKJDfjVev/kk0+mJuTz0t6iRQvbY489TMv2aVOw/+CDD7ol/OrUqRMDEafMJkDAz/OBAAIIIIAAAggggAACCCRTILEBv7gU9C9atMgtt/fiiy+aZuT3bz/5yU/s5z//uXXt2pVgv0zPFwF/meC5LAIIIIAAAggggAACCCCQQyDRAb//3jUbv2bvX758ue27777WqlUr22233cjgMgsQ8Jc5A7g8AggggAACCCCAAAIIIJBBoGICfnIwmQIE/MnMF+4KAQQQQAABBBBAAAEEEEh8wL9hwwb79NNPrW3btq7b/rZt2+z555+3iRMn2tatW+2UU06xCy64wJo0aUJulkGAgL8M6FwSAQQQQAABBBBAAAEEEAghkNiAX4H95MmT7eqrr7YzzzzTxowZY7vssouNHz/eBg0aVCNpl112mY0ePZqgP0SGR70LAX/UopwPAQQQQAABBBBAAAEEEIhGILEB/+uvv+6W5fvqq6/swgsvtFtuucVN2qfW/Pnz59uoUaPs0EMPtYceesimTJlizzzzjJ1xxhnRqHCW0AIE/KGp2BEBBBBAAAEEEEAAAQQQKKlAIgP+b775xq6//np7/PHHbcKECdatWzfXnX/OnDl20kkn2WmnnWb33XefW5Lvgw8+sHPPPdcF/3fccYfrBcBWOgEC/tJZcyUEEEAAAQQQQAABBBBAIB+BRAb869ats4EDB1rjxo1Tgb0SpVb+6667zu68804bNmyYS6dm79f/X7FihRsC0LJly3zSz75FChDwFwnI4QgggAACCCCAAAIIIIBATAKJDPi1/F6/fv2sTZs2buy+An9157/88sttxowZ9sILL1iXLl0I+GN6KPI5LQF/PlrsiwACCCCAAAIIIIAAAgiUTiCRAX+6Fv6//e1vbvK+PfbYw7Xk77333k5p7dq1NmDAANttt91q9AYoHWF1X4mAv7rzn9QjgAACCCCAAAIIIIBAcgUSGfBrDP/IkSPd+P1HH33UfvjDH7pu/MOHD7df/vKXdtNNN1m9evVsx44dbsK+wYMH21VXXWU33nij++9spRMg4C+dNVdCAAEEEEAAAQQQQAABBPIRSGTArwQsWLDA+vTpY++9914qPfvvv79r3Vd3fs3er+D/d7/7nbVo0cKmTZtmRx11VD5pZ98IBAj4I0DkFAgggAACCCCAAAIIIIBADAKJDfjVej937lzXqv+nP/3JzcL/m9/8xk499VQ3Y783Wd8f//hHN5mfZu7Xf2crrQABf2m9uRoCCCCAAAIIIIAAAgggEFYgsQG/PwFff/21NWrUaKeAftmyZW5M/+677x42vewXsQABf8SgnA4BBBBAAAEEEEAAAQQQiEigIgL+iNKa6NO8/fbbds4559iIESPcCgWZNi0/eO+999qsWbPs3XfftQ4dOthZZ53lJi5s1apV2sM2b95sM2fOtPHjx9ucOXOsQYMG1q1bNxsyZIgdd9xxVrdu3YJtCPgLpuNABBBAAAEEEEAAAQQQQCBWgcQH/Nu3b3eB7auvvmpvvfWWffTRR/bd737XjjjiCOvRo4ftu+++Fd+VXz0VrrjiCps9e7ZNmjQpY8C/ePFiN0Hh/PnzrV27dta6dWvTsZrnQBZjx461Aw88sMYDo2B/9OjRdsMNN1jTpk2tffv2tnXrVps3b57795tvvtmds379+gU9aAT8BbFxEAIIIIAAAggggAACCCAQu0CiA/7333/ffvWrX7nZ+tNtClgvuugi+/Wvf+0m7qu0TfMUvPnmm3b55ZfbkiVL3O1nCvhXrVpll156qb3yyis2ZswYu/DCC12QvmHDBrv99tvdqgaqNFBw37hx4xTF1KlTbdCgQda1a1e3bKEmPtR1NSnilVdeaZ988klqIsRC/Aj4C1HjGAQQQAABBBBAAAEEEEAgfoHEBvyffvqpC3Cfe+45N2HfmWeeaZ07d3bd0RXkvvHGG25JPrVuX3bZZS7QbdKkSfxiEV3h448/trvvvtvuv/9+d0YF6Z999lnGgH/69OnWu3dvGzp0qEur5jTwti+//NIF7y+//LLNmDHDOnXq5P60du1a19Vfrfn+/+4dpx4FWgmhf//+O50zbDIJ+MNKsR8CCCCAAAIIIIAAAgggUFqBRAb8aoFWK/Y111zjZum/7rrrXPfz4LZmzRr394cfftiN+iXrAwAAIABJREFUT1dwWwmbt8LAuHHjrGPHjnbrrbe6Cowbb7wxbcC/ZcsWl06ZKEjv3r37TslULwi1+t955502bNgw9/eFCxdar1697IQTTnCt+0FD9Ro499xzbePGjfbEE0+41v98NwL+fMXYHwEEEEAAAQQQQAABBBAojUAiA/7169e7bu4ffPCBTZw40fbZZ5+MGsuXL7e+ffva9773vbRBbWkY87uKAv677rrLTbh3/PHHu9b6m266yY2zT9elXy31559/vq1cudKeeuopO+igg3a6oCbjO/bYY12vCFUMqMfAk08+6SYCVEWC/gkuW+iveFCFQ5cuXfJLiJkR8OdNxgEIIIAAAggggAACCCCAQEkEEhnwr1692k1c16ZNm1TwmknDC1o1e/3kyZOtZcuWJYGL+iLZAn4NW1BLvLZMLfGa2PDss8+2PffcM+WgwP/qq6+u0eofvO9s1w2TRgL+MErsgwACCCCAAAIIIIAAAgiUXiCRAb/Xwi+OdF3R/Uz57Ft63vBXzBZ4pwvmg2dOt0+YYD7MPtlSQcAfPo/ZEwEEEEAAAQQQQAABBBAopUAiA34BqLVe68SrW/qJJ56Ycem91157zY1dv/766ytmDH+6DK7EgF9zBHz/o8dccr5YvrCUz23R1/pW2yPdOf6+d/+iz8UJEEAAAQQQQAABBBBAAIFMAkce+Z/YoxxbYgN+ddXXbPT33HOPW5pPy+81b948ZaSZ+p999ln77W9/6yoERo0aVVGz9Aczm4C/tI8/AX9pvbkaAggggAACCCCAAALVKlD1Ab83Zv+ll14q+Bno2bNnrR3D/9FHH7k5DbSp58Pee++9k5PXpX/fffd1Ex2qckSrAAwePNgefPBBN5lfus2raJg6daqbAyDfjS79+YqxPwIIIIAAAggggAACCCBQGoFEtPAT8Buz9JfmeU9dxWvhb9xrbImvzOUQQAABBBBAAAEEEEAAgdIIJCLgL01Sk32VbF36t2zZYsOHD3crFsyePdu6d+++U2K81vw777zThg0b5v6uMfa9evWyE044Ie3kh17PAZ0/0+z/udRo4c8lxN8RQAABBBBAAAEEEEAAgfIIEPCXx32nq+aaLX/69OnWu3dvGzp0qJvboFGjRqlzfPnll3bllVfayy+/bDNmzLBOnTq5v61du9ZNZDhv3rwa/907UJUHffr0sf79++90zrAsBPxhpdgPAQQQQAABBBBAAAEEECitQEUE/J999pkLWpcuXZrSOfjgg11gu8cee2Scwb+0lMVdLVfAv2rVKjcO/5VXXnEt/eedd54L+jV54e23324jR450f9ffGjdunLoZjc0fNGiQde3a1U2AeMABB9iOHTtswYIFrpJg5cqVpn3090I2Av5C1DgGAQQQQAABBBBAAAEEEIhfINEBv4LZW2+91e6++25bv379ThpNmzZ1Qau6u+v/V/KWK+BX2ubOneuWKlyyZIm1a9fOWrdubcuWLbP33nvPevToYWPHjrUDDzywBoMMb775ZvePjNq3b29bt251FSj6d/13TexXv379gvgI+Ati4yAEEEAAAQQQQAABBBBAIHaBxAb8ClR/8Ytf2P33328tWrSwU045xQ455JAUyN/+9jebNWuWrVmzxi677DLXJb1Jkyaxg8V1gTABv669YsUKu/fee13aNTN/hw4d7KyzznJd91u1apX29jZv3mwzZ8608ePH25w5c6xBgwbWrVs3V3lw3HHHWd26dQtOFgF/wXQciAACCCCAAAIIIIAAAgjEKpDYgP+5556z888/v0ZX9KDEv//9bzem/fXXX7dp06a5Vm620goQ8JfWm6shgAACCCCAAAIIIIAAAmEFEhnwe7PSv/jii258+WGHHZYxPW+//badc845duKJJ7ru/w0bNgybdvaLQICAPwJEToEAAggggAACCCCAAAIIxCCQyIB/9erV1q9fPzdGXeP3d91114xJ37hxo/3sZz+zjz/+2CZOnGjNmzePgYlTZhIg4OfZQAABBBBAAAEEEEAAAQSSKZDogL9NmzY7zTofZNy0aZNbd15j2ydPnmwtW7ZMpnQtvSsC/lqasSQLAQQQQAABBBBAAAEEKl4gkQG/12qvIH7ChAm21157ZYRWy/4FF1xgqhzI1Rug4nMrgQkg4E9gpnBLCCCAAAIIIIAAAggggICZJTLgV8488sgjNnDgQLds3NVXX+3WnA9umn3+zjvvtOuuu879r1r62UorQMBfWm+uhgACCCCAAAIIIIAAAgiEFUhswP/hhx+6WfpfffVV69u3r1100UV2+OGHu/Xit23b5taif/zxx23KlCl2/PHHu/H7++yzT9h0s19EAgT8EUFyGgQQQAABBBBAAAEEEEAgYoHEBvxK51/+8he37J7Wjs+0denSxe655x474ogjIqbhdGEECPjDKLEPAggggAACCCCAAAIIIFB6gUQH/OLYsGGDPffcc64l/80337Q1a9ZYixYt7JhjjnEt/6eeeqo1adKk9HJc0QkQ8PMgIIAAAggggAACCCCAAALJFEh8wJ9MNu7KEyDg51lAAAEEEEAAAQQQQAABBJIpQMCfzHypmLsi4K+YrOJGEUAAAQQQQAABBBBAoMoECPirLMOjTi4Bf9SinA8BBBBAAAEEEEAAAQQQiEaAgD8ax6o9CwF/1WY9CUcAAQQQQAABBBBAAIGECxDwJzyDkn57BPxJzyHuDwEEEEAAAQQQQAABBKpVgIC/WnM+onQT8EcEyWkQQAABBBBAAAEEEEAAgYgFEhHw79ixw7788ktr3LixNWzYMOIkcro4BQj449Tl3AgggAACCCCAAAIIIIBA4QKJCPjXrVtnAwcOtJYtW9qYMWOsbt26tmjRIttll13s0EMPtXr16hWeQo6MVYCAP1ZeTo4AAggggAACCCCAAAIIFCyQiIB/9erV1q9fP2vTpo0L+Ddu3Fjj39Xyz5ZMAQL+ZOYLd4UAAggggAACCCCAAAIIJCLgX7t2rZ1//vku0H/88cetSZMmBPwV8mwS8FdIRnGbCCCAAAIIIIAAAgggUHUCiQj4v/nmGxs5cqTddNNNBWdAz549bfLkyW5YAFvpBAj4S2fNlRBAAAEEEEAAAQQQQACBfAQSEfDrhpctW2ZXX321zZw5M5/7T+1LwF8QW9EHEfAXTcgJEEAAAQQQQAABBBBAAIFYBBIT8Hup27Jli61cudIGDx5s++23n2v11+R9uTZN9NesWTM34R9b6QQI+EtnzZUQQAABBBBAAAEEEEAAgXwEEhfw6+aDk/gxaV8+WVrafQn4S+vN1RBAAAEEEEAAAQQQQACBsAKJDPjD3jz7lV+AgL/8ecAdIIAAAggggAACCCCAAALpBBIf8G/bts3mz59vs2bNsoULF6bScOSRR1qPHj3s6KOPtkaNGpG7ZRIg4C8TPJdFAAEEEEAAAQQQQAABBHIIJDrg//DDD23YsGH29NNPZ0zG6aefbmPGjLH999+fzC6DAAF/GdC5JAIIIIAAAggggAACCCAQQiCxAf+qVavs0ksvtWeffdY6duxo/fv3t4MPPjiVpKVLl9pjjz1mb731linoHzdunLVq1SpEktklSgEC/ig1ORcCCCCAAAIIIIAAAgggEJ1AYgP+Rx55xAYOHGhDhgyx2267zZo2bbpTqtevX2/XXnutPfDAAzZp0iTr169fdDKcKZQAAX8oJnZCAAEEEEAAAQQQQAABBEoukMiAf9OmTa4r/+LFi23KlCnWtm3bjDDLly+3vn37msb033HHHaGW8Cu5ci2+IAF/Lc5ckoYAAggggAACCCCAAAIVLZDIgD+fZfm8yoEVK1bY5MmTrWXLlhWdIZV28wT8lZZj3C8CCCCAAAIIIIAAAghUiwABf7XkdEzpJOCPCZbTIoAAAggggAACCCCAAAJFCiQy4P/666/tmmuuccvw0aW/yByO+XAC/piBOT0CCCCAAAIIIIAAAgggUKBAIgP+/4+9c4HfbKr3/2JmMIwzMTho3JUUuSSVLu6RiEIS1UxKhDIpFSEpSURF6ZAubnWo1HGEE3WSOLqdjlIuldtxqdwvE2P4v977fz7z+s6avZ+99/Ps27N/3/16zavMPM9+1vqstb7r+/lemct3v/vdsPvuu4d3v/vd4YQTTgjLL7/8IlN84IEHwkc+8pFw5plnhrPOOivst99+Q8LgXxsWASf8wyLn33MEHAFHwBFwBBwBR8ARcAQcAUegXgQ6S/gffPDBpC3fhRdeGDbccMOw5557hpe//OVhypQpYd68eeG6665L/u2GG25I/o22fMstt1y9aPnbF0HACb9vCkfAEXAEHAFHwBFwBBwBR8ARcAS6iUBnCT9w3XvvveHII48MZ599diZ673znO8OnPvWpsPLKK3cT4Z6Pygl/zxfYp+cIOAKOgCPgCDgCjoAj4Ag4AmOLQKcJP6g+88wz4cYbbwyXXnppuPbaa8MTTzwRll566fCKV7wi7LTTTuGFL3xhWHzxxcd2AcZ94E74x30FffyOgCPgCDgCjoAj4Ag4Ao6AI9BXBDpP+PsKfF/m5YS/Lyvp83AEHAFHwBFwBBwBR8ARcAQcgb4h4IS/byva8Hyc8DcMuP+cI+AIOAKOgCPgCDgCjoAj4Ag4AgURcMJfECj/WDoCTvh9ZzgCjoAj4Ag4Ao6AI+AIOAKOgCPQTQSc8HdzXcZmVE74x2apfKCOgCPgCDgCjoAj4Ag4Ao6AIzDBEHDCP8EWvOrpOuGvGlF/nyPgCDgCjoAj4Ag4Ao6AI+AIOALVIOCEvxocJ+xbnPBP2KX3iTsCjoAj4Ag4Ao6AI+AIOAKOQMcRcMLf8QXq+vCc8Hd9hXx8joAj4Ag4Ao6AI+AIOAKOgCMwURHoJOF/8sknw29+85uw1FJLhQ033DBMmjQpc33mz58frr322vCHP/wh7L333mHatGkTdS1bmbcT/lZg9x91BBwBR8ARcAQcAUfAEXAEHAFHIBeBThL++++/P+yzzz5hzTXXDKecckqYOnVq5kTmzp0b5syZE2677bZw3nnnhRkzZuRO2j9QHQJO+KvD0t/kCDgCjoAj4Ag4Ao6AI+AIOAKOQJUIdILwP/vss+GRRx4JTz/9dDK3Bx98MBxwwAFh9dVXD8cdd1zi6c96fvvb34YjjjgirLDCCuGcc84Jyy23XJX4+LtyEHDC71vEEXAEHAFHwBFwBBwBR8ARcAQcgW4i0BnCf9ZZZ4X9999/aJSOOuqocMwxxwwM/x/65f7FTASc8PvmcAQcAUfAEXAEHAFHwBFwBBwBR6CbCHSC8APN3/72t/Cxj30sCc2fN29ewHO/7LLLhuc973lh8cUXz0RvypQpYeuttw6zZ88Oyy+/fDdR7vGonPD3eHF9ao6AI+AIOAKOgCPgCDgCjoAjMNYIdIbwWxTL5PCPNfo9GLwT/h4sok/BEXAEHAFHwBFwBBwBR8ARcAR6iUAnCX+ZKv29XJUxmpQT/jFaLB+qI+AIOAKOgCPgCDgCjoAj4AhMKAQ6Sfgn1AqM+WSd8I/5AvrwHQFHwBFwBBwBR8ARcAQcAUegtwh0mvBTvf++++4Lt9xyS/j73/8ebr755syFmD59eth3333DtGnTertYXZyYE/4uroqPyRFwBBwBR8ARcAQcAUfAEXAEHIEQOkv4H3/88XDCCSeEz3/+8+HRRx/NXasddtghnHfeeWHGjBm5n/UPVIeAE/7qsPQ3OQKOgCPgCDgCjoAj4Ag4Ao6AI1AlAp0l/JB3PPZU6t92223DS1/60oEt99zDX+W2KP4uJ/zFsfJPOgKOgCPgCDgCjoAj4Ag4Ao6AI9AkAp0k/HPnzg1z5swJP/jBD8I3v/nNhPAvtthiTeLiv1UQASf8BYHyjzkCjoAj4Ag4Ao6AI+AIOAKOgCPQMAKdJPxqy7fSSiuF008/PfHy+9NNBJzwd3NdfFSOgCPgCDgCjoAj4Ag4Ao6AI+AIdJLwP/jgg+Ftb3tbmDlzZjjllFPC1KlTfaU6ioAT/o4ujA/LEXAEHAFHwBFwBBwBR8ARcAQmPAKdJPzz588Pxx57bLj22muTkP5VVlllwi9UVwFwwt/VlfFxOQKOgCPgCDgCjoAj4Ag4Ao7AREegk4SfRfnDH/4QZs+eHXbdddfwgQ98ICy55JITfa06OX8n/J1cFh+UI+AIOAKOgCPgCDgCjoAj4Ag4At1sy/fMM8+Ehx9+OFxzzTXh4IMPDquvvnrYfvvtwzrrrBNWXXXV1GVbaqmlwiabbOKGgYY3tRP+hgH3n3MEHAFHwBFwBBwBR8ARcAQcAUegIAKd9PCraN/ll19ecBoh7LDDDoFWfjNmzCj8Hf/g6Ag44R8dQ3+DI+AIOAKOgCPgCDgCjoAj4Ag4AnUg0EnC/9hjj4Vzzz038fIXfaZPnx723XffMG3atKJf8c9VgIAT/gpA9Fc4Ao6AI+AIOAKOgCPgCDgCjoAjUAMCnST8NczTX1kTAk74awLWX+sIOAKOgCPgCDgCjoAj4Ag4Ao7AiAg44R8RwIn+dSf8E30H+PwdAUfAEXAEHAFHwBFwBBwBR6CrCDjh7+rKjMm4nPCPyUL5MB0BR8ARcAQcAUfAEXAEHAFHYMIh0EnC70X7xmcfOuEfn7XykToCjoAj4Ag4Ao6AI+AIOAKOwMRCYOwJ//LLLx822mijpGXfiSeeGJZbbrmJtYItz9YJf8sL4D/vCDgCjoAj4Ag4Ao6AI+AIOAKOQAYCnST8eas1d+7c8Mgjj4RLL700nHzyyeEd73hHmDNnTpg8eXLeV/3fK0bACX/FgPrrHAFHwBFwBBwBR8ARcAQcAUfAEagIgbEk/HbuV111VXjnO98ZPv/5z4ddd921Ilj8NUURcMJfFCn/nCPgCDgCjoAj4Ag4Ao6AI+AIOALNIjD2hP/RRx8NBx10UFh66aXDKaecEqZOndosghP815zwT/AN4NN3BBwBR8ARcAQcAUfAEXAEHIHOIjD2hJ/wfsL5b7vttnDeeeeFGTNmdBbsPg7MCX8fV9Xn5Ag4Ao6AI+AIOAKOgCPgCDgCfUBg7An/PffcE97+9reHJZdcMpxzzjletK/hXemEv2HA/eccAUfAEXAEHAFHwBFwBBwBR8ARKIjA2BL+p59+Otx9993hi1/8YjjppJPCUUcdFY455pgwadKkglP3j1WBgBP+KlD0dzgCjoAj4Ag4Ao6AI+AIOAKOgCNQPQKdJPz3339/2GeffcLll19eaMYve9nLwte+9rWw/vrrF/q8f6g6BJzwV4elv8kRcAQcAUfAEXAEHAFHwBFwBByBKhEYa8K//PLLJ5X5yeHfcMMNq8TF31UQASf8BYHyjzkCjoAj4Ag4Ao6AI+AIOAKOgCPQMAKdJPwNY+A/NwICTvhHAM+/6gg4Ao6AI+AIOAKOgCPgCDgCjkCNCDjhrxHcifBqJ/wTYZV9jo6AI+AIOAKOgCPgCDgCjoAjMI4IjAXhp0DfXXfdlbTe07PmmmuGmTNnhsmTJ48j7r0ZsxP+3iylT8QRcAQcAUfAEXAEHAFHwBFwBHqGQKcJP0T/oosuCscff3y44YYbFoF+vfXWSyrz77nnnk78W9qYTvhbAt5/1hFwBBwBR8ARcAQcAUfAEXAEHIEcBDpL+CH7p5xySjjuuOPCo48+GiD3a6yxxoLp3H777eGmm25K/vuEE04Ihx12mJP+Fra7E/4WQPefdAQcAUfAEXAEHAFHwBFwBBwBR6AAAp0l/D/96U/DW97ylrDSSiuFz372s2HbbbcNiy+++IIpPfPMM+HKK68MH/rQh8Jf//rXcPHFF4fNN9+8wJT9I1Ui4IS/SjT9XY6AI+AIOAKOgCPgCDgCjoAj4AhUh0AnCf/8+fPDUUcdFb7+9a+Hc889N2yzzTaZM77qqqvCvvvuG2bNmpVEA0yaNKk6dPxNuQg44c+FyD/gCDgCjoAj4Ag4Ao6AI+AIOAKOQCsIdJLwP/jgg+Ftb3tbWH755cPpp58ell122UxwCPc/6KCDwty5c8NZZ50Vpk+f3gqQE/VHnfBP1JX3eTsCjoAj4Ag4Ao6AI+AIOAKOQNcR6CThv//++8M+++wTqMRPHv/UqVMzcYToz5kzJ6ngf95554UZM2Z0HfNejc8Jf6+W0yfjCDgCjoAj4Ag4Ao6AI+AIOAI9QqCThF9e+8ceeyx89atfDcstt1wm5EQD7LfffmHatGm50QA9WrfOTMUJf2eWwgfiCDgCjoAj4Ag4Ao6AI+AIOAKOwEIIdJLwP/vss4ln/+Mf/3g444wzwt577x0WW2yxRZaOz11wwQXhgAMOCIcffng48sgjUz/na14fAn0k/E//5Sdh/n2/C88+dEd4dt4T9YE3xJsXm7J0WOw5q4dJ/7xBmLzWVkO8wb/iCDgCjoAj4Ag4Ao6AI+AIOAITBYFOEn7Ap+XeXnvtFf785z8nRJ6c/pVXXjmp1E+F/nvvvTecc8454VOf+lRYe+21E+K//vrrT5R1KzXPJ598MlxyySVJjYNrrrkmTJkyJel6cOCBB4Ytt9xyoe4HpV4cQugT4X/2Hw+Fp35zTnjm7/+/3WPXn8VXWC8sscnbwmJLPafrQ/XxOQKOgCPgCDgCjoAj4Ag4Ao5ACwh0lvDjvf/e974XPvCBD4Tbb789E5o11lgjfO5znwtvfOMb3bufghJk/8QTTwxHH310Uvxw4403DvPmzQvXXXdd8t/HH398EiExefLkobZfnwj/k9d+MSH78596IvzjoXvD03MfDs8+88xQuNT1pcUWXzxMnjo9LPWclcOkJZYOkP4lX3FIXT/n73UEHAFHwBFwBBwBR8ARcAQcgTFGoLOEX5hSjO/UU09NvPkPPPDAAqip4I/X/9BDD02K+/mTjsC3vvWtsP/++4fXvOY1SY0DDCQYU375y1+GQw45JImUoNjhK1/5yqEg7AvhJ4x/3u8uSsj+Y3ffFJ59tltEP16cxRZbPExbdb2E9E/ZYA8P7x9q9/qXHAFHwBFwBBwBR8ARcAQcgX4j0HnCL/gJ43/44YeTcH7C+mm/x//6k42AChrizb/44ovD5ptvvtCHr7jiirDHHnuE2bNnJ1EASy65ZGk4+0L4n7zutPDM3/4YHv/rn8O8xx8sjUMbX5iyzHJhmZXWDouv+IKw5MsPbmMI/puOgCPgCAyNwPx7fxuevu3qTtZL0aRUN2Xymq8Ok1beaOi5+hcdAUfAEXAEHIG2EBgbwm8BIiSdEPS0Qn5tAdnF3/3Vr34Vdtlll7DddtuldjD429/+Ft761reGJ554Ipx//vmJ97/s0xfC/4/LDk8K9D18+286F8aftSaE909fY5OAQrrUjieWXTr/vCPgCDgCrSEw74//Fp6+5fLWfn+YH578vB3ClBfsMsxX/TuOgCPgCDgCjkBrCHSO8KvAHJ78PffcMxUYKviT309e+jbbbOOe/ozt8+1vfzu85S1vCcccc0zyJzaQzJ07N8yZMyd85StfCT/72c+GCuvvC+HvyzzYCs8+8ffw9G0/C/PvvDY8+9TjrQmXIj+82BLLhEmrvSJMXvNVYbGlV1joKz6PIghW+5m09ejLOlSLlL9tFATw7D/1izOTV8y9/87w1GN/76yhFcPqEtNWCFNnrJaMd4mXvnshT39fzofPY5QdPdx3Xd4Oh5t/yxFwBMoj0CnCj8f5sMMOS/L13/ve94aTTz45LLXUUgvNypJU/uGII45I/iyzzDLlZ9/zb2AYoeghRQ0h9mnPcccdlxhOzj333LDPPvuURqQvRLkv80Bp+8dPPhXC/Hml17LVL0yaEpba6sgFpN/n0epqhPB/68Eo+rCfWkbTfz5CQClUkP0nH/nrWOCz5D+tlJB+m0LlcqrlpevZveHytuX95D/vCPQYgc4Qfoj84YcfHk477bSw3nrrJcX4yC2P88rx/N95551JG77PfvazSSG/E044ITEUDFtpvq/rW4TMF/nMIHz6QpT7Mo95N14cnv7Tj8L8p+aGJ/765zB/3j86vb0nTVkqLL3S2mHSElPD5HW2C1NeuFsyXp9HO8sWrwej6MN+agdN/9UsBPqSQuVyqp093td7o0/ydt4fvh/m3/HzzkcZagcn0RarbxGmrL9rO5u65l/ty3r0ZR41L3fq6ztD+K+88sqktZ6tJp8HCDnqBx10UFJp/qKLLgqbbbZZ3lcm1L8XIfNFPuOEv7vb5jlrvSQZ3NRdTkv+9x+Xfzi5YB+96/edJ/tCFeVt2ZkvCly4S+3wGZ9Hy9vNrgdD6cN+ahlS//kIgb4YWF3etre1+3hv9EXeQsqevvU/2tscI/zy5HW37x3p78t69GUeI2zPkb7aCcI/f/78cOyxx4azzjor0EYO0l/0+f73v5+05yM64Mgjj/RCfga4ImS+yGey1gIDy9XHvDz554f+8quiS9aJz4kov/rY65Lx+DzaXRZfj3bxj39d66G/H/fzzTxmbzkzvHOrmd0COmc0Z//krvC1/7xroU/1YR4ub9vdhi5v28W/7/L2kg9tFqYvPXksHQ8PP/F02Pmzv1ywRH2Qt31Zjz7Mg5bobT2dIPyPPvpo4qknrB/ST8u9oo8qza+yyiqpleiLvqePn6MY3wEHHBDOOOOM8J73vCd1iiL8GFr22muvUjB4REUpuPzDjoAj4Ag4Ao6AI+AIOAKOgCMwARGY8IT//vvvTwrGrbnmmoFCc1OnTi28DVTE77bbbgvnnXdemDFjRuHv9v2DTVTp7zuGPj9HwBFwBBwBR8ARcAQcAUfAEXAExhWBTnj4nfDXs32ocbDLLruE7bbbLjX64e67704MLU899VQ4//zzwxprrFHPQPytjoAj4Ag4Ao6AI+AIOAKOgCPgCDgCjSPQCcL/xBNPhPe///3hnnvuSVryLbfccoWBePjhh8O73vWuJCrg9NNPD8suu2zh7/b9gw8++GDYb7/9wnXXXRdSpe/wAAAgAElEQVQuvvjisPnmmy805SuuuCLsscceSTeEE088cZGOCH3Hx+fnCDgCjoAj4Ag4Ao6AI+AIOAKOQJ8R6AThB2BC+Wmzl0ZMBy3A9ddfH3bbbbcwa9asQD76pEmT+rxepedGbv7++++fFEL8whe+ENZee+3w7LPPBvJIDjnkkHDHHXeULpRYehD+BUfAEXAEHAFHwBFwBBwBR8ARcAQcgcYR6AzhF3HfeeedE/K/zDLL5ILx+OOPhzlz5iSE9Xvf+17Ydtttc78z0T4ARscff3zyh+iHjTfeOMybNy/x+vPf/D2F/SZPnjzRoPH5OgKOgCPgCDgCjoAj4Ag4Ao6AI9BrBDpD+J988smkrd7JJ58c9t5774SIUsQv66FI3xFHHBEuuOCC8O53v7uwkaDXq5kxObC95JJLkg4I11xzTZgyZUpiHDnwwAPDlltuGRZffPGJCIvP2RFwBBwBR8ARcAQcAUfAEXAEHIFeI9AZwg/K9913X9I+7vvf/37ifYaU7rjjjmG99dZbsAg33XRTuOyyy8KVV14ZaOf32te+Npx22mnhec97Xq8XyifnCDgCjoAj4Ag4Ao6AI+AIOAKOgCPgCJRBoFOEn4E/8MADSQG5L33pSwmhz3owCLz3ve8Nhx12WFhxxRXLzNk/6wg4Ao6AI+AIOAKOgCPgCDgCjoAj4Aj0HoHOEX4Qp6jczTffnHj6qSRPfj/kn7ZxG220UeL1J9d/5syZYbHFFuv9IvkEHQFHwBFwBBwBR8ARcAQcAUfAEXAEHIGyCHSS8JedhH/eEXAEHAFHwBFwBBwBR8ARcAQcAUfAEXAEFkbACb/vCEfAEXAEHAFHwBFwBBwBR8ARcAQcAUeghwg44e/hovqUHAFHwBFwBBwBR8ARcAQcAUfAEXAEHAEn/L4HHAFHwBFwBBwBR8ARcAQcAUfAEXAEHIEeIuCEv4eL6lNyBBwBR8ARcAQcAUfAEXAEHAFHwBFwBJzw+x5wBBwBR8ARcAQcAUfAEXAEHAFHwBFwBHqIgBP+Hi5q3VOibeJ9990XbrnllrDsssuGF77whWGJJZao+2f9/Y6AI+AIOAKOgCPgCDgCjoAj4Ag4AiUQcMJfAiz/aAj33ntvOPLII8PZZ5+9AI7ll18+zJkzJ7znPe8JK664osPkCDgCjoAj4Ag4Ao6AI+AIOAKOgCPQAQSc8HdgEcZlCHj1IfVXXXVV2HnnncNGG20U/vKXv4QLL7wwPPDAA2G99dYLp556athhhx3CYostNi7T8nE6Ao6AI+AIOAKOgCPgCDgCjoAj0EsEnPD3clmrn9T8+fPDscceG84666xw5plnhp122mkBqf/b3/4WPv7xj4cvfelLSYj/KaecEt7xjneEyZMnVz8Qf6Mj4Ag4Ao6AI+AIOAKOgCPgCDgCjkAhBJzwF4LJP3T77beHt771rWHDDTdMCP3UqVMXAuXpp58O3/jGN5LQfp7jjz8+HHDAAU76fes4Ao6AI+AIOAKOgCPgCDgCjoAj0BICTvhbAn7cfvamm24Ke+21V9h9993DUUcdlTp8ivl9+9vfDgcddFCYN29eOOOMM8Lee+/t4f3jttg+XkfAEXAEHAFHwBFwBBwBR8AR6AUCTvh7sYz1T0Ie/nXWWSecfvrpSeh+2gPpv+CCCxLvPsX88PpvueWW9Q/Qf8ERcAQcAUfAEXAEHAFHwBFwBBwBR2AhBJzw+4YohMDcuXOTcP3zzz8/XHTRReG1r31t5vcI7z/55JPDRz7ykbD11luHc845Jzz3uc8t9Dv+IUfAEXAEHAFHwBFwBBwBR8ARcAQcgWoQcMJfDY4T4i1XXHFF2GOPPcJrXvOapHjfyiuvnDnvxx9/PBx++OFJIT8q97/vfe/z0P4JsUt8ko6AI+AIOAKOgCPgCDgCjoAj0BUEnPB3ZSXGYBx4+SHxp512Wnjve98bTjzxxLDMMstkjlx5/2uvvXb46le/GpZbbrkxmKUP0RFwBBwBR8ARcAQcAUfAEXAEHIF+IOCEvx/rWMksnnzyyfDTn/40Cdun1R6e/F133TU8//nPX+Cdv+2228K+++4brrnmmlzS/49//CMcdthhyWcp5rfeeutVMs6mX6JihLfeemsyn7hDQdPjGfb3iLr4xCc+Ebbaaquw4447jm3ExX333Ze0gXzXu94VXvKSlwwLR+vf46x997vfDUcffXRS72Icn76cDd9T3dl9fdlTLm+7s6cYSR/kre8p31NVI+DytmpER3tfnXLKCf9oa9Obb0PwIbPk28fP29/+9nDssceGNddcM/mnP/zhD2H27Nnhv/7rv8IhhxwSPvWpT6UW8UOQ8L2LL754rAk/qQx0G3jggQfCl7/85aQg4bg9dE047rjjkj/Pe97zkjoML37xi8dtGuHRRx9N0kO+/vWvJ4YL9uvMmTPHbh433HBDsqd+//vfh49+9KPJOZkyZcrYzaMPZ8P3VLe2XR/2lMvbbu2pPshb31O+p+pAwOVtHagO98665ZQT/uHWpVffUr495OnII48M++yzT0I+rrzyyiT//he/+EXinef/77DDDoln+Nprrw0HHnhg+O1vfxve9ra3JeH9cU7/gw8+GPbbb79AKgDvXmGFFcYSNxUhhJxRjHDFFVccy3ngxWTNttlmm8RoMXny5LGcBwYnUkowNr3xjW8cy0gFdbPgXHzhC19IjDDj+PTlbPie6s7u68uecnnbnT3VF3nre8r3VNUIuLytGtHh31e3nHLCP/za9OabEHuIE97fuLgeXu1Pf/rT4aSTTkrCjmnJt9deeyUkCwL8nve8JwnZ32ijjRLSD5mESGJE+OxnP5t4LiE1GBH4zrg+zzzzTODPuJJk4Y5wX3zxxZM/4/zg7WAtxnlPIdxZj3H07Nu905ez4XuqOxKhL3vK5W139lRf5K3vKd9TVSPg8rZqRId/X51yygn/8OvSm29C9CHlWWHeXDBnnHFGOOKII5I58/8JR4ZskQpAPjXV+HmWXXbZJOf/5ptvTsKv+TcK/Y1r3ntvFtkn4gg4Ao6AI+AIOAKOgCPgCDgCEw4BJ/wTbskXnXAe4ecbkP5vfOMbYc6cOYmnn/+/5ZZbJi/DOkg+/5lnnhm+//3vJ7nur371q8Ohhx4a3vCGN4yVVxzrGmFz//zP/9yY95jf5E+VXnfSKCiaOO6dETAayZA0zkf1r3/9a3JuxjlCpK2z8etf/zq84AUvGNgRpMze8D1VBq16P9vGnqpjRi5v60B1+Hf2Qd76nhp+/ev4Zh/2lMvbOnbG8O9sek854R9+rXrzzfPOOy+pvP8v//IvSeXzrDBp5fp85CMfCS972cvC1772tbD++uv3BgdVKyUq4fjjj28kP1y/SVoEv0mExKgP6RTUYiAvmRaK45ofjuGFPP2lllpqrGsnUHWVmgPUTRjX2gltno2DDjookUsYJpdYYomRjofvqZHgq/TLbeypSifwfy9zeVsHqsO/sw/y1vfU8Otfxzf7sKdc3taxM4Z/Zxt7ygn/8OvVm2+Si7/nnnuGf/qnf0pC+wcRRBX4I4Sfqv5U6F9yySUbx+KRRx4Jl19+ebj00kvD0ksvnbQPJKpglNSB+++/Pxx88MHhW9/6Vpg1a1b43Oc+V6uHXAIYQgPRx/Dyyle+cmQsr7vuumT8d999d1JH4d3vfnel0QPxAInwuOWWW8I999wTJk2alBR4XGmllUaex/e+972E6IENhoudd9555HdmvYC1uP3225OK/1V64YmyOOqoo5IaGBS8JB1G3S7qmAzzALf/+Z//CR/60Icq84q3eTaIGKIwKPVDRjWINbmnWF95VDgfjP2FL3zhyEaLpvcU88DYe9ddd4X//d//TaItiFYZtX5G03tKkWjI9zvuuCO87nWvC7vvvnuYMWPGSEexaXnLWhBR9+///u/hL3/5S9huu+3CLrvsMrLMbfps4MH+3e9+l9T7WWaZZcIGG2ww0v3NIvblbDS9p/pwh7P+FJM+99xzk1TSqoort7mnaIO9xhprhOc+97kj3xtNy1vV8aIbVJXFlZs+G325wzkfTvhHuur78eX58+cnBffI0ccTyf/nAs567r333oSIEWr7b//2b432Qufw/ed//mfiKb3pppsWGiJC5ZRTTkkE5LAPHkBSEyhGWNWFkTaWmOyfffbZYeuttx5ZidZvXX311UkdhXe84x2VEth4LuwFogkYvx6Izcc+9rHw/ve/fyRjkMgrqQ4YdEYlGIP2BAR5jz32SLpKYMiqkvRz8WGweNOb3lR7tAWdMSDHkAHOM38GneUy56SNs0EhPYx4KA3nn3/+yGeyyT2VdjYgyqRFjSpfmtpTEIGrrroq2Ud0a9HDPUHEBfMZ5WlqT2E0wvCmWjMaM2SZFp8o1KM8TclbDC7snwsvvHCh4cZddIaZS1Nng9+BmJHyZ/cUc8AgSqrgKLK+L2ejqT3VlzscYs7dzRnnDqyyo1LbewqdFn1q//33H+k+b0reIn8g5q997WuTOwLnWZWkv82zMW53uL0LnPAPczP28DsIApRQcvCLFNr77ne/m3hHOMgoIE09kH1ILB5kwr1f9apXBXpXQvR/8pOfhLe//e3hi1/8YhKt0NWnbrLf1Ly1ZyAEdG5Yd911E48TyigKdl6KSFPjLPI7ePff+ta3hp///OfhhBNOqJz0FxlDFZ+xSg/vq5r0VzHGQe+IzwbGN/YXBox//dd/TbzL4/DYs0FkCl1M7NmogqDVjYNaBGFcJSqFeixPPvlkcr45L0RDYRweJaqq7jnwftt2ljuO++OJJ55IUtIoPvua17ymiWGM/BvaUyi7KP8YEJkHBosvf/nLSXod0QsYx7r86A4nVQsdAoMkBoBLLrlkbObQl7PRpzucPU9HKRWXrpr0132m7J7iniPyc9VVV030Wgxh6FRVOLXqnofef+utt4a3vOUt4Ve/+lXihKua9Nc9jz7c4TFGTvjr3jVj9H4uXfq0//a3v03yyT/wgQ9kemjlEUWo4jlp4iG8iVoD06ZNWyQ0WlEH5MUQmrjttts2MaTSv9EXso/ij2cfryukbKeddkq8MsyPNo8YXjbddNMkRWQcCgcS7kbrSNJEeMaZ9FulZ5xIf9bZOPXUUxNZdMUVV4Ttt9++9Jlr+gtETNGO9KyzzlrobDAO29WESBgMlXVH4Qw7/1/+8pdJ1AteGs6DvPnUBpk9e3YSFt90hNcwc8GIzT2FvKo6emeY8QzznSx5y7sI8Wd9uIf5c8wxxySpVV18su5w5ofx6Oijj050j49+9KNdHP6CMfXhbPTtDmdxvv3tbyckU884kX7tqVe84hXhC1/4wkLRbH/84x8TIx93IPWzuFtIgenyY6MNGec4kf6+3OFO+Lt8QjowNlnf8eAM8g5itSNvEC97U5fzV7/61SSVgLx98i/jR/9eRGGAXPzoRz9KWgiOkgJQZsmKkH2qduLRBH8IAWH+eAOzKvjjveIS2HHHHRv1tJFOgVf/5S9/eUJarJcPrxOX05/+9KdwwQUXJB0P8h6sqewpyEWV4fR5v6t/F+H/zW9+E8gtpZL7MKSfENUpU6aEjTfeuOhPV/45lB5qa3B+Icvk+5bx9HftbPzHf/xHsi8IIYe0FQ33bWtPKVpkww03XORsiKCp4wn/jbwaVMyxjT2FwgN5pFUr+2mTTTZZaJ+q0Cv5shjK8p429hRjeuqppwJFZpGpzANZah9SFu68884k+uI5z3lO8u+DIhbakreqs8Ody9mOZaT+fe211y5kZG3rbAzaN5CaN7/5zUkkySc+8YlCdWf6cDba2lN9u8M51wojJ6wf2SVjX5nw/rb2FEZi7usf/vCHqbWcMLQSkYRDLq9odlvy1spWRRuiT730pS8NH/7wh0uH97d1Nvpwh6fdye7hz9NUJti/xznyCJjPfOYzYbXVVluAhDwKWOSb8qZLeFDNPk1xs8Ke0OyYhNpltMQbayrFwJoi/ZBzvGabbbZZopgpdxRMUYbwZBK6ZZ+sfFlV8v385z9fKA2jyq3MOpBOgWIWR3gg4EnzoLAiIbQooxR2hLRRFC8mbKqcftlll7Xm8ZTys8022yTGJAodIvTLkH6iS8ixgziwp17ykpdUCXnhd8kYB6lcZZVVEiNZUdLfxtnIM4RpbSgmimdj+vTpuVi0uac0XsKVs6Kf7JypU0DIJrI2Phtt7amHH3442TcYvpBLcWE7jDDMjz3GZ8EbskmkT1wzoo09pQ0iWYRnOZ4HBJPCloSS6+EeQDF95zvfuUh0W5vyVp7LLAOLvGkUVsy6HzXHNs8GRju8+D/72c8WITU6N0TxkZZAFCFpChTjTUvR68PZaHNP9e0OZ3+LqBFhSCoVYfFlSH9bewo5y1jZ81nnFzmKsU93CgWecXLFRsw25W18MaOH/+AHP0h0XVIT0GWL5vS3eTb6cIc74c9VE/0DQoCCfO973/sClwICBeKGtxnPD3mCX/nKVxJy01SVfhF+DAwXX3xx2HzzzRdZrEEW6/jDEuy8p4z1d9QdArEn5BKvHl5XrLqEX+IJx8uHMKRjwgorrBDIgUL4cxlQtA7MrbecdyFQqQDPJdBkyzeRSjz8XDo2bB9vGeQFkmmfrGJ+Euysa1t5XuwHikWpJoWNdClK+tl/FP2D8LTZDtEqPZxbKmHHpJ+IEQgQIfKxsavps4FhCJKFZyOteKWUISJyioaQt7mnhP8666wzsLOAzdnk3EOe2YP2aWtPDVJAFe4IeYufLCW06T0VE35qc9gaEEpLQEaBOTmzeM7wEPIQocTdZo0XbcpbEX7uKoypsWFIhg3Gn0f42zwb3FcYtdPmobpA8Z7KKubXh7PR5p7q2x3OvpGhEuMw8olUz5j0o6ugRyKfSTvsgrzVuJFBRCZk1eHgzoY8c2dTIymryHZb8jY+u5D9D37wg8mcSEEgBTQm/aSGYUAmUsxGV7V5NvpwhzvhH5Wtjcn3CU/+zne+kyjQFMYhDJCWYGXbD+FpxotPeBQKoH3KhAhXBZtC9rPaAZYh/IzpxhtvTPKk6qzGnzZ3W28AQcjlBEGG5MfRBlzKXFgoplxghKfacE6EIp/Bm9xkKDweJcgkBbwQ6IcffvgCIwXkDXJGbjLhmZBLDEdEImhPofTZPFOUUDxuXMBFQ7ar2lcQLxRRilXacLphSD+eRJ46W+/lzTtWesDZkn4IA3tFLRsJI6S1pX2aPhvsC/LbSbFJW/9BRCELj7b2lMgXyg3nm8iWrIfzC/nhXGNQtVE/+k4be8p6kzBOcr51Xm3hVGQTyicKErKLcNjXv/71SSTGyiuv3Oqe0o9r7zAmDHLkLjMfPH+MmYgeZBRzxjDAnFC8ORcYve1+bEveKmQfwxBe/li+lCH84NLW2VCeMmP45Cc/mRi32VfUTuFe5+FeIYWEMUJwMIazx9La1vbhbLS1p/p0h+usK4Xn73//+wJjK50tRPrRsyigijGPyBEKd8YthNvYU0qhov5OllGPOeL0QbfiMzh5vvnNb2YWR276Dk+742y0Ic4FUqgs6cewSs0nivJy9xHdY5+2zkYf7nAn/Hmacg/+3Rbes9NBUaBV2jBtPWxe+RJLLJF4BeknnZVXXgWMGBggAISJWsUXgYDATmsJVZbwVzHOYd9BTilzwbNEGDlCMKvCMmFeKkQDwX7Ri1407M8O9T0UYfLxCQ+3Hi9ZkeP2iHjy00KURRQgl03Pgzmg6GMAS3uYC8QA4xbz1DMM6R8K5Aq/JKWH3GQbAm9JPz9H1AiEZ9SWZBUOPfNVUhzY+yg5do2a+P2s35ACQ1g+BaJkdFPqDhXg08ivfZ+qyLP30khmW/ND7tDxhBBspXShmBIFgwEv3jtWseZ7VPFv8uGM//jHP06Mo7R8k7coJssokchTUr/SvOU68xgsIJtrrbVWk9NIlGKMnxi/tJ9UYA0PPgW9Ys9kWcLf6ITMj8lrx/0dOxHS8pKtQWzWrFlJ5FRVbUZHwWAcz8a43+FF14t7HEMrOpWi16xs4j1dLHyHDoJcQsdOi/ZSVBL6IucHucbnub+7dCfadZKnnDRWdfOypF8yIK9IeNG1r/JzfbjDYzw8h7/KHdLyuyQQCH9HIBBujbcPwSfv6ji09UAI4CXG20IFeAp+6CH/kBxpcsLjR50DEC7M33qQeSfKNAISj3rbj1VkGAsh16xR7Gnl32wILUYBiuU19UiJJqeVkCuMRjbsCms4yj1kcvXVV09aJHKZEhkSrxHz4O+JDml6HhAULhzSH7LacHFWyBWNPcxdI/2PPfZYsifSxqp9kab0QAqouUCKAg/5y6SXdEGBztvPkGIIJC3IiF6iJVnbj1VcMEzaUGqwxosMQckKu7Tjl7GS98QpMk3ME3kExhjr8gy5fI49mFaME28NdwwyKkue1TEfK6dQMm2OuIwUrAdrwd7B8E2If1qdDUX84HFuWk5pT/HbRBwxTt1j3GGsU1rXE6VgYOTDE047Lz28k7kij3fbbbfGI6ji9WY8yFRCkhk3YyXagtaCaecahwM1VSBtrAftX5t8MKByngfJW42n62djnO/womtOGDnpjTb9i3OD4ZUuVDzogXEl/KLvr+JzaXvK6oQYKjC0Ei2F0Q9yT1QC94QiXaxe2EYHG84xOhNOlKxCp4o2xGCM3oExg+fPf/5zItu4LzDec1egtzcd3TloLcftDi+yL53wF0FpDD6jw4+lD+smReHs89///d8JiUYwZOVZdmGaIvtc/oT7QSaLVHln7FlFaOw7URzSQpirnjt5SSgnWG1JGUCYbbXVVguRK/X5RNmh00FspLBjUqXyolWxq5iPVaLBEI8einyWUJbBBaMARXPSnjbmwThUvRflEkWzbO/ttkk/a0EHAcJgyT/kISQRpQCLf0zSwJmUCik9XF4YWyARhMvSSQHloenUHBRine2yhTJVfInQdwyBcShmFXu+6DtiLwVEGdmKkVWPWpAhl/JIf5GipEXHVuZzjBF5SDglaRWsCWNFMWZOZZ+77747MQxCLtOK/ZV9X5HPx2Sf78REnWgxQsU5O5BKvJ0YVrIKa6qmR1pR0iJjGuYzdk+VlVPqMsLvWtwHGaWGGWOR74A12BJtITnFfYBBOO0hTJm7xdZYsJ9TuDPdefLqExQZX5HPsKe4z4hmYc9w/9F1g8gR7e8i77GfaftsjPMdzr3B+vPnoYceChRbpkBoWqSp9BCM+6QUQqTVFYVzhVOFu7Tpln1F9pS9p+P9hTyOO7q0oU8RbUS9DdIPcPAwLvRbdJE41Uhn95ZbblkQbYhBlhQLwvjRiYneK1rIr+yZG/R55oGcxyGKzEInJOrRphWOwx1eBhMn/GXQ6vBndeGjBHN5pilrbGo8Byh3eW09OKAI2Sbbi41C9lkaLLscWMLJUe547DvTCt9VvaQIdRQEctQRbPah+BBCkerW8n5DBmg1hiDnEssi05pbUx6nsmSfecrgYvGP8VXxqabmod+XB5XcXNZhnEi/rboLKePsUgdiUBcBKT0YkVB6RPYVxk/+Zpnq/VWdE42LS7Vsdwybc4oMQ/FuwyMQEzNkJPsagwRY28cWh6OFKV6aNNnMGlPAk8KVTZEam/7FmZAizPjLGls1Z4Vwoog34eGP5RT1alDuVXwzay34e2QAZyBtD4nwD5JlVZ0J3jMK2ef7aUWm4nzZtDDhKufAu7JSCknDw9DHHRc/yCjOc1axMhnDSNVowsMf3+HWQMrY0wo6FsGx7bORZ7Dv6h2OsZ5aGtQHiR8iD5Gptl6IDCvUTiGKTWQfmYSXnwiZstX7i6zvoM+U2VOKgCECAQ84z7bbbpsYmyClVl5J52rKEWQr50PSuceJPsgqOsvYMehhoOfs0rJYZB+dlzkRsVemev+oa8H3LReK34dxkrtYxosu3+FlsXDCXxaxjn6+COFn6BAGCkRxALMIsHJ9uWizLumqYRiV7DOeuMdv02SfMcgTjAINkSfnmFBE8ObiYUy2zR4XARZoBGHWoyJTWHObyH0fhuwzdnnRd9xxx0TIx6GnXBaE1UP6ms6NtYSfsVZB+imcw4WVFwI96llRoSuq3KIEEPbNnuCcUgMiLSRfSs8WW2yRhNHh2Y9z9nXO8XJiEGgitJ+LltxpCg8RrliW9CuvDuUNktB0ek4aMSPkmhaVaSQzJkF4lcA6LmiHMYOCcnh4mBcFPOt8pMTwG3j46VaCIsnfc0bBeZh6Aqq0rgJ5dc4hTU5BzohCIurFhpBqHLaOBYaztPaZajtLTYWsjjBVzmtUss9Y4vo1GJRtcawmyL5NKQR7UvHY1xQHxbiCESntXsBTSKRR1n5T/3G6KaSlilW5FvYOR96SGkUKAXsNcoXRjnBkzijytMzT9tkYFJ2neXTtDrd7irXnXHNeaPFGJCFGACJWbV0Lpbdw72GMZW+J7LOmPMrpFyEtGkVaZr3tZ6UXVr2nOE8YNWyx4WHHmPc9zgA4o/OQCsjvojPAPYhoBes046lauMIl0Pvw7NucfZvGxHlLa0+bN7Yy/66aOZxhdHQcB+jfGFeQQewp9EP+P8XOmZM1ZHblDi8zZ33WCf8wqHXwOyrag2ciq/ibhm1DydNCTfHuky9L/g2Km4RkXdOuguwzNkv48bSRwoCQacKzz+8rzxj84krKCEsK9RFhgZc5y4NGDiafVfijDUcjBzWu0l/1mgxL9hmH9cAyTi5aeTPBBsUPy+kwRGLUeUqRUTEvxjYK6Wdf4cGsW1FQAb7LLrss91xbjKT0cKnxZBXog4BPmzYtMwdvVNzj78swSVVunrKkX8XLMLbkhclXPfYsYkaBtTe/+c0B4woKS1o+I14Qoo4gDXg7pbySn2nPRhORC7ZKfVr61/XXX5/kejPOLOMD+4b2m6SOyeCljiJECqR1G6hyPbLkFNW5MSiBa9bY7VogAyAORF2xbko5IZS/ibazVZB9cArO3fMAACAASURBVLWEn7NBlJm8Zk2Q/UF7SvcC5yQtbN9W7ueOYC20pyDXeHcx1KTt1Sr3lO4wDG/UDUjrhiDSzlnOOutdPRtFoqG6dIfbPZXWocEW4rMRJLbiPWuaVaCPuSInhkldKrPvZMwdZU/xe+iCnAudDRkv0RXTDGllxljks4pQwQBGqi01LYo8iupDL+ZJK9CHHLznnnuSeh5F9mmR3836jOrMEFkUd2HBIYoBknQQohZsVEyX7vBh5++Ef1jkOvg9ta2DrKNQZhXSYOiynNK6I81aTe4Kh9BWya9jyghnDhgtRrCm0YfbFhxCAaMuAUoLIX3kmJKDyUGN84VE+CFiKBdNkn2rdJFblpWPL2MKHrTYECFDDIYBQrjw3qrqNLUH8JoghOp8rCecljXkgUsAKwcNfAlfRjgyTvJ9d9555yRNwVbuZ63AAkJJSgLvxtOM4WLQ3qxjfjaVADKDN3YU0l/HGNPeOShyh/OpMFf2OxcxhiS8zawZcwTrLlXjt3msFPthH5Ul/TavjjOBEa3ulpSDiBkKHVZ//tdWho7XEyLA/sdzzIOiSUjkzTffnET+NHU2dMazvOAyFmEkSwuztsWlUKapqcD+Q5Hivqg7KmyQUVLh3xBeW7QrXgtSYvDucN/oIVpESmlT8hZ5SZFD9i97B3mqJyu0l7sPb7eNLNKaUr0fzzrG7kFhtlXLr7y+1dyHhO6mpavElfvZU9ttt13iNcQbyDlhTxE5VjcZwCBHm0YM06oqbrGS/OLv4uKIImVqs9nG2bB6CI6Fcb7Db7311qS4Ht75rDRVGYvYf5bY4/TCYBd79qve90XeN+qe4jfklab2CGH96AUUsEVmscbrr79+kaGM9JlBKZuMD3nLfc79wVrgOafDCUZY1U/pQjX+vBQi5BGpXOiHPLbjVFfu8GEX0gn/sMh18HuqZgtJTGuLFg9ZreEIibLtu5qeGkoWCjNKmPVGQIAJoSOMPX7ikBv+XXmX+mxTnn39npSuQYSfz9qiJdZLyfzJ8eeyUruSUdopDrOOcUVrhXrHeeTxu22aAgUiMeBccsklCz7GehEGBiGtm5zFY5PFH/IiAoP3YBxIfxbh54Ll8uRP/CjkbPr06UkIHYa0rrTek7UfLyx75oMf/GBicCxL+gmRhJRBkusOAWTvgyOVn9OKqVmPUl61ZBlpSPGR0Yzii0SeEJXUxNnIKm6qfWTnY6vd6985O5A3vOC2JSfElf2IobLOR+GxWUXI8HaxVnn59zGh5n2xAbPOefBuWwnaGq8Gta+DAGPIw9Alw6lNleG9GFub8OzHd9+LX/ziRciZ9hP6BoXvrr766oBhxhrumS/3PETb7ikMySjoTdUSitMC4/WXMQw5lma8aPtsMN6+3OGKyuOuyIqm0HqQIoaHGF2WyIyZM2cmUS4Q/qbbGMd7ZtQ9xfvw5nNHKKefv+NsEBFTt7zVfLIIv3Vi2bkjp6ivgOEF3ZY0DAw4aR226paz9v15hJ/P2sja2HDahTt8WLyc8A+LXEe/J2WI4eVZxRUyxUU7yBvSxFRlkcXrhMJGuJDaWmFphxyQE04YKSSUMaPU2FAveRlo59c02QcjLJmQLXDNC2m1hUCsoge5wHOOx4wcNC6sJnKr7RqrojWXqAxHYIrFlpaIavmI4GMdCH8CextZwr9BVvFeQpIgnGrJ0sR+sr8hjyTeAGvYGgfSr7Y2pHqo7oFV6Lj0KYIDxlQexhNCDlob+7/Iuqr4pIoM2eI5ZUg/5wSDICkVdXv9mBfnFc8qhqy0Dg+aV163jSIY1f0ZGV1I1cpqAcgZx/iYRvg1PtJN8Dghr1A6UYyaWAvWnfsA42FaXjKpBRTvw0uc5RmsG+My708zeOs+pMidasHQChESj7yF6HAPUhyWGhJK/YEYNU327d2HV5mzzT2uh0re3Iv8W/zExfyYB6HaeNKJfpkxY0btNVLsmFT1nLOeVi9AqZOQ0UHFNds6G5pLH+5wpUoh47P6zGs9KFaN8QuvbNOpXnlnvao9hR6DvMWwQSs7vPt11w+yc5NcRe7qbNh9hhef1Db0EwzfagXeVBRe3jro32WAGVS0VaTfRus0FUlRdB7DfM4J/zCodfg7NhwFBYyQRUIusxQxeUMGKXZNTNfm5iIgCEtGsFARNw7Ztd5NWwiIueNFJteGedWdX43FE2KrEGrbF9UqY1n4WeNME/mJZdZRoXIUF4P0I+wIH08TeipoMmwxozLjyvos4dSD+sGyNxgfSqR9ukb64z1le4LrgiKkHa92WrE9m9eItxWjmfp4V4HzKO/gfEAkCV22oeLDkv5RxjLMdxl/FpYYIlkTnqYLUpadi2qNEBLKH8hYrDgWIfxlf7fKzyN3udPS7jXlzELKmii6V8W81HISokyKGySfOcb3mK32ze/aewMlG6Mr0SOE/Nf5YHxA3ioihXFhTMWbh95BQS9aVGKEZA581tatgLQQYYXxAv0kz0Be51zsuxkXVbrRITgbVHq3T1HC39R4B/3OuN3h8Vxk7GaPZ9U24b5Dfs2aNStJxYB04qgYpqhiVWsWn41x3FPoSxi0aJun6EDJVQwxqhNGTQuwjyOKbdoVxi8+X7YVclXrEb+Hsw1vwKmYV/hXqRSk4cFDiFhoO0JhFFyc8I+CXke/a3MssfZzsRJumaYc4RGAJMc9pNuYmnJz77rrrsRjhIKdZdm16Qu2QqlC4esuxCKyTjVt2ypIYf30is0LqUQoYm3kwiKKIa2qdBvrwG/aiqwoZIRkIfAoaJT2yGo6qJhRXXORh2zYavNdIf15e0pkEoJMaFwWmbEV2Jsmn3hfObPsk7R6E3iDIfyzZ89eKHKla6R/3rx5CZkp6rFWtBRVjJuoUD/qWWKvQTIpWJe2ToMIP3NFNlOcr4uPNZIRkcH91hWjVxZe1uBNrjpnmOgLm9Ov74I95BlvJuuEcYB9yr3P+cLbWefD2GiHRktDaryI9EOG8YgxNt3DjCMr4kBdWzBQNNVWLA8X9g73OcZhoifiWjN5hP+JJ55I9loXSME43eFZ6yJDGDIqjlgVGbP1Okjr5G4kje20005rPDoy7WyM256y/IFoCc40Bjse6Xmk0/H3/CFiLC1SzKbCcd830WEj73zz71Z+FokGQfdF1v36179uPRK6yPwGfcYJ/6gIdvT7KBCE1Hzyk59MRojSw+a2F5g2Mp/NItZVTu+RRx5JWrdhYSOvCg9AXOlTbbdQGPJIsKITmlYWRMwIYye0yqZDWCGnYjMQ0axHVlOI0qCCX1WuA+9CqON9IbID5QRLLt5vm0PMelFDQXtjUNqHLcbGpUAoZlOPrQJbRICnjatt0p+3p2QYIlSfooP8N/tlxRVXXGQ67EEs0ZCdvJzyqtdI4YvDFD3rCunHaEcOOMarIq2shKGq/2Igg8TUTbzy1o6iZ9TRQJZiAKW2COQrz4ihwndEm8Rhy4quaiqKit8jnQjvUBkSJS8OaUSDQq/zMKzq35G3yCnuP9KiqNtAnrFdC3krqcFDx4dB94FkHhEBWfnNVY3dvicrFU2fQfZgsCf0mLsEzxh3fNYYVXeHehDIqyYexoiXks4neB+JBORsFDmvKtDJesb3nOQXZ62JNqd9ucNJ/cMwjScfpw+pONwftAqFnCmsGlxJYSMNhHXjrqEeBIYvaj+w35TTTzFq64hpYl/lnY1BOiBOn67sKeHNePfYY4+F0iCtkQ5jI44tijLDL9LuFaW5cqekFbmsa10wzBGRSpQLqcDsqdVWW21BJJvtVFakWK66c2S13q1rHlW/1wl/1Yh26H0SIFiqsfxj9cRSReEcQlDJb4Ro1B3+lFWQJ87fExHF083lz7gJS85S9FREpEnCL2IGnhgtUOBiUmVTDrJawmibqKDRpZde2phiiqECYwqWcfughJK3ixKpEF/1QCaiYhDhl+eDC7tpwi9jA0VheMaN9BfdU4Tno0BjZCKyJK3FldYzr1BQXWJKeZfk7Y4r6Vc+ftyWJw8zayBr08sfy32NG4UZ4mW9smlzyvJiWrlGqDMeNPJI63yo0o6SX7a6s9K7+F7bXv60IqasBWPDsGSNrCqkS7eDtLZwwlrFPOlU0xThL0toVGUdI2UWmZe8IMS2CcI/KAohr+YR2At3/r+956yxEvIGaUozxlZ1Vvpyh6uVJ+TMPvZ88PcYUIlGQu+yT9z+l38b1BGiKvzj95Q9G/b7XdlT1rOPXMdYyh6Oibrt8IUDkWKzOBfTIr7yImLqWA888dTggB/Yhyhn9tAmm2ySGCeUikptkbz7RQZWznYTcqoOXHinE/66kO3Qe9MUDoaXF+5fxRSsxxuvBQYHhARCBKuuqqraFntY3/BMEZo1qGCdPPxNeTEtMSNnidwmPONp1aBt7k+aYUPYqtgSno4mLNKybGIZpz4C+OO1IP1AVfXtJcr68feQTCIVsryDIt1YUZsulGUrJ3Np4d0blfSjgDCPuqvbl9lTcdeKU089dZE+stpXbaXq2LaOjGUcSb+KE5F7WZb0K0KJauWDCFsVsjXtHVbekscN/shQ9hn7BW9MXj5lmgLaBtlnfjZ6J08pi/Hgu9whhFm3VSNFyjGeMCJG2BcooijIpI3ExnbkF5596sIMaokrXPDAZbWArXKPDUNoJAuI5MsySigiqAkDmSU05Onvu+++CUQYviH73NN50SBpc2qa7PflDteewvvLHsbRgD7EGpCmgqPHyiqcDhjEMHZgECCSiu4/tv6IHCjI4Sb0KfbPMGfDns0u7Km41Sq1mliHuN6Oxh23X86Sr6rDAPFH1uFtr/OJ5S3knv1CygE6r+0cwP6ykZVEivAnjXNIJyDilcK84/o44R/XlSs5bgoAIVgIF4QglQljK/lTC31cShfEknAY5dZbQjyMh77pdISYmFGgCy8mChceqLT8e3Dm4vriF7+YGFdQWKliaj068qAjmOrOOVNuKyFMCHPb15j9QdgSFlD2SRkvha1F0ITiFu9HXfLk8lNngFZvKNXDkn4uP/4ob22U/T/ou8PsKUv6IaPsLUiNVXp06a2++upJway6L1k7RxER0lm45FG8RiH91Cmg9RDvaKoisbp94KFkDlOmTEmMP0XC+22bNRtqWtceit+rUPbNNtssUE+A8HEeW1QtL3w6JvycA7WAbMqzr3nFBqQypN92s4DgcVbiFLI610URH3iQUHaJrNNaqM3joJZjWWNDNnHfEDYOWU3L869yXsMSGlusLK7cz/hEXAn7bcI4ppQbChsSgqzIQRsNkqeLxOSMAm3cOaxvmTtz2PXpyx2uwqEY1sF80003XQCJlVV5aZ0xjkqLQd+qW5+qguzzjrb3VBrZX3/99RPdgQgk6ijgxY8fS/rR7/m8bYFojc8YdPC656WTDXsu+J7q6GBEjPcU/4ZuSgQrUSIi90QloIcxT9YBvf4zn/lMEv6vp2l5OwoGed91wp+HkP/7SAjI02gL6+mFRaxm6v+OIKctHLnhKLUorU1VY00jZggu9T5WCC2t0eInDiFEoKB84r2BHKG0YbluwgOl/EMiLGx7OjtmsMUTBWEmzBIl2XY7QEljzIRp4rnh4pZFHsWzaYKpsVNnAIKDVR9Fn6JxMelnL7FWELi2n1H2FBcWYWWE9/NoTxF+R84aZw6vSV7RyDowkMeO36alGMr1KKSflBmqLzfRn154yCux7rrrJsVDseqXIf025DGuXlwH5vadg5Q0KZbUgMjKueRdlvDTGYJ3QrSbJvuMRSHfrD+eeuZQhvTbXM2m20PpfsPwqMJ68R7L83yxl1gDiuSxF1kbvNGccSri1101mlx8POGcwzT8GM93vvOdwP3O+pB3jRFDvcFVuR8ChrJNWC1Gf+rHcIcjB5s4IzIKU3k/LTVN6YHILe7nrMeSM0gDBvKmyD5j6ssdPuhsME91PWGvZNWq4S7Ha0vUDHoh6YSsCTU/mrj7Rjkblvi2uaeyyD5roPoag1rN2vB5HBBEjcoAibGeu0OttuvumqUUIuq9pDng0P8suWesyE88+nYeRI2gAxNBgtxAp2QeTcjbuvUDJ/x1IzyB3z+o+BOwSOgfeOCBSfGP3/3udwGvJCQBIY5QvP766xOFA++tfcqG2g67DFnEjPcpHB+lJs2god9UixJC5emRbp9B4f7Djjnre1LksV5m5VzxXbAWUbNecqykXKhEasRPmnGg6vEPeh+XE5EW6jbBJWpJPxcA+cAIbhRMhHpbTxV7irVA0UZpZq72eelLX5oYPzDINP3EBj67l4bx9Dc9fn7PRoxAtjjbeACKkn7r2cCwlxcmXOUcVV2fPRa3QRJ5hvAzF7xrRBaJoEkJFamgUjleaWpFtEH2rdLJmcXrhNJVlvTrvBFxhUe8qfZQrDvRN2leYxmVWAe8m9Qf4f9z1yHH8D5j2EP+8p74scpqlfsnfpftHsDe4g6T8c3mwNrv2bBZIscwEBNVFj9NpBTqN5VLDBlMq33C/cEdRjtBcMcYzz5h/dBJ9IhUEPUyffr0QO2dJjz7+v2+3OF5NWZ0Prg/0uSnlbG2I0RTeiHrMerZUIRJW3tqENlnfop0U/s66galPTi+qFmBA8KuBZ/FUInuVWc9C42pqEHbyi1rxOTcI6vS5jEo3L9O+Vv1u53wV42ov28BAghlqqfyh4sRT50e2zophgyFgUOHIsrDJc1/X3755Yl34E1velMSHmTz/uuAXUQdZR+FBU9qHJKki8u2R8oai62qi7EAMkAhxabCTJXrfvPNN+f2Cs8K40ThwHqOEouXBmsuBhspqXWsQ5F3iszgSSP0mseSfsgC3j4uHkhcU0p/PPaq9xRhw3g5MJbRDopQbgpFxu2kimA46meI9uBcQhRtoZ9xJP0YhogawbuEwq8QbJF+UnPwYEAMIAlx3h9nXak8WS1RR8U77fvy8MfpBDZMNk3e2mJ+MmTydzxtkX1+O67TYsNIi3r61RYLhQ7PTVPRIvKQUWwTT5L9XQzZGF4Ie48f5Clhpdx1dFoAA4x71ElB3nLGqM/QVIqL2uVyrhWar/uBs61aMJB7VVvnrpEyzTjlycfIBCnDe0bkTN13uLCVEe/Tn/50Iv+pJaS73Ib0x2uBUcIW87O94flsk2Sf3+vLHa7CqFkFNYsUe+M8ELaPjOZsI2cp9CxnUR3yNX7nqGcDmdDWnlJnIkL2ydlHR7KP1gB8Bzm0+I66c+BwIUUnq8ZCnWuiOlKkMKa1CbS/PcjpYmtFULhw++23D6QoNiVv68TICX+d6Pq7gwQ7laERzhSN4tGBw9MKSSP3B88SxB5Fk4sW0kBuUJsPgozoA3Jh0/KPlDNLcbcmWhuWwQKBTZSFzeEGWy7F2FuT9l6tEQQgr9BXmXHV8VmlV0DkbRVVa7ig8GBaLmkd4xn0znHeU3lY4RWg3RUKte19Pm6kn9QEZJbCf61HCdJPSgsFpHg4G21EU6SthbwckDO8w5BH1gFZCumEKGKgQN4iHyBoELO4gJwMmW2SfQxIkEnOsG1RNwzpz9u3dfy7PGQYSUnZ2mCDDZKfUZoBxXQJc3/961+f/D0RSETs8D08Tchpe4bqGGPRd6oYJfKVaAtIM/fd2WefnZB33Y2Qfs4DZB6lvwt3uOaoHu0QHULxcShAoKVzEMpPPj53OboIhhb+YKBQyp1tedoE2e/rHa6QfQzWcb4161WE8Bfdu3V/btSz0fSesnhwFtDvVFsrxgrizF3edqeTImtoDdWk2ZACnFUzoM0ovCJzqeszTvjrQtbfmyDAxUneHKGKNqwHMonlnNBym9tjw4zwxjTVcmjY5VLxGeaIF4bogy48qqoNzoyNfGQeWaTplZyX52aF4u67795IEZwYOxRICjSSL0dIGR6hNO81+aOQAxRk7RnVfzjooIMWtPMZtpBfk2va5T1FAT08KMN4rceJ9Kv4IIYxRYzEYaQYJfPOUJP7ht9ijIStQxYhjvbBSAGBsfLWzoloI9X2wICGgYCzU2frPbxbKGpZIZ+EX9IlBGJs27OOA+kHWxRPvEO2wwmEH1mFMQYDjH1kZMXA3GQqSN4+tV5wwnQxdBPlQlG1WKlm3qQUHXroocm/p+XT5v1eHf/OHDBWEP0Shx6n3QtWF7HzQI7hvMBoUGeocl/ucGQJRU/Z75I9KqhJ4WOMWyuvvPJCS55H+NEL2Hd1FoErugerOBtN7amic9Ln5NAiChXj8FprrVX2FY1+nhpGFNJmP6VFLdjB2PM9DgaNKoB0wl8Fiv6OgKWWwj54mMhJ5M+gsGKUAi40efwthLL+qn1fWjG8OiDnksEjQQgPynzRh+r2EOI2KkGnjdG20OLfbT6vVfBRRFHw5XlKe5cqTVN74MILL1yoCmtRfIb5HOMkZYDiYmoXyHvwtpBigTIZK1uQM4gA3kCMAyjMEBY+h8KG8j1K9f5h5sGlwlzKFgrs2p5i7pxvPL6sAXUcxpH0c8YJK0YxIITx1a9+dWpKjcIDma/a8MRkusl80XjvQZJFWvDOEHpoH0LBOTcYwngw1OBJQ7bFD6Sbc0JaSJMkk6gCzjeREoOUM8hBmqe7K6Qf8oHC/rOf/Sy589hTM2fOHEhGWBcMGPG8VGkawtxUu1m7H6g6z7qwp+LUB3XGIRKBf1e9lDS5qDscw4XtVz+MDC37Hc44+BKCG8+DM0z6F1FIPDgkiEjAg48hM34wjBMJQDXvJufRhzscLG3LQuQo6Z26CznXPGlnW2HuRFfGRftY35NOOinposO93lSKDmeDJ01nHYezwbnGQFIGLyuP4lSYsueyys9nySlL4jFw57VWVlcH9mDXInSrxEvvcsJfB6oT6J0csDPPPDOxdpNHpYdidBy2LbbYorQVVt5aSGaTCqiKLBFiydiLkn5yfihIRsvDuK9y01shVhT4/bhoFBcmXg76cpPvnWcJVRoACm1TKRbydHGpq381JI2xYlRiHCjFtp0PChm5r6wjrbBE9pWzb3P6Y+WjjnWSF4N9HHc7yPu9Lu0pjVXFhSi2OUrBrTY8/Sj6eIsxFNnCmaQU4fXbaqutFloSySCINAWJIGfynPPBnXbaKTlXRQv55a130X9H3mJ4Q3FWsUbWgv1Mkco0ZY7zSyRClixVrRVqEjQpb5mzZEsROZSGUdukn71MNIU1SjJOitshY7NCZQetN4on6SR5LeKK7pkinyO9gHQC9jgPewqii3HVFq2zaV5p1e71Wzo/d955Z2NEmXuNs/zJT35ygS5C0UnmhfIfe4MVAnzjjTdmjrGNefTlDrdkv2zB1rg1KFX4eVhjFYHEsEb0IrWQ6now5mGQZA9RK4eH3yVqhS40dk91/WxQSwRiq8r0RTFTKgw4N9E+c9C4isgp9h0pRdxlaVFt9v2SAaxx03dfUfyr/JwT/irRnGDvstY0hCBF7bB+UgUXBQilYZh2cxT9ID8O4QSBbqqPuFrzsIxlSb9yXvF6EjZbZ6hf1jazigLjR2lU6KjNa+f7fJYLgPxFlG0MHISdpj0qnNUU4VfaAR4aCP4666yzYFhY0hk3+4L9ZXNItX7KvU4r0AdJonATdSPqDFXWgPktFP9huhh0YU/Z/aDq7Xj4RApG9fSzHoTHUvSxzscakGbPnp3sKeQUewQFMi66JxJMVANKDkoPxI4H8kwusy3kB9Fgjet8rLzFUMH+V2QVv4sBL63XMZEvpE9lETSRGoiPzZWvcy56t/Y4/z1upN8WruPuo6AexjD2C+kU5IOXbZunfF725CAPepVrYwtYbbzxxonRCIMpBnyiWCA75PFi9FIxSkKzCenP8hbqDkcfyGoBW+Uc7H1G5wnONYo/UWIYXdIM8QobJ6w8a9+rNgyRCk3Ng2KU/BnnO3wUss++kHGZtVRHIUv2MfiTX15ntx0rb5G16AsYsLiz0tK5uno2wFMds9D3ynb40DlBD2yztkgZOWXbsQ7S5VXMk6LiTvirlMj+rt4hQCgcbZKwpkFqpDSr+id/hwKKkLD5l3lAqAgKlfHTcgTzvj/sv6vgFcpOWdIPGcITjfctS/EedlxFvheTfQg8IVy0FbKXpn0XCh2eKCI0uDjxZNJJwVYjVUg/F3BTZECFYrI8XDZ8zl68dv2YT5vV+NMITVnS3/aeivedlAYUAFr/ffjDHx4pvJ/CcoT+0qe3zlxMRUugBNhoFsgVf7Kq7+JpJXQUIx4kX2RfeddKj4Hs6wwVOavDfkbylsgVeY8ZA+HJ5MdSbCztjMqLHlfu1zikSJGSRIh9k4XiRPgpqEnF+lFJP6kYKKYQ8DofCA3ynj2MMQVvnx5SIyDIpFUQNUFv+qKPQkwhmHmVpou+c9DnZFzl7oZYveAFL0g+jtxHfkL2SR3hjsd4UTRiock7XJFUGLYYIzqJjBOcW3QIW59CeNgiX2nhyjb9jTNEBE2dT1/u8FHJPhjb3vTqFiLPfhNknzGkyVur286aNWuoukZNng27X9Wylb8rS/qVG893h3HijXpuhpFTGF25K3FQsGfQy20tFcYkeUsESRMGvVFxGPX77uEfFcEJ+n3ICBcglyYHJS66ohw+lMdB1nO8bBS6Q+EjfAovLcoFnoGmw4cURkZhEpQIlPgynn7GTmXQmBjUvUXSFAWIsPLgUIKz1sB+F2UOJZY/5KBycRM2D+lpKn/Ltk8aFFFgPYMi96SPYLSA1HWB7LPudpz8d1nS39aeytqzKF903sBjRu9wil2NktNf99ng/VTcJxcfYs7ejh/kDmeFh97aMgCorRp/n1WgD1KAZ6dsjYay89ZZxmjBWeZ86uH3iVjBg488jWty2Mr9VOhH2aMIE/O+8sork6r9pM6wpk1EvcRKKISZOWEsVcRRXppRGn6E3GKsJQy9TJ5q2bXg86qxkVYNmj3BOcHDTwQMhDN+kHPIBuqokJbEniNfHKMMRoKmUsNkXI3b5jJe5kFLXJRmcE0Ly+b+IA2Ai6uIkAAAIABJREFU6Ib4DkcuMA8MUXU+6obAvY2hmzOsR/UpdAfGeoqt3E+dCwxF1GGA2LEfSVVkfeqO2uvLHZ5H9tlTyDBSYXiQN0SLxAZfS/iJdiAlDgdQU2RfESqkdKEHrrTSSovsKWpBYBRQQeR4j3fhbMSyluKnesqQfhnViK7MC5Ov46wPK6fsfkQe4eDijFPjCYMse4poZIwY6Ah9f5zw932Fa5ofoYu77LJLYk3HKxQLbNvDMy000YZLMUTaWmFEQNDnhZjXNKUFYU8YMRCMWETLkH4rFJkPBgsbjl7HuLMUBX7LkudBBaBQ/FFgUW6UF6yxYgTg77kcykRpDDtX63UZNGaIMIr0q171qsTghJcYpQxLLZEL9oIedixVfI+Qfv5wYaHg0/O2DOlvY08Nmjdk/4Mf/OCCNmMQtZj0c5FCsjF+DSrcWQW+Rd4ho0tsQEIGcdGjUBLWy4PxiL2O9wYvJwYC8gbbrsYfe7xiXJFVePo5C5AVonsgk3hu42KDnGlCt4l8UD0Mzg6t+pp84lQClDCbZjQM6W9i/JJRP/rRjxIDi7zi9reVXsTZwAiJQcU+iqqArLLnSFsjfYS1wVhAWlLdRgvGw76hu8ygcFZFLFDs0lazz7vD8wrCVrVWwppohDh1TXoIxnzWAbKJcY6zAZmLK/dDCijeh8OCtUFWsx51Gi36dIeT5gKhIlqHu862KyUyD8MkaXj2oesDkRnWGCN5hxGHzjx4Z5si+4xNXVqoYxHrt0r3Yt9hRGZe6FCcY+kdXTkbwlnReZxh6r1g3OL/lyH9imrCwMf3qGMQy7WqznT8nlHkFPchsgid3tYZ4zc47xiTiITNivSra05tvNcJfxuo9+A3dckiPDiMaWGgCiHK8tQSpsMljdJN2CCHj9x9PCOrrbZaKyhBzijgAZFhTgp5t55+BDzCD09abOjg8ibUGY9gExVkEb4oh+QUpxUahKBhkS3SdgSCg6eHixrBSLEmLmMMME0KQ9UMGJQOAqHEOgsRgxhA2rJCllvZSCZvjosVTwAkDW9ZWdLf9J4ahJcMfeBOxXcUHUv6UQTwGhNGh3ePdpxtPyL8rIFa7MUKGRX7IQNSCNRjG4MLfwdBaPNRTivEMK4mrDaOnF0Ijqr3I08pYIZnFllGPjP/rcJsgzpeNDFXRYFhfFArzbi2SBdJv0gk90RWdfc8Aw3zJAqJMHq1T6SOBcY0ZHmdKS52bWWQ/OEPfziwIKvqFSDLUPS5ozFIYCjjHdSzkAKd1UWlrj2l7iFprWMhnqSqQODs2YCcMe7ddtstMYjFhdm4v5FlODTi+h5Vz6NPdzhYIm+RnxhLuMuRWTanWvVHWA+MqcirmMzH9WKaJPusr+45iGDcVlLRrejAWfK2K2dDe1V48t/cy4Syk3ZUlvQjB9DL0CeRU009o8opxomBm+gpZB3GZvR3MMBg25S8bQqvrN9xwt/2Cozp7yuMDsUlyzuQR/g1dTwmvCetFVDT8DAXrM3y3Ng8d0i/rKNcVBAIa8HWWCETEOQmSDK/hcJAnmhaVwEpnhQxGpe2IzYEGQs6HgMrkKU8EJaMkQNDBQoGhpgmWwfm7U21dsN4xTjZ31y0w5D+JvfUoHnp3NPrVqHKlvSLbGKAochdE1EheeuAYkZtCor1qZ4IRgly8yFZjBUvEvOggj9khu8cfPDByee7EKUgUk9VajxOhOFDRPBeQBzxnDGHN7zhDck+IwSbUEXWwxI0sJK8tekLeRjW8e/MiXFTSd3mR48D6VddBPaOql9bjPIIvz6rdBI8ZW3sM6W7FCkwaItmxSkHaoWX1iKyjr1j3ylSD3lhXTAyInfY+6wP+5+iwhgoMXzRrYOzwVjj+4V5cD64W5oiAX27w+35xTPPfYdjh/9vayxgHIBAco8QzWfbGtvoxKbJPntLdze6BnqeWjbaug6St7RstHuKPYijRPunzbOhc6KIBe5tOehs5E4ZTz/nI24DW/cZr0pO1T3Orr/fCX/XV6ij40Mg0xoKIY6AQ5mOCW5Rwt+lKcpbQJijelZb0q+x4l1G0WtDSSuDl62wypyol9ClB2VHxh7tH3upMlZIgcLDIcwocChsEB0s8DzK8crK025jzjJMUOTN5vEOS/rbmEP8m8olx4hhPR8UL8MbBpEmlxfPJcpFU0qzNbZhtKPNnsJw5ZH59a9/nXifKDhI5A5Gu7QcY3kzqVqv/OSmsafPMCTQhnWrnoPCwDHw8f8hlxTtoyWliqpxhmgTiuLJ00ahJc52XnoNBgvuEpRm+3Sd9P/+979PPJiEHCNz4oi0ooS/yX0l4zzj1j6x7T/z8litXN56660XyW1uai5pZ0MF1iD5FKkltYs8cc5HbHy0BkqIXNO1gsri1PU7PG0+kqEY4ZFL1ALC6IrcjVNVqF1BVAhRYVZHoVAcDha6uNRZjT9t/MgkjL1EVtl0A8aKc4HaA9x/REnxIOtUIJL2dV2r+K71IAoSo7CeYUl/2T086ufHUU6NOuc6vu+Evw5UJ8g7CWvnQo0rXzJ95TlBytLaQXEZY0VtMnyxyLIodJYwWFvgC4EJ6SQsFsKAkvD85z+/yCsr/cwwnl4VmBq2qmylE/i/l5HOgbEIwgUpgLyQHwpxQRm1F6i8xnYcXFy2M4Qs2FzGcR5nHePXHocQ4mml4EsauWVu5FNTmMg+XSL9nFUKEKHw4yVjLSDMVLbG02UfeV44v6pqa6vh8j3CIdso5GfD9OPcadIo2BvUekABpS7FRhttlBiT0tZNlZQJ+YtDOuvaT3ovsgaizm/Hudy2DzE59yjPWcXRWFcU7UMPPTSzeFxdc1HtCSJbhq1/0GXSD7bXX399ovhL6bdYcp5oW7fddtstsn/Yp5AbvM5p361jTSyWEGCIlB6dDdJW8lIoMNBwZsiHH1RjpY458M6ssyEDF4Z4ijdC+slb5q4mRzeWY3YezN+SoLrGrvf25Q4fhJM1DnF/c06y0l94j3QUDOOSt00VRM2aB/c2d0NsoEAGY9SO73T2FE4gZK5NH6t7P/F+zjfFTzHmpUV68hn0bQyrdACxz7iQ/nGSU02s+TC/4YR/GNQm0HcQJOSG4sEjHI72Q+R05xUUklUaj3ls7bTW36yw+CohxqJPOCKCGA8k4e8QS8J545BjeTC5oBT6ZMmZ2keVqd5f1VzwGBN6hYGlTH0AG/KY58WpaqyD3kP4G/gTdozlnksIQwqPLWjHhQ+Rx1usugJUg4bMoaDZPSiPGnmcTRF+FBnCFan0zGW74447lvJod4H0c75RsMA4NqywNuR8ExVio3fIy6SYJWeXAlhqfQORgFzipWm6en+ck090gW2zYxV8Qn75b/ZSWtV+KUcY+DDmYJQiD7WJJytXOu23VUkacpNVR0W5qJy3ps4FY7UhuVkdDorg2SbpZ49wtokM4QFnSHqRqK6sQnJ2nzZV+MpiyDwsqeK/GRNpIpzfIuHT6l6RViSvyJoO+5kyZ0P3Afs+64yrvk1W+9dhxznoe325w9kz3M3odxBIzgWdQ6zxFB0QAoyHHllLdFVMkoWVUsVI71E9jzrwt++UoZt7AgMcegh3HcbWVVdddaif155q+mzI4YETKq2WU95kukD62VPogdT8Qi/HecB8pOeNi5zKw7rNf3fC3yb6Hf9tFB0KdKC82CetPU88FZGhP/3pTwu1hLOXdhN5vrYCrh0jSigXEAqOfVSB+c4770wIA+GDyrnGe0CuKcK8TPX+qpZZyjtjQnkvQ/oV8m7z5KoaV5n3aP35Dh5+jC8oCTaXj79n35UJB1eOV5PKm6JYSG1hP40b6bfkg2Jh5NxTKRlPAF4xWqTxoLSR4yuiA9YYVpgvxbpQluxZVsgs30F5i2swlNkvRT5r54GhjvxCalZwvq3iZgtH8d5BRSHVopNok6b685YhNIxfpIbCY2mdUvhMW4Sf31bxTf5/VaS/qe4nEBDkqwocah8WNfRKHtm2fHafYjRvooq9JftEtDz00EMLCrwqrJ+5cV9TbJYzTbQSJC2rRWMbxtWyZ0MGF6JLuPPSnjYIfx/ucDzc6B+k1elhL3EHxC0x1T+dwpwYj2Pvsr6vnHmMzE0Q/kERhJwTzgHOrbJPXgvYsu8r+nmibekoQOeQojIqfnebpD9L3mJIoro+kXk4Hboup4quV1ufc8LfFvId/11dsCgIKD4IYqoq4wnEM5tVrEjTksLMf6N4k1PXNNm3Lc0gNHgfaf1EyB/em5122imVVHLh4Aknh4v2JXiXbc6+cvrxcNo88rqXVFZweiNzwZYh/cqBUg91vJdlCHUVc1PIG3im5RQTIgt54cLFq8papT2sK486Q8hTjsez6XxM1akQqRkn0i+8Ie9xcbq4EJ9NoZA3Qb2U0wx3fJ/IEgh3nfssJlGEJBNRROeAtBBSm35AtA6FLPE+xWPE00BFf2pEQKbTupBUcSb0jrKExhJ+yHTcK5p/xyAFqcTw0kYtAim/Ns1jlPB+COkWW2xRuwFJhiHuCYojYmRAtuA5+8lPfpJ4jPNIiTpDyADZNtmnUwvGB6pdk7YWG8PYL8z7kEMOSQqfDmqN2zSpGeZsiPBnrZW8hZyLJgu9jvsdbvVCsKUGAlijFxICHxdzZF+he5C6MigqVEVUMZ7bejdVyli9y6YbEOVJegv6Lfn5pHuh0xFBmCZTB41Hda2QuVSDx5nR1CN9+/LLL09+cpxIv5W3RD3hhKPuDneFjErUfkAHQe/tqpxqaq1H+R0n/KOg19PvqiI0+bwoLJtuuumCmaLsowTTsk1EPg2GmPAj9Cnsxzub8OwzJhVWolc7ClrR9jqQYsJ+8Wgy7rQCfZB+PB1NtqxTugEhlYTL8ZQh/cpLLpKrWcfWlmcIa21aXrSiQggTzMr3k+JM2Pguu+yS5Gny//nfYcnEsHNV2DJjxRKN4ohiMwrpZz81Vd0e5Z9LNCsX14bBg5HOrfrToyw3dZbT1iiN7NNeT57lrNxcS/ohy3ieSCVReg/pS3j/+V9boXnYfZL3vWEIDe+0lftjGWWL9lE0Mi2POW9co/67DEPsM7DEOMb5aPqclpmHLUaL4cim6WBYpA4Esj+vKJcl/BiOyHlHaW3Dsw/Z50xgQOW+oNNDWl0dcLIFalmrk046KfEc6mzIuEoxNshdVhRAGcwHfXbYsxFX7re1MKwxEwMHJDMvRbGq+YzzHY7cBy8cPqw94fc8lkCzVwYZw1Sklw4hepreU9ILN9tssyTN00YdaI4YggfVdkC/paiqdEorb5EZeQbBqvaT3qMICc4p42Lso5B+oniJbGU96+w2BW5gxf0Vy1vOKbUdqLeD7qhWuUTvdU1OVb2edb3PCX9dyI7xe6WoYf2MiZly8xWqz+HLI/wU+cFT0iTZZ0wIEIwTaYLb5gvxWRQxcuMRmISs4WmGGHSpGr/SDfA2kaMMKUHwFSX9NgdKSmBWTl0d2zcrr1W/ZfN+yeOK0y34HBcbHkuImB4KM5EGQAhend7kGBMZKFAuITFcThDoYUk/RgsUzyaUT34LHAnbz8Ka+Sp8X8YvpVvccccdibeT89VG670sss+YlWOM5yYrt13nRmkLeHjI0SZdRhE0eERp3VfnnkKOYlzEyBW3z2MuKJYYtNQ7GK8RSph6B9vK/RidSJ/AGItnBNLJmRgUnl3HOdc7FWaKgQ/5j2KXRvqHKWJW17ilOEOO01I5GD+GPbVtzRqHCD/kGnLcNtmXnIfIQH4HdTPhjudcQISRcZwN9hHKOWeeZxzOhq3cjy5DEcVp06YlaUisoSUQde2n+L3jfIcrHYH6LHGxUxky2DtZNU9kGCDaklx5UkcobolTCaLdxJ5iPZBDRG0hU9N0DBUQ5DNpqVIYWolCQGYju5HFGM3ZVxicSZ9suquAdHbuBtYHjFmHYUk/feoxHNRJ9lkLPPmcQ/SLrNQ5DDREk3DX2RpPXZFTTcmOKn7HCX8VKPbsHSJmaQIPQUDYDQKeCvt8FsGAoOG/pfyLDCF09DTtDZTSRcE+xqYnK18I4Y/FF8Uf7yVWRdIAihRpamoL4KlBaSNkmfw4lLcypF/hUyiheRWZq56TLqUNNtgguRTTCqEVaeWI5ZcaC6SY8A5VK696vHnviwsNUcAORXoU0p/3m1X9u60/wEVr+6Db3+B8c94hz6S3sG/a9tAOIvuMXetCZe5BqSHso6uuuiqpyUH4th5IPl4F5ECdZJ/fs1EU7H3btsoWt7RrQlij7WeN4onx7xe/+MVC24PiU7alVFV7p+h7dFdQUwEPN4asmPSjLA9TiLToGMp+TlFIGBEJU7btAnVmuE/w2mPAxnCG8ZRoIxtBprB3/X6bnn1r1BVpI2R5kBdSBVMhYdyFKuiJUQnDVBPG1VHPBvuO0GpkF+uqh/ODp5qzZusYlN0rw35+XO9wOVDS6uSI8HMHEhGKYYj/DyFWcWRIPXKVaCP7cNbYU7R6rFveDiomrTHlnRGiTqhrY2sY8F3uDc5UVpX8YfdLke/F9SgwtmLQH4X0F/ndUT+jSGDamsby1r6b9MGDDz44Maxg0CAFEXnbBTk1KgZNft8Jf5Noj8lviZhRdTXuU62QfoRe/NhifhxElE1Vhm6a7DM2XVDWm2ELd2EtJI+fsH2EN0r/KMWlmlheFElIvkIyUT5j0o/iz6VMdEJaBAaGAsgO/WLrfPgNLnBd4jYEGc8Xlt3YglyE8Nc55jLvRqlBcYYIqxI0ZHRcSL+UBLwAkH4K9tlHOeB4MzEwkWe5//77J2HOKK1NVa6P1wQiABEhcifNaCWljjFneXHieaKMsnYYLPECNvmosBVh75xbPOIKZUbRUV4j5wkvEikkEDAbEcCcCbWl0CohqkQrEW5dt4dmEE4iyPTTltcPjEX6IQSQUebKHLkviqZd1bU+8vBzT8TpHArp//GPf7zIz8eeNBkOWJOmyD6DUlEr5sEZjSO41NmBqKS8tARNkr2F8Ya9RCh2k3uqirPB2eZcUJdjzTXXDIRyxxXl69pPae8dpzvcjl+RU5BdzqqNRFM9GPZV/NApgdx4jCvIBKKa0Fvw7rIWnI+mnCqKsOC+y6prorNL7Y4so5jtUsCdQdpoW/KWyEj0prhuzTiQfjkGb7755uRuW2uttTKPYl56T5tyqkn5McpvOeEfBb2eflcKMwoD1llIOwcRTxL/H68GBZQgy1z+CHvC/yCaWBW5DBCCXBCE/GJNbyIvOS4Oo1wtvEjyKPO/hGMRsmjzk5gzVkNIMpbm2NDRlaWWMYbcSvUOtqSfv6PaKuTh7LPPTkL/23hQmAnjnTVr1kKWe8YKUcPSn9aDehDhh+hxuVmvWxtz029y6UOGqUBMXQT79+NA+lG4MFQQ3prWeUP7ivBLyCXYc3ZQLNooAmfXmr2A8pbloVNXCuRVE0X3Rt2Hqq9BJBJ7h8JRRPJwhq3nC9IPEUWmMve0TiOjjqXK7zMHjDOWXMYtFNl7ZWqsVDm++F3sce4BonTwPFLfAeMJdwn3GsYLPMOkTkBS+HsMfhiMMSDLEKY7lPSwJqrx23nw2+yTNOOJahQgZwdF9tSJcdl39+1sjMsdHq+TIqfwymJ0JFKPR04U9joV1TF+8dC9hegpvseZQgesu/hpkb2lkH0cDnEOP98vQviL/E6TnyHKk3uZOln23I8D6Uf2szfiCLc0/KSTcPdzD9rI3SbxHtffcsI/ritX87htCI39qSwPuKxv5PbK+4xih4JEaGzdeb6Ev1JkhBAyvEVcLDYkEAUago9Bgr8nrzVWiGwLo64qQ/JAkf9GqKIeCUIuV4gApKHudmhZW9BWUSUMK64An/U95ZUTRh57n9ReEQU7zXNV9XHAEwGpRTnDcFHW89gVTz+K/4033rhgLqStUJ+Cc6x2iCqmSREmDEbsH9IlMATgIbSeToUqE7Fj91/V+I/6Phn7COvP8xyM+ltVfN/W1yAUn/GTc4yBJQ5zZW+iqJJuFPdUr2IsRd4BqUQx5lzSK5kuLGmeX3kFbZ0IKx/4ra5FVVkl2WKRJVdt1JitF9NUJFWR9bKfUUX07bbbLjO1quw76/z8uJ2NPCzG4Q5PmwNyB0cIxm2MYJJL7H90Ljz5FAi1j/QSoo6KRpTk4Tfqv3O+CQuHLBKxFuumeYQfo1mThgtkLEZFOiIMU1Om66RfUTx0SchLF7QFIukulKbHj7o/+vx9J/x9Xt2cuUEGyL3if9NCWRE0l156aeItJpQPgU3uXlohLA4iJBNB2mQvdKZoc13f9a53LZQLJEMEucdYErGCougoBDuGSNZ3Lq5BOUVVbxvwQ+DhzcAggVePwi+xEq0QKJRP8mKpnxBjULZlX5Vzscq8DeUr8htZ+XUi+5DMvB7RRX6nyGdUTAYvhW1JV+S7+kzbpJ+9QnGlOGeSyAq8rrRmJCwT4x4W9jgnkfaItCKjFZqUuzZ6cGMIQj6Vye9UC0iIMcY+5EKZ75dZ5zKfpSgg7as4o3FxRmQU42TP8e/IAsJK0x4MMhj0UKQHdUspM7Yin+Usgieeb7xKeuJ+yfp77Rf2F/3QrXzgrqA4HnK56er9yFulcbAOGIbs/mD/YKwgFJx/I4wfWct5SIsqIXWEiDc8mkpjK4LnqJ9hfIRIQwSKFvtEtlGzg57deGqRqW0/0kW47+K1YGzjcDb6cofbcHVSH5BBK6200sAtQsoHMjomwlYOZ3WDqWvv4QVW7QnOLDUd9CCDOS9pd4Jy+DEGxEX7cKgQ3SqDQV1jt+8lspYzqnt7XEm/Qu7jtbAkHmNSXkSUOikQUdxkS80m1rru33DCXzfCHX0/4VcoJlLyOYSE3xO2mJb3LSGIpRGikPbIm9Mk4Y8LW+2www4LKcBWmJCjjNBn/FneybidIJ6ruh/l40LMdEHxm3jHCaW23uW0vFhhgGGGCAeMNGUK+VU1v1HIPmNIw74Nss9YbBV7/nvcSL+iVfDIUOOB8EVSIUhBoNI+j1X2bdcKFCXCNSFxKN/2kUGMqIAmPPwYI/gtzgKF0sqQdqUUUasCmUT+blsP8hYySNQID15tIo4OOOCApKq+HhuymNU6jc+qIB7FK5si/DYCCmMDcpS9oqrn3CHk9xJFpZxcnWlIA3OluCBKmnL2IQnK6Uc+Z7XjrHLdwIyUItIN9KBEk2ec1mZOoczUrsgi81QbJyKDsP6mCL+MkuxzMLSt5/LwUkFbm4aQ9506/h25w5pjzL3hhhuSnyCnG2Mx6Wj27uvy2ejLHZ5WADQuElp2H6gzRFN6IXsKGUOaqYo1Im+5rzB05RnGsroJ2XauVMHH8SWHS1lMynz+1ltvTXRzdHDmMWw3g7Y8/chbDCeqPYPhAu880WnqNoMxAB0L3YTzn1dQWmkAgzoMlcF4onzWCf9EWWkzT12cXFJ48XgoLgRJzFIAJAQRNhzUtEeCfVD/0irhtkQXYkzoMgIgDh2Lc0YJWz7zzDNTrdYKt1t33XUb8fBbJRrsURrx2NCKC+NKHCIHfjYvljVDOYLsK4wfBVCF/KhJoBSHKrGP3zUq2ed9MeHnMkURbNKzb+elPvX6uypIPxcdZ6jOgnc25BtvLIRZSg7/hrKPAYD6CmVC4lTED0LXVA6/lB082nhXy5B+W4ukzRxSW2ODeg+sheQtyg+GADz7kF9kFYY/UimQBVnKqYqvUWAwq51Rlefd7imiJpA5GhveWeQVqS8oxTayR2tAUSaK9OHliwv0MWeiqTjvRF7lKeSjzEsRX9wVrAWYY1Ri3KS7pBmGFKVAMcW4Ta3GImP3oPtxlHGnfdfub0hZGdJPvRtqJxC5gIyAUDT92HsZIoOxhQgYSCdP3G61q2ejL3e45BTY4zggbJ/0Dwx66BlqyVrG6KrizcjfQRFLVe09u6eIkGRf4RHWnioyBxV7JrycqCQeS/abLjBqow0ZSxWkn+4V6JfIgDqLcNpCexh9ua8kb+NuGfYcQfq579mDaQ9pnRiQnfCXOzlO+MvhNfaf5rCh7BOij5KFhS0WaGmEXR5+Pp9W0E55jBxaCOkqq6xSK1aW7EvRQYBByuI2fAwkJv1p5M1GA/DOrFZlVU5Mnpa4B3dc4d7+ppRLLMxYTS3Z12UMBijgFPeru7BJHtkv6j22hB8lFKHeFtkHby5+Il5keaYN1yikn7BfLr20CJoq9xSVklFUII1cmpx1++jfUSTIz8e4lfaQWwcxoJIyIZB4TfCMUpRJbXGqHHfau7QnLr/88iSksSzpp4aICldyVphLk4/yE/FUWnmLEsoeh+xjeKUIH3utaJswFTLDoJeW51/1HLVnIONprQ6tIYnftq2TVIiTv29aWbY44OHCoIC8tKkqkBkK8WEETiPs8vDrvJBLax8pqpDnpkNMLbZlST/3PLoA82kjAka/T+0d5KqquGPcQ85ANDnzGMAwSBQlJk2fjT7c4VYvxAisSBfONfuauiJE4JSth6LOFqQeZbXirVJWcZ8Rih/vqcsuuywxRD73uc9N0joHtc7TeioioU2yDzaKNsTAhxGMlIJRw/sxgLzuda+r1biqosAYe628ZR4YiDnjYIujC32btbGyGIMNaauM0559hfTjDMhbyyr3Vh/e5YS/D6tYYg4KhSHsm4NkH+UhphWss94EhT9CFCCYKLVc2KQHNOEtSCP7KKJqM5blZbE51SjZdCCAFBPlQGgqAp7cVLzqkM26iZny8RWWu+qqqy6yksp7IhxbYbIKHyUEclCBPuZk89ZKbJNSH5UAxtAT50sj0CEkCmXWixHmWNtJwZCRQpZsFHIKyBF+3lTOftqEZeTC0o8BCy/sKKS/FKgjfFg5f+zttPBim66QZSG3hcjsULic5YEeYYiFv2oJP18qS/opsIQ8INScfulNFHy0k1O3gDR5izL985//PFFO8findUqATCqagj2IIZBoKwwEYNFUNxGlcuDlzmpVpagDlGtL7inkSpRiF7OWAAAgAElEQVQJxq42W+/pfqBDC94h66mkZRvRI+xvjDA2F9lW7icKACUUxRslFCMCxi8Mq21EkUBOSEXAI8u8UJiLevq5WzgXEDxroCl8OEf4oFq0Es2G0k6uuH3I/eYuoQYJT9qcunA2+nCHI4fAlz2stqDxWrBPiOzJit7kjLAXycHedNNNk7NBTSL0QrzJyCnkb50P9ai4o7m74j2F7sdeIk0KvUIdBtLGYwk/7faQz9RVadNYyfogv8CRdsCc11FIf53roHerOCjyKZa3fAY9Fkwx0Nm2pjaNE/0WIy1/kBHIW/Yhe7VLtXmawLOK33DCXwWKY/KOrKJoGr7C9vGEEUoDEcXSi6cQ5Siu3K/q+xCMYSzxw8CWRfZ5l5RSFMus4kqyWOPRoehH/Fhr4zDjK/MdkRlyi2MlOs574r3kzZKHRk4yFzDCv81q/HauYK+wUFV1t6QR4woFH1EMuHTBPjZWqEcuWPC0Sfb5fXn28JZz4dDuMCb9KDYoCNtvv/1Ar0GZfTHqZ0X4IVmQkLQOGYPaH/L7KEhU5IfccHFjgMFDAhZlOxaMMh+F9OOZR95gxCA0vIynX55diDMKBtE0TeReMm9wxpsxqEK13VeWeMVRScg1jGKEmDfZ2515yPhFwdMs2ar7hbsCox2yWvLpoYceSjBvqt922p4btOcVto/HGzkLEaW2wmqrrbaA2JPKgszlwWBJITNqM/DgrWJv1d2NJp6XzjoylboOnNEypF+eXQyZnHU6PxT1pI9yrgfdfXovxi2IG2eCx951XTkbfbjDRZQ5o+Cd5ugQCc7qzmK7BHE2SFljb5aNOhllT+VV1+f8Y4zEoYVBiag1DBTxfaa5kqdPSHrbZB9MIPuMR+0QdS4s6cewyp1NbZU25azWUDgOCrsnAgSDCoYka5Dn7NM+EbmqOgx6L3uqLXk7yv7swned8HdhFRoagzx7KC1pObjqUY+wIJRXD+FcKMlcBCjPeGa5fFWlGY8/BxCFvEx+V9lpc7ly+ROJkGbx18VFS6u80EqsiChJCBrmgXedIlqEvzeltElZUJis8rpt3hMCHYMLf8ej/C0UbwQhRKhOzIuukQ3phRRihWU/EXIcrxXEACLKvxFdQZjg+uuvn/yULom2yT5j0X7C6KXOFJacEbnA2ikXjnNBJEbbj8KvUeazwtjzCH/bc9Dvi9Bg6CKUUYpOWdLP+aFgHBEPdae4WOyoA8EfZBbe4azHnnmb3kMUD9/njPAgD/CWQMzqjkCyY1VtE2QOHrvNN998kanI28k9sO222y5iAGx7T6kmR1oEm7xR5JhyfvRgqCRCBBmgDgWkZmAM5MnqTtDUXGUQY29jrFDosiX9EHgMrJCbtJQRyBqRbXj6IWtNPIrmwgCcliKiMdg0u7iTQxfORh/ucM0BEsz9mxZpmFXITuuUdjY4O5BU5G0TOorOAnpUnFaqiBIirdA/VByZPcXeJ7pKtUN05+gzbXr2ha+NNsS5YI1hzIExIsMwTnCeiPhp+1EthLxijdYxFEcaET3KmklPxwgLH8Hg3YRhsm0Mq/59J/xVI9rx9ynElBAaSBneYhtaimcZL/daa60VCNGEOKPcxOGwaqODdbSJsHHBComh4BLjj4s7qUAMSn2aUte1pZFHDOutlGhdTOTNcRGxFhggEHwompBLBDwX8yAC0cZcGTskmFxYKuQSrkykCP8/XivbW5n1ooorYbQYlAj7xeqbVjG7yXkp4oAzYQujWdLPeDgbeD3JQWv6AXN+e5dddllgNFGBtS9/+cuLpE1ofONC+FWcRy2drKJTlvQ3leJi9wAeF4xXeIfZ14OMiba4XxwCm9XSqKn9ZsPa01IjLDEjogGDJGeGfFp7vpsab9rviNRDfElLkbFUoaVEJEBSMEKi7COXIZVx1Wi19OPea9uTJuLMXJChPJb047VHrmIgkuE+jm5hPshjzlNTD/uJfYGRIS/c23rz0wortnk2+nCH28i6LHKWR/i1b6QXthHNI93p61//enIWiAZDP7XpIURTUrQZwxdpVKShqsMCMho9RcZNQue7QPbBVtGG1KNR0Wx7F8o4QQQGLVCbcloNkheKuKU4Kvf4oELF1uBdpLBiU3Kqb7/jhL9vK2rmA3kibMlabG14K8QR5YZLC6tmWpioDbkZh4PIxURtAhTOJorEFN0+Es6sB54YEWDClqjcTtsxvN4YMyBvkOS4d7hVfMpWWC86ziKfQ0HgcqUYXGxltYKbd6UVUNRvEImBQQOjE0pfnZXr43lJaefv0/o+6/NEJ+Alt8VhOC/k+eKJ5UGxQMFoMtSd37W5boTxQfDlwWOMVLxO8wJL2WZecRs0cGHN8OQWaWFUZL8M+gy/h0KWFmIvEkluMgYuFVoahfSPOt5B30dWQrBQEjVWWw09r+e5Jc1bb711ZieROufAuxkz9wE5uKQRUNQNeWU9MRgxyIl90YtelJBFPEucCfJ3Vf9EkSb8e5bnsK65oABz1yFb9Nicdc4JiigPYfnchWeffXYAd3kjeQdRJZyrIgabuuYy6L2K2mOsSrVgH4n0KxIhr+p1nWNXGh1pAxgeZCRR28ysQsB2TLaCN6SGlLa453udc+DdfbrDY6xkDKOOBfnRcaHXooS/7jXIez/j5C5k36tKP/+f+8x2D+E9tiAh/61oOBnMKR7ZRM0R5CPnd5CRRNGGpBjZTiGkTmFUZf2o8YJTCKNAExEVeWth634VybeXwZsCj4NS4PJ+1/89GwEn/D3dHSLqHDoUFqv4EO6HYkpYPg9KG0pPlkKqStcUKmqiBdQoS4LHA6Lyox/9qLHWYXnjtQSFdbDCTJVMUdBYD0gj5DFL4KlAHp7DQX2688Y0zL9TnBGlXv1UITUoxHiOZFG2pCWvr7ZCgCEYTfUSh1xiZCG8V32fmQeXJmF9MUEGZ1ocCmubjkDoMnmzKBPDVu8fZh34jiX7tuBNkfdl1fKwChBrQ9pP3eHvKGh4LLK6STAmonrWWWedhRT8rpF+axjljNhiiapGjmc5r78w+xMijXxWVEORNa3iM+wplEmURnmMeC/kXh0GbMXq+DcxHnPXUKuDR4YlQjKbVOBE1IkwItqIe0sPex/lE0Me9yC1KQgFJpoqNrDyHXVZYB+2UREaox04DjJKIsvYK9aowndYS1LteCicheevzpaHaXvQyhT2js3ntXu9SNFArQWRCE0bkPpyh2fJCUgnES5EiqRFrQxqO4ncYP/tuOOOrUe8MD90WWQw9xe6LXs+q8CpbTdqiz1zfnjqNCqlpceSIoTBmEgj66WXLOUulA5uZfFWW22V1FnpWiE/2yWH4sdpbaa1J+1aoAtTN8mfahFwwl8tnp14m1U+80KSFAaPhTDrEpV1EUWqKWLGJYLyiAd4UAuVNMCVtkAuOaGbKEttPXHYFZ6luB+tFYp4/1GKBik0CnOmOB4W+SaeuJc4kQrqbRu3FESpxhDAXCmOmNVqTPuKzzfh4bdeIi5WcuHwQkJIuDwhLLZ9DLgqLI0QeEIBVXtAYfwYbJqu3j8K2WdOwp2UHe0zq5hDhJoqBql8SaKQIGJlDAxdIf1W3oIv5AXCrqgFm75CSDLyaVCutJTr2HBQ5zm3ZwNl881vfnMSIULtgKuvvnqhHvVqvYoCh9cW+fymN70pMdzggbJPkaKFVc7LeuWLdJRg/xNNFUe6aEwKd77qqqsaM1pwFukagBFC3U0G1QqwBb2IxrDnAvKGfOUpWr2/qvWIyT7vje8stW0jha2IrsJa8afJ/tt9ucMhmMgesOZhT6EjkRed98St6vR5KzeaKvqI4Qe9jtQ6jD8YGii0OWPGjEWmoc4hGOdVhyf+kPLjiQBI62qTh80w/65ISCI6kbd0DaDOBno4Mgw9EF0Dp4ke9D4MmJwh5q3uAUS8EDlDKlXT1fup/8DvUqOG+47oVDovaS2QAUrt4s7Lu+PVgWqLLbbI7AYzDN7+nf+PgBP+nu2EMmSfqcvbp/Y4aSHAbRB+Ea3nP//5CQkrQ/oVSooymhdGW+fyW0UBQkMIKZ6uuLWN9Yoj7AnNyiqMxXh1+Wa1yKl6TrZHrzx9VpmjUF1cJBGSQ7j/oMIq119/fdhtt90Swqwc/qrHrvfZ9mwovlzusqCjCFFAkNDxuO2b8vm4gMjZ5XNxzr5y+qlXUHd/+lHJPnioSJP2EnNWr+UmyT6/r8rK5FMWUQji/dE26bfyFtKLHKX2RBwJZYloXkFKYUKqTxMKqM4GCjHKI0UB5Qm240ahh9QXDRdVBA/na1BhtqrOfFmyz+8yZ2QXrboILY+fpgk/cpU7AmWes0go/r333psYJGPDqsYqwoKRDvKgwpaqVQDpKVu9f9Q1iaOFIAIYiNJa5qZ1P8lKjypS+XvUsdvv9+UOV3cj5Kx94qicLOzkZLA6hyX7TdSxYU9hACNSRakqGm+WTJUsRc9Ax0iTXU0TfqXVQm4hwBiBGRfzYyyQdyLfYuMw0YbcCTjCMMSSRmVz9rVXST9Cx8EIUlRWD3NmsvYU+gSRRURNqoYC554oyLz9VqR7xzBj9e844e/dHihL9i3hx0uA5TDNw6aWa+QG1U3MtCgIRarmE5pfNmTZkmK+i/JtLaVNLHysKCDYCQ+jr2ua0gNBRiFCoUZxhQTzudg7bvvJ5nUiqGKeigCBDMf7g39DycSqPCjagDGj1FGJXyRb4WjkCdsq/VWMOe0d5ONxAa677rqJASnOUbTKi20XiJcT5VvtuLIUG/YrFb7rLOJVhOwTcYDXgAgMCm+qrZjFxBJ+ijRxvknLaJrsx4Sf/x4n0h/LW0LxIeikiqSFf5MDf8ghhyQEc1BOtQr9NRXWqLOBdxhFMSZbMsyhgA5K6bJFEa38g1RTRb5O5XMYsi/Cf/TRRyf9x8n9jR95oDE4U2Cu7jodivbC46eiuoS+Iz8xSKT9vgp6/b/2zgR6u2p8/8cQIhQNlFBkKqRJ0TwYUmnSoEhJokEyK2UmQplCpMxkVpFoVoi3WISkyJCxDMuyyPBfn/Nb1/u/390Zn+c55zzDtddqUd/znLP3taf7ukcUTlR04TyG7HPOoYSMMf0xx0JXZ21K9ukHFla80bbddttlYpDVB7xaIAgQNEKrUG5AHGKryj3SxVjm5Q6XNZl8D+BKiAv3BAmAkUvwhKlLqpYmee2b7DO/8jLkjqA/hHmRUFfu+0V5NkT42b9YxymlGZss0Py2qHJVF+tKeZuQqYrq08c8SDFhqIxgGGBoRQn6WLMYvDAwdXnexjXFXJDrBcMg9x5GIWQJqndxn4A964X7kb/x7ygt8MxI+6gxwjXKPDK6mJNFeact/HMy06OQfQ09Zu5Prel67zXXXJOTOoTCPppIybnnnpt/ri3pV6w75VnKLCNdjaNIUECRUueulJJ+CCqHOpllaQh+CKYoBSAORdnvJz0mWem4RIpq9Mr9GMXMyiuvnAsSeChg5cS6H70XuIRwi8dihXYaYl128E96HE3cpHGjRSjlQlX5Q/rLpUWSqD6sGFXjBjcUQWCHFRC3azVlGsbVMcZfY/FDsIvWS+0t1hv5Lih5NwTZp+9y6VcyL6wA45B+zi8EOwhTl63ovMXThT2Joq6sDB84E+ZCHyE05C5AsSlFmN7LXKNk6qNSBcpe1jYKR1x806b1gqWYOwClWdoQAFEagTt/x1KFYqNJbPa48zQq2ee7MXO/CHLcU4Qmceb24SkmbwLyubS5a+WBxxmHx14k+xqLrIf3uc99OlV+F5F9zlTWDutcJWi5K9LGmkG5imceyiWSBKOwkPVTXkh4C+BJ1aVydV7ucGQG7i4s82mJVuUPQi4p83DRHEXCj6ci74Sw9nUnKjcT+X7Yj5KJ6J9yO7AeUhklZu7HO49+a93EtUpseR/hn3yzLiwlGlIYn7wXSGZHXDuKiSGz8aN4YwzI1kVlf8mhwLlJ6Gr0Uoj5j5D9SHaMt4aUmDrHCbGcxipU495T0/B7E/5pmIUx+0DiMARmhEiELi7KaBlW7BblStB4IlCT5R1hHxf+mLkfokMNTyzRuH+RZArNMEIsGrsutYYRBrlSIwgTG8SF1Zb0yzMBK3JfMcllggJjUwkl/rcsARSHPUoO5pO5Yh6peQ1ZxsoDKSW+C/faPupwS5hkPtI+01fIMBcplyiXsZpKQBHLRXgCzyhJHs9ARLk0sPz0saZUExYPlTLXPhEbiBhzgHUc7wOEC/6X2LQhSu/FfUEsMfuT5I8SfKK1hf0LSeRSZv9CMFMCzXlBvCzWWlr0aOhjLuJ4NC8QHNwu5fo3KunnrIJ4d9mqlKsaT5EXj/qE4IOwzPpHyGGsJLpjP1EKitbneSs36TKPgrIkjxoPZx7jRnEkV1vWFErJqhwek5gj1jlJ6/CsYH+SaT9WpSnLN4DHAfs6Zu5n36NkpcrLDTfckN99kKE0zGES/S56h84frJDKuB8xhgizT+gTShUss9zT4M/4IcHTkI2fs19VAyD7nCmqJgBZqUo2i8UWssB5S8NyyP2HwQE3Z/YJnhZdKsLm6Q6X9wfW8HRNgW/THBsi/CijUBD2Sfbpp9zukVtTy6/OJ4h/UY6pmLmfvAXscfIWUJKP5/tYU9rH2gfgV1XBiD4ThsM9j+yL1wuyFooz7oh99tlnsNJ7VeeUxgmnwGsCpXX0UsDIgHIJxT5rE3mFv1OhiXEhZ/Z13nZ1jk/ze034p3l2WvRNhxqu6zETtMpr8fe0oX3DbRA3PzYowhkCU2y4f6FA4FDskwzItQerAFaiF77whfnh0Yb0R+sy7kSqs9oC1laPptbsNEGJXBKVVZmkcWWtKIMrhyNETbFRrTo34sOxz2lpFbl1YRFH+MSFHPdgLHsQTRRKEBeSJmK9Ir4Zt+YyV/MRu9joZxIYyNqLZhovhLQpjIR+czGhWGni7tioAxN6KJZmlAsjxB/LP/uXi1TKPhRd/Dv7hnJj/K8UFggPaNeHJPtFLrpYpMYh/ROCufQ1sTRdUZIxnVsQlSIBWy/mrOBZxgoJklcGAikeSX2et9obnPVFbq91hF9jglwTToJQixIjdZ/tam6UYwSviJgJOoZQpN+mf9xrKAlQgBVVJ+AZEufhKl+Vi2RS4yoTpGMoT/otJfciXIy+4qGBVXyIJpfrlOyrL4oDrwtV4QyAjOH+S8JIGucUJAf37S7D8+btDpdLO56Z6Xmk8xclMtUqwJq9y3qXQiydO/17X5Z9fU9lAVEqpoQ/VvvhzMHTBSNRNGrhScaYSIwXG8opSu91uabSvai7FyVdWYgsY+B+RimPcoBzeVrKYjch/Iw5erOxXtj/hBzRUM4wHmQSnqOxBjEMofjv47wd4owc+psm/EPPwIS+H5OSyY0SQQYXINytIbzEKGKJxUrMIYdGDe2aXEfRbCM8IQD++c9/zhUBJNno0nWubPhyM1VsZdQYtiH9ECTiIrEkxzInE4L9Vq+BBHOxcJgX5UPQuIourqI+QZS50DgAEXr6LqtEn7h8SMISiQgx4lxWCAupK2x0zSyLje0K/7L3yn0RZURRiIcEPQgyWWdxgSd0gouWf0cImpYm0gn2XJq4j6MhL4q/Zu1IcIhJ1yCbeAqgJOg6uU8ZblJesD9jbPg0k371mRCXohrN8ojBu6Is83uKB4Sas5o9Tm6JroUd+hjLvMntFZdpyBixlbE1JfxD7g8s3yhCiRFHsGR8uO9iDWYfcyeyR1BIYgnnHECBKtdR9j8KMtYiwij3BfdfnxVetHawcmPhRjEa73W8onB5x4OBO5xzFwKTCtNDzQPnEjijJJVlP/ZFiqXtt9++Uhmm3zAnhOax57i7yZHSR5unO1xZ6jmPuIvZH2p43KEwShP58fc0uRqEG88X7pO+yT79keKC/x9z/rBGCMtB0cWZnLaYzI9zjLEuWbIkwz0exZhCD/tYV/pGXak6eezhMcm9iNWbOxolhs6FPvtbdF9xpiIX1oUeRQV5UXjXNMi3Q2LZ97dN+PtGvMPvpTXduSQPPPDAQnf2SKCLkp102M3aVyPkoMXFhTwKzaOS/toPTvgB+l9Wv1UJsnRxIdRNe0MRBMFPFSYc5lyyxPSlTYlp0hJlQ441lhYkfgwLLQI9AiWkGRdk3EeVwEjJyhTHP4TiqwwvjUUu1FU124uSriEoMX9o3Lv03GHdoKQq+wbYX3fddRnVOGKbZtIPdvxTRMwV5sKZ2jarfR97g3XDusfLKCZNguSidCD+O20KAcF6XxSKBOmkTFTROdDHmPhGrOmOQg9Xd4gnY009u6LFfJo8eOLakTcV84KwX1QBJIaW4AaLgqPLuuFN5pK7gr1etN8Vh421taoKTZPvdP3MvNzhSkqHMoyQFe49vI9QGHHPQSJRgKEI4JzmPsfriNwi0SsM8olbOfOKoqnr0LYU/1jaFM8bCCdhLSgi8ATZaKONcgUsSjr6iJyFkQKCPA3lmeN6jV56jIV7Ak8j8EfBBf6Ee8miz29R5nOOTYsBRXm/Dj/88Np8GrEEIcZFFEZuwyBgwj8M7p19VdpDNJiQGWK3yrILR60pMZhVtaEn3WGErssuuyy3ghdZ3nHzQbhEYREzE88K6S/DS0l0CKVAe4v7+DQ03LS4HFGwIGRiheGChwCPQggVO4hXQlFcXRdjRrghvhVcSWxHLDeWedz2sIpVlfWhP6x/LjJCXWhDlKPku/K0odY0DfKSWiKi5Y/qB1UVG4YaB+cLWYjxMiqy+NWtgWkm/VV9l4KlKnykbuxd/D0qvNrkNEnLOMZ613onITIIo9w3QzUl78JSj4cOe6QsfEcEBq+GsgSLQ4wjtWRy3+HKXkaQJUzT12mw/lVhFhUaVe7MQ+De5pvTeoeXjQHLNqQSYh8TuuLhEkNg9HtkM3m3RYKJwg+lQdfu7+wBPO0gvTH5KjIh6wYX99hijHj870pyiyW67z3OHc7ZiJyHBwJyFDH5eOkg71aF6TAG7kuSCCpPU9+lA+v2Qzw/m9wlyj1UV+ml7rv++3gImPCPh1/vv8YFhoOXgxsSkFrookaXzlUlj4rx2ZALEZ0+BgUh4/AbJdvotJB++kFt9rTEWx1+ygyNBr0oZrbu95P+e3TBj++GrI+aQEVJF0l8VxXLPKmxpBUO4nujeyL7A+sG8a7ETquRkJKxxmz2dcmAJtX3+B7cebFMQFRiQwDin6j8kkcPY0ewIAN3UYsxjn0pX+iHwlcQElkDs0b6pSAi/AHLWNOSbDEz9LRYZEYl+8yj9jKZ1WPoRXwnQjj5VroMR5BXCmFnnE14I3D+xoanCyWdWPOQFqz96TN6XjHlfc4RY0AZyl4tCs/i7+xRXK2xhBHPyr8XVUhhHDyPZRMiVOXlM+mzCkKDHMIZyv5AdqCvkMgqBfEPf/jD3POCOenbyFCGAQpRkgISMoDCqmy9xN9P2x1OTXTWMTHQRcl8FbJCHh3WHfsVgxCW4yLPtSZVbSa9pnhfzDmFgoJwtOi1ImU4ngiMiZwO2223XR6yWrTuuEcPOOCAXi3jZWQ+hhAxVhRHeELibaWExtyVhO1w38TE21IE7rHHHvle76Mh/5AomvFw96F8iWtF5z99qau2JCUZhomqpJ19jGuRv2HCPyOzz0HH4QAZYPOr4QpEVlvKikjYihraKsLPO5ShuW/CH2uKziLpR6BEY0ud9piMpMlyiiUDh7byp/VUce1DqYQwxiWKNpo4raJ8BFVjlUCEAILgPYqXQBMsJfRi3cKajBKJ/AhY67H0nXDCCXmtYdzyU+UKc8dFVBYfqvhHBKg+lBaKdyN5Eq7ICNHsE9YXe74oaQ+kH7fMqnADCdm4cFcRoKZ4N31OVgmEs1kk/aqqgXKySOFShYOIJ9anMitzUxzHfW4csi8hHGUNrsAiCH2Tfax1nEcxqSxrirMFDxKRHJRfrHGEYsgCd0tZ7hYlAuuT8Ovew7OrLIlsrLqB5wSKlqqyabrD+xoHdx9zgQUyNuYDeYNcQWW5ZqJr9tBWfhT2WL4hv7J8x2SOVXfWNN3hMfN7kwo+1157be41gkKpjDyqhDDKmb4IZiT7TWRClXSFbLLmipoUF33tjeh5R6Jpqi2xf7nTkTV23HHHW8lCyPYonfhfSH6Rwkk5FCixy3nXZUORggKJvsckh+wNrPlwDfYGe5l/525k73M2Y8Qq2zdSsPbNNbrEatbebcI/AzMWM8dSSgjyghBz3nnnLc1iS6w0ce9sPAlpJCjhUC8TeIqyZPcFhzSWShjT5IBP+zakpV81kxGAR0maJEJA9ty0rmxfcyBLJOWe6APxb2rRU6TKUoYWGOIcrQqKLcXFtg8rjggtcXxYuglnUYuCGeVt2DtNWtxzzHHXoRcShKmwAUHEaqGLU+QK131i4IpqWEvxQbJNxq/fDlnbVmEdCJisE+K8x7X0s1b7iCEFzyhI8+9tSH9cd0NmVx6X7BcRfkIWsJrhYtuHZT8mqUShh8dOrAaSkjSeJ8s7pKbKK0MCaJ+Wce0JwtmKkofqbEorDFStIc4nEqgyDpQyXTYpIziHWAMQTEKnUEjQRxphYSRLK2sql0tuiKI63l32P+ILccLVmDWF9RKSw7pJLbFl/ZmGO1x9w0rM+USrI/2SvaICLx0jsiVz2JdBoi3Zp79S2CH3lln42eNYy/FE4U7tukkWIQyvKInuKN/XniP8qCp0b5R3F/1GdwaGBDwKOEO1N5BBYqK+mI+AfVNVTrbPc2pSWMzbe0z4Z2BGdYhgLUIjLVKPRpDYJCwFHJhtstczbKy7JAQiI3FZnH9X8EiDjCWAi5/+j0P6iXFE+0nceZdupREP1ablv7Ul/bH+s+LV+s7ALwssyqKiC1MJBtE6F7mUyv0UazTrCAGBeUV5AOkfldy1XXO6SMri9JRAEKGYf4o00OyF4447LncHhlBTbxhhQWWvmrpzt+27nhcRoDRN6mYp5ZKy4pKsqOyiZiEHI2wAACAASURBVP2j+MAyg1UUz4errrpq5NCMUcfD75Q7gP4SKkFSxHFIP8IF/yCI9NWiIM0325B+lUqFENVlM+5iPFjAIL0Q86I4S2rN0y/WFQ0vHp6nRnVskSCgMOO86Ivso5QmlhfigYdOtJCh8MWDCKUDZxT7BhLa5BxVfC9Wtz49MJQP4dxzz80hbkr6ufOxqDM/8X6ThxZzpmSjXawl3sl5j0IVyx9eU+TXEdYxFIFyaFXyRLSCDpFQTQkeUTZEV+RIXurCQcBjGu5wzTWKddaGWhXpx+MK3JEr08z9/F4KNjzc+jBGjEL26WcMD4mZ+4VBn3sjnYci4wLri3BC5eZBnicZZzTIsY84k/GQxKuKNca5BwlvEis/7t5XHhTCW/geBkYae4YQC2Qk5HS8KNX4G4kTCZOkIWNxR0Svw6HO23HxmLffm/DPwIzWERrIAnE/uJ7GMiQaGgcN5IuYLeLsIC8Io7hq4fY8hJZdrlYcKmgNySI7DulHuKVsTBNhb1JTDuFHycDBRhKTtqQ/Zi/t4zBPx13nCirCRsxskaUeKyYu8wiiMRlQU7fIScxDk5JhUmyUZdvnwuICY5/FlnrNTKK/Ze+QeyLWiNSFUoQfyxj7F2GA7Pco+BDc2M/8O8pALuN0LriAUQD0uTcYpzyIWD8QBBQyhF2MQ/q7nIOid7PuiZGG6GPBxMOgKemPBKLt2TCJccZSlFhkcXtF2VWVvBIrDWcalh0RS8XwU8aVBrnuw7LPt6oUYfw95u7g39OcI4yVOUQByfhJOAhRIPaXcrV9Z40W4Ufw5+xir1aR/jRRGYpV9jweVSTo5czCE6Uo+dok1lB8h4gieYOQJ9LcNfo76w7SUqaY5J2xXFfV+Cc9Bt6nsArytrC347moMC4pMGKCyqK+DH2Hq0+6P9iXyHMQzjLSH7332O+QOLBgX7Mu2Rt9Ecw6ss8e4cxlrdNQZkOUkblieAheP8hjhCRyv3BWEf6KXNbH3tA8SKYCvxgGyTmGEinmDeI3hO2hRJN3JUYWyuXiAaTWJFRmUvukSiaUkQ45ijUSFY/MBb8ljIozi1Djgw8+OMOAwZg4L8Ck7/N2UrjMy3tM+GdgJjnIqAVe5R4dXQBT4RLrN0JCJAIMG2KGIN42PnsSkKXulCgAxiH9k+hTm3eIaJJsBaKF0MIl20awj27ja6+9di/u73GMSqpWFkvZhEwrGRAxaqxBstFyefVVwk5kGAtgmdteExdGvGUQdmTt3GGHHfKkYH15i+gyJcQjFablaYHgk7a0JjLEhouV5H+4qW6xxRa91hJP+8c+x4KKhwhWSOVaEOnfa6+98gzkbRPjtdmr4zwrZRFCI/HUCDFtSH8kNpzjKJb6LJ0Wq7bIChZdNnFrxsML5d3pp5+e7yEE/6iA1DnAXPZJ9pm3JsmqROpReqP4in0n/AABGqVTbOPklBhnPWk8EBMU1HjkQAaqSC8KSe5/hOyYv4d+bLzxxjlh6NqVn29VKSX5ewyBaRKnq3WIXMK660sO0b1XFNetBKdYXbGw4h3FfiX/CV5KqXfY0He41qIUY8h5hCiwF6pIP3saiy0eMmmrc80eZ/2nv+W+QjHBOZWGgixZsiQ78sgjc+NUbJEkQy5f+tKX5lbwtMVkvZPsc9W75GnBGaRY+3gHoHjHSwlFBOEjyE1ptQRc+FFYkDAP5RrPr7rqqr0MQV6rRftXZxfnKXIKdzbGuihjsF+QJxlbbH2uqV6AmtGPmPDPwMShxUdzVhdrGA8WrJMc6Fj/EBiwZuBmx+FJiTLc7ohLLsro2jUkHGi4gaMdj3WdZ4n0405KVmripSGbCDsc8G1JP5pRLOQciGjZu0xul86riCTCfhrDz7NNCH/Xa6XJ++Wyj+CQxvBH0lAVs9jkO10+I28KYkohZoqBjTGzhF1gpUQYRfjmYiUHRpNauF31nTXC2l9ppZUKP0EsKG7WyswbBWRIPwoLxkzDKtgHcWmDRRSk2d8IYSnpRymEdQMlEfs4bZxzCIBYnPo+b6M1D3KJQIeATJ84t2LZq+iaibILawyVYGiMjySlfVn2haHwJ3t6VeLMuK4g87LqocjDWka/caNHYUGpToiE3FXbrIdxn5Vnm5LpivTWkX6+yzkNQWANQkKjtXPcfjX5vQg/rvzIFkW5gaoIQ/oNuS9D2thbfXkgKT69KPZbbuLsj9hYN5y3WGnTfg55h6uPuj/Yr4wLF+qU9HNGo1hhL6GUV+k4ziaUmOwbkq4RetXn3lAuBNYzZ84aa6yRn0+sMypBKG8H6x/FF8QzkmTOLQgmCkv2+oMe9KD8XhlCvtX6QTlEiV8w539ZN+nZGZUu4K6xN9mLXT0jroERK022LDkr/XaazI91xRyRcwAFWt9Ki66wmYf3mvDPwCwqQyeEEHKIa35Z00HJAY71HuG0TxLZFE4lAcGdLAoOs0L6VWs7xr9HhUsbS39TzCb9nGIp8VJAgEvr69YRfg521laf64t1g9UV13AJXihfmAcsRHiJpIJonYUfHPq0upbNI3kDEIJxh4sVN6jC8ZjHPCbPkxCxjkJR33WGGYPKD0FaELaKXHjlPosQisWMFskZAkFZPehJr/dR3pcK0qyTSPpFAJQ/BLd/YvanqcUEgpAABGwsyhDftCm+GYEvVnhhrhG+iTnty+uFvukMQjFclwwuhlBMiwAd8VUdeqyqcb+2If1Driu57OMtURYG2IbwDzUW3Qd8P3pNpgkJleAVjwAUSJxVMTRmqP4XfVeeboQkSDGm5LkYIbg7sHgTwoBFluSwfVmN63CKlTUULsX/0u+03Fu06BPShtIylVvqvtfl3+P5ifyNUYgcW/z3orwWsSJHXwkSq8YvjzCeISYfjwTuPJSljIMmrzD6jiIYA0XTRJddYu931yNgwl+P0eBPRIGtyYUjAYJav30kXSkCCJclLALkCMBqhwtQqhkvI1qzQPoh93gpYDWL2V+nkfTjGkf9XRRGRXPA/BURXpEdMr+nSfsQxE888cQ8gVqR1aOLTQPZx8p43XXX5VmhcbNUw5WXsRUpH+SWjTIgTdqHZQ1CLYVBF/1OhX72BKQLIQBigoa8ikQpw306dyIQXMTRhbDrMfD+tNZwGrOoPij+G48FJfpJY8iHcq9ugpMEaUIkYg36SPp5Txpa0eTdk3wGTLknaCiE032gBK14hEDaq2Kspcwsy3kxyX43eZcsgCj06gT8KEAPUR2BeWBflyWW5G7Dioa1jxARtVkg/UraBwkDWxST6TqbBcIPwSTXAwpKQop0rqLIwCUepRhETWcyim3uP+4ILOOEKKWJLZus466fYV2hiIlek5H0833i31PPnq771eT9SurG/uCORs5lHooMVkOXRETWYN2XeaRIEc+YmBPmY/vtty8tpyelOOXuSH43pMKYvUGf2cdpCDBrB0URbvxqUclal6yzyTrwM90iYMLfLb4Te7syPvPCuiQkEGkstmhJcYEqsuRMrGPJixC4sB5xcMUDA4Gf/4arU5M2C6Sf6gIQ5dSiPE2kX7XEJWg2zWLNHCnBFP8fTa4SGEVXNKwFWHfJQdBli2S/TTZu+qTyPcTAxoR4MdklNXO55LrMAK8EXWmSQ1zy2TOjVAKQi3A6ti7nIiX7fKuszjF7BMUYtYWxGrNXcCslRIlGfCK/neZEfkWCNHsAzJk3GskWEVRHmcNx5gpyiasl1QTw1KFhbUG5hTJSIQTRq4JESpEUpN9XuBKuv2nFiHH6OupvYzb0GKpW9j5ZcDmT5FY76rfb/o6zBgUoytCymHQUqUVKmVkg/UVlWIVRVZlf1h/jU5K2vtz3284fylj2THqnq4Qtd12ZcrPttyb9PJ4IeL4pfIr3Q8gg+CjKaWTyJ+yt79CiJmON658zCqV+mbxI4loMGEpM2OW9Hfuuswi5D2+JovM+nrV4H3D3EYoXM9vHd5bJWU0w6+IZhXrgoYDMQgiwvC2KuATGPe4alEt1yTq76K/f2RwBE/7mWHX6JLF5lEnC7bXoMowlcZq4wNYl2OliMNG6QtwV2nNqtOPyw/hIttLG42Ao0s+BR0gEFyfaWjSvHHRttPrTQvrThFttyDL10xEQSOolzXMk+8wnAjUW6i7bOGSffimRDooyLDi0SPYhpGWX96TGFfcGbnLsDbwuUMjhDs4aG6Upqy4XrVzmR3lP099Eso9LJQok8EOgTKsL8E7OLcqqcR6x99nTIvvMB6QoJvLDUwF8um6UH0LxgqUeZQPeIri9FmXlTvMQxD3A3lBZ0abZ+yc1trimULyRQwC363POOSdf37jw4t5LOAgWKZ5HqcVzJI0rC8WJieVQaCCwdtk4K7GaEnOrkrPp91QuCkJdR/qVPI5nqxLddjEm3bsIyaMkxB2a9Mv7BiKDkr5NuFZZCBjvJJ73oIMOyglEHwn6mqyptvOvRMNlys2272vyfJ1cGN8hSzHKJrxzYgUL1iOWYxLTVpXsa9Knts80XVPRWrz11lvnRgb6XdTkOYbs0adSMiamrJIb4ljoP/NBYsGiMAqNBY+TPiz8bfcG6557pEwBI0Uf907f523btbjoz5vwT8EK0IYhxqeKkMVDJE2UkQ5DWb8RnosE8UkPW/HgCJRpaSQuedymcQUsSgZS1ReRfg5FDh6E8i4b1i2SWp122mnLfGaUigbTQvrlZsmA2tSrTmPf+b0y+84K2afPaamZvsl+7EOajXucPAhybWSeIM1rrbVWl1tjGTd+yD5CAO6NqVIo7QRkDiEUiwwknxa9lGQRgewjFHWpQKoqSVdU0pS+xjwECG7aA3Ljx4umbfb+cScq1jLnzkDhIqtkrE/fNlwiJvnryztMSdSwErE/ykh/zE9DYjGUdJxnaZOSieoPfQugOjMJnRjlzmAsQ5J+Zann3k3jp+vWrELAiCMXWYtkn/jrvsrPNl1TdWOKf1dCs74s/E3lQvUxhk/hccQZi7cJCTix8pNAri57fxs8mj7bZk1xdtFHFOCcqUWJIfmuknmuv/76uUzZl4Wfb0d5qg3pL1IIR28A1hdKz65b273BeAmxIFyE0Ny0SQmCkcwW/q5nb7z3m/CPh9/Efo1QjLWsjpBFC1tRzWR1SBk1+9JGK+M7BwIHV+rqpLhQiGKMhW0CIFpuBKiYqK3J79o+U5QRncOMeEvGRBwW8xRjL+u+EUk/XgJYfepq+9a9s+3fEb5OOOGEvDwVY0HwamLpj4QfJQ4WURJOTQvZRwGGlRyrJusNwabIxS4S/s033zwXKM4+++zcMt21ZZ+5ksBDHHiZ1QLrGJZirDBFJQ1x1+S/E/OPBxAkE+IJQeojVjm17EP2OX8k5CNslrmJK+wALMq8kxB8mE+s7V02kSnIGIIMbuvMC+75WB7Jh8CaiIKmBGks5Vi72QNpzL5i+omPV3WULseh8xarUFFN9Gj9T8vsqV+cTbjG4o2Fizn4c2+8+MUvzgXuugSxkxqflNOEJNSRfnn7cB9gqSxKNsreQHBmTyGorrzyypPqau17IuHn4UmQfgjNUUcd1UuyRClL8Mphr7Yh/alrMoobWfb7JPvg3mZN1U5qluXnLWuKs7ytDNDk/WXPNJUL4z3DGQURhmCK7Ksah2L6eR4DChnUu25t11RVPp5Uvh0i0V0k/PSnjvSj5GIuWDuctShj8L4iPwzyOcnxOG+Zjz5CLdruDcLF6H+ZnKH8MIyhrHpH12vM72+GgAl/M5w6f0qkhA/Vkf5YPolDhPhj3GQhohyuZNrEAoKgU5fkaFIDU23b6DYd3y1hAO3/tGoBNQdpdYMoPNeVRizCUwn+sMKN6ro9zjzJzZQQBUgl/WhC+iW8YjmmTA8Hfl9kn3XMfCDUY1XF40KKEv6G4I8QfMUVVyyFBgET4pZaBjSv7BMupz7JPp3T2gfD1P0QsknsN9pz5bzAi4V4P+IYadGyiRBOMk6szjwP+YSgFSkJxlkz8bdlZJ9nZIVCKCjbG1J6UaO3Lv/IpPpc9B4J7cQcpqFFchkHxzRBpRQ2kEdaWYI+rFMrrLBCp3OhcTXJ3YD7LmEeJCNL6yCnCgEUtcQvYznrOwFhSpLrSD+lr8gUjcs+gjNCJiEKKMIYFyEyENYmCW4nvd501nI2sZYQlMch/RBu3Hz7IGbCIhKaNqQ/En72F2cUbvx9k33G0XZNaezcLRgnyP8g8hVDePqufNRGLoxnMeMpS9DHOcheKfKOmfR+GHdNsZ9R6qOwUBJFkvCitO9TvtU4ojWbO5qzBst2FemXlwueo1Fe0TvxwkUuoBxhH63t3oiZ+xnvHnvssXQuSKBMiVMU3mWVO/oYk7/RDAET/mY4df6U4sNItkQJjDpChiswpX2wSLGBaXKF5d857LH8YHHqo+liKssWXlfirY8+Vn1DBzmkpMhSKTcokpeoXM/QfW76fcXiczBDoCn/lpJ+LlMuIywCEgSU8A+CTOuL7GtcXPa4JOLmHbXL0eWVChBYJyFbEBxaevlKCBeh7suyr3FIEEbIgoSoZn0k8igrEOpV/zkSNCwBaWI2YrYhFazFrhNgYfnG+4h4e1n249qTso/QIZQXRRUfyFjMmcb6GqqpWgPZhCE1sZ86nyD+MUElfY3u832T4TKslJcCvNPKE+m6Y21xp6y55pp56AdZlhFCURqgqOFvNNYce4M7qM/kgwqZYG0wDyiO6kh/DFug75xZ1N++5pprelOEFc2N5gWl9q677pqXNhyH9Pe9V2LiPc6YM888Mw+xaGLp1zmHpwjWcAjREGQfzEZZU/xOZzJKMsKWSLrG+YZM1XeODvrTVi5k3bF/U8t+3+sofm/UNRVDWJFn8W7DOo1XEuPrU77VeCQT8e/c5XhMKJyrTq5AnsHoggzJviA/AdUguFfLQhe6mLe2eyPN3M9c4O1KzjFkQ87eJudDF2PxO9shYMLfDq9OntaBeNZZZ+Uxh1w6WOzrSD+d4ZJFiEOjjqaRyxlShyIAAa+vJmF64403LkxOMu2EX8IKc5Fa+MAQEsCcIPBDIHE/RSA67rjjcutSn7Wp286pLqmNNtooJwe0SPpxGYX8QCCxyOAmTkxctBj0TfY1xljiBg0yWnAS7yHwx4Rk0R0ZK2W0xMgl+8ILL+zNjT/OkdY+giNxxZtsskluiSQ7Py6vqnfLpU9cPhY9NOnsZdYd2NNUeo25wpLcVwNbSD/9hhSmTRYDLGJ9uru2Hb+qNUBEUsIvKz7WfxIrQYbZAygHIC/gzTlLKbK+LDFV49N5u+6665Zirmz79J855F7AmgSJkNKJb5BYFTdaBLeulUdFY5IyFe+PzTbbLN8XTUi/kquiEJQQ3aciLB1LUZZ6vPFmifRrHxAmxXygaIToNiH9qsiBVyGtLJSk7b4d5flR1xQKP+5IzjE1zjxyEHE39knMRpELdVZDiDkbpqGNuqbYO3j2EY7Ina7G/Y8HDx5zfTeR5T333HPpHRJLtNaR/r77O6nzlnWF8g/cZWDk3YQocJcSQuI2/QiY8E/BHCkOFsELrSGuyypd1YT0T8EQliEwWPljjXT6N+2EXxZ+cEdLHksqxbqvKdYINcS6Eh9fZNmchrnR2Lh4Icn0GfIo0q/LtMgrBHcuCBIJJbtMplaGU0xqw5rin2OPPTZXcKFoiY1n0f4jEFBRQYnsVOGCuOc+YvaLxqKcGpAZXJCvvvrqbOedd84v0LTW8KzVto2VIPpK9DbKvpJigt/K0s3/j+sGopO2smR+o/RhUr9BiYdbO0JYmghSY2KMKs1KeSt5y0zbHOHOCsnCYw3lFtbVpqR/UnhO4j3at5yZMU/NLJF+JUMjnIh5IaeGYpCbkH4lthuS7DOX46wpzgPkLqzJjJk8H11Xqihaf/MgFzKucdcU9wtnN/LLOuusk3vCtakeMYm9rXfIAMG5Gj09Z4n0j7M38DbEqwEjCh5VcJVpNnZNcu7n4V0m/FMwixwiWF44QGR5itmkZ4X0ox1Hy1/ktivtP0SnyGUed3KEiyE1hZSYg3zh5oqHBP2J1QdItoIGFxfy1BI77fFLirGOSeMYG2QBAk1Dk44XQ7Ty9ZVMrWobxnhjnsNSKcVF+juEa2LaqTUcwy8YK20opYwIGkoWBGhcpiE5ZVnEpWTCUhXrKk/BcVXYBSk0sIijHOrTJbwpJhAyMCcBJcorCDBJ77D841WBBwwKoQ022CAXKFEQsTcgziiR+kpi13Q8Cm3hfohnE+OEPJPHBa8MWfSVOJV7ps9SVnV7m1AjYkHj2TTLpJ+xIAzHNiukHy8o1gceRiiUaKynpqQfCyjKb+KVyUUyBDHjvpiHNTUvcuG4a6rpedjXc5BdkuuuuOKKy3xyFkj/vOyNvuZ63r5jwj8FMwqpIo6SQyRalmeR9JfBmWbwjZnqJbiSdBDLLRr1IRp9JCEUmdyj1pL+LVmyJBegIxlGEIIwE7tc5CY8xBjKvok7OUnrVFoFd1gUL9S0JrkUWnRak+z9Q4wLAgDRJ2wFEoZlvEyzrJjyvipUNMUjJr9hLJdeemllrWHFb+JxQvK1aW5YxiHFzA9rDKv4NDbIMfuVahWx4d3ywQ9+MI9vj43cAygBcfGXBXpaxlVVYpA+otRAiamQEFkMsZSleQqGHBMWQBRh4BwVcrNK+suwnAXSz51GvW0U71Fx35T0syZJ0jmkFRb852FNzYtcOO6aGvJsavvtWSD987A32s6Ln/8/BEz4p3wlzAvpVxy1Mqve/e53z5GPViqEcJKYTJuLEHPAP0X9UkwX2aLblhvsc+kp5hdLDXFXIvsIdVguqZ7QNHt/n/2O38JiTx/xRGCdlFnrFb85bYQ/hidAulBwKaa/CFMlwpyVRJHykJlGa3jEF2UXZBIlBXNCZYftttsuO+aYYwotkiqNNW3riTHRf5JVkgeCcCS13XbbLfdkwJVfrSox4VB7uu67Jv11CPX396akv78ejfaleVhT8yIXzsuaiitxFkh/2c6Zh70x2qmwGL8y4Z+BeZ6Hwz3WdJc76SyQ/brlUZaBve53ff9dcXS77757bn3Bsh8z3caYflya+6oJ2wYHhAMstCRVK2u47mP9R/kyja7wjIFkWLiTQ/qxapLUKy2RxHMQUMZAnPa0JGCqmi8S3pFdHQ+LIUqitVlLelYVHMgyvN9++xW+QiXwppHwxw6TAwYrMonFipI6otTDs4TkimUhMaNg2PVv5k0InQVLf9mczgtBm4c1NQ9yIetsXtaUSX/XN4HfPy4CJvzjItjT72f9cE8JP/GklPqCwE2rZb/J1MrCj9Uc9/4hkvs06afceSEvWPqKytqwxvAEoM475YimvRGPhteFatCr3i3ZlEmIR3K8LuvTj4pPSvqJdcUaq6zDEALIJUoBwkhQYAyRPX2U8ZFdnQzGrK8iF/lR3tnlb5S5n9wpZRZ+lF/EyGNBxxNgFlv0LkHhSub+WWrzQNAi3iL9hMCgfJmGyg9N18O8ELR5WFOzLhdqzc3LmkpJPwrwww47bCo9V6v2+zzsjabn2SI9Z8I/Q7MdD3dcNXHPHqI0ySiQRcJPUiAszLNO9hXDD7GcdjJAdlVil+lrUTb+UeZ0yN8okd8ll1ySJ4liP0A2SbBG8jUSx5HRd1qb4jMphcjewMJPgjVq8+ISiJs21lhKJmKRnZUWE+NRwhKyjEfJtDZydpAwFUVdzNyv/iorM1Uf0nJ20zom+kW/KRmK8oUwKmLk6T9rijNgGpMq1uEpIZT9wv5GyTrLjb3CP5R/nLUWCdoee+yReynFUo+zMp55WFOzLBfGdTIvayqOiWTV7O9pC1Ntsj/nYW80GeciPWPCP2OzzeF+/vnnZ2uttVa29tprz0zvYy10Og3BmSXLPgnXqO2OxRVyiSs/bsBKcjet1uS4QKjLTawvMdYbbrjhzKydoo5Cig899NA8w3psjI0xrrnmmjMxPubkpJNOypV3KMBo1H2mGsQhhxwyk8SMpF1k+Cbh3bRb+aOCgjwcWPop90iFDrJLkyCSUAXCMLbaaquZWFNYj0kiytkUG0pWxkepsVltZMCnegJzNEQG+FnFrYt+qxrEpptuOlNKyRSLeVhTsyoXpnMxL2uqi/02xDvnYW8Mgdu0ftOEf1pnZs76FWt1zxrZh4ghLFNCLW0oACjllcZgz9n0TeVwIDaEIOAWS9zyNttsk2cmn0VtOh4YxPTTd9bSrLjwly0MSnSSHG8WlJLsb8qInXrqqbcaDkoAFHubbbbZVO6Bsk6BPV4ihPDQdthhhzzMYhb3xkwB784aASNgBIyAEZhCBEz4p3BS5rVLZB0ny/osWfY1F1hiyUJOySIS4BHLS6w4JBOy6WYEjMDsIoDy6KyzzspOP/307LLLLsvrqBOSQKz7LIVUzO4MuOdGwAgYASNgBIxAVwiY8HeFrN97KwSIu7766qtzd3JbmrxA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IARMAJGbPV1AgAAF5tJREFUwAgYASNgBIyAERgEARP+QWD3R42AETACRsAIGAEjYASMgBEwAkbACHSLgAl/t/j67UbACBgBI2AEjIARMAJGwAgYASNgBAZBwIR/ENj9USNgBIyAETACRsAIGAEjYASMgBEwAt0iYMLfLb5+uxEwAkbACBgBI2AEjIARMAJGwAgYgUEQMOEfBHZ/1AgYASNgBIyAETACRsAIGAEjYASMQLcImPB3i6/fbgSMgBEwAkbACBgBI2AEjIARMAJGYBAETPgHgd0fNQJGwAgYASNgBIyAETACRsAIGAEj0C0CJvzd4uu3GwEjYASMgBEwAkbACBgBI2AEjIARGAQBE/5BYPdHjYARMAJGwAgYASNgBIyAETACRsAIdIuACX+3+PrtRsAIGAEjYASMgBEwAkbACBgBI2AEBkHAhH8Q2P1RI2AE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MAMIfD73/8++/znP5997nOfy77xjW9kf/vb37IHP/jB2WabbZY99alPzbbccsvsjne8Y+WI/vGPf2SXXHJJ9vGPfzy7/PLLs5/85CfZXe9612yTTTbJdt1112yvvfbKVl111Uao/PWvf83OPffc7Jxzzln6Ln646aabZk960pOy/fffP7vf/e6X3eY2tyl93z//+c/s4osvzj760Y9mF154YfaLX/xiaX8e97jHZfvss0923/vet1F/9NB///vf7Oyzz85OPvnk7Otf/3r+vhe84AXZy1/+8my55ZZr9a5xHgbbvffeO/ve975X+ZpHPepR2RZbbJHPIfNQhdc4/an7LXPAnL361a/OXvGKV9Q9nq+dJuOLL7r00kuzxz72sbXvLnvgD3/4Q/axj30se/rTn56ttNJKI79HP5z0+8bukF9gBIyAEVgwBEz4F2zCPVwjYASMgBG4NQKQ9Pe85z3Za1/72uymm27K7nGPe2SPfOQjc/IKYbnyyivzH+" id="57" name="Google Shape;57;p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/wAAAJ2CAYAAADi/YnxAAAAAXNSR0IArs4c6QAAIABJREFUeF7s3Qf0FPW9//83XUQkQIgVBW8MGq8KKgTFYAwClhALWBAbgggWIpoTiUQNMVjwKhYsKJZQBBURDURF7zUaEYgQwJgQwy8BsYuAiIAU4X9en/xnz3yHLbO7M7uz333OOZ5Ev9M+j8/szOf9qXV27Nixw9gQQAABBBBAAAEEEEAAAQQQQKBWCdQh4K9V+UliEEAAAQQQQAABBBBAAAEEEHACBPw8CAgggAACCCCAAAIIIIAAAgjUQgEC/lqYqSQJAQQQQAABBBBAAAEEEEAAAQJ+ngEEEEAAAQQQQAABBBBAAAEEaqEAAX8tzFSShAACCCCAAAIIIIAAAggggAABP88AAggggAACCCCAAAIIIIAAArVQgIC/FmYqSUIAAQQQQAABBBBAAAEEEECAgJ9nAAEEEEAAAQQQQAABBBBAAIFaKEDAXwszlSQhgAACCCCAAAIIIIAAAgggQMDPM4A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eQYQQAABBBBAAAEEEEAAAQQQqIUCBPy1MFNJEgIIIIAAAggggAACCCCAAAIE/DwDCCCAAAIIIIAAAggggAACCNRCgYoI+L/55hv717/+Ze+8844tW7bM1q1bZ9u2bXPZUb9+fWvWrJkdeOCBdsQRR9h+++1ndevWLTqrdM3333/f/vKXv9j/+3//z11z69at7rw6/+67725t2rSx9u3bu2s3aNCg6Gv6T/Dll1/a3/72N1uyZIl9/vnn9tVXX9n27dtT199tt91s3333tcMPP9wOOugga9y4cVHXX7t2rS1atMgZ6/9v2LAhdb4mTZpY8+bN7b//+7+tQ4cO7v/Hsf31r3+1iRMnpk7do0cPO+GEEwq61OTJk52dtl122cUGDhzong3/pjy977777IsvvnD/uZjrFXSTHIRAQOCVV16x2bNnu//6rW99yy6//HL3fqvkrbb/zoLpyyev6tSpY3q/Kq+/+93v2pFHHmnf+c53TP+9Nm0rV6608ePH29dff+2Sdf7559uhhx5aVBL9v5WiTvT/H5zpOxHFuTlHPAKbN2+2v//97+5b/8EHH9QoJ6lMpnenfldRlg3jSQlnRQABBOIVSHTAr8LBa6+9ZnPmzEkVFHJxqOB08sknu0C4kEKTgvo333zTXn31Vdu4cWOuy7m/68PSqVMn69mzpwsuC90U0Kty4YUXXrCPPvrIduzYEepUqoA47LDD7KSTTso7GP/0009txowZ9u9//zvU9WSqioY+ffrYXnvtFer+wu5UbQG/AgU93yqMyJQNgUoL+PWOeu+992zx4sV24oknpn3/EfCHf671fv3+979vZ555pu26667hD0z4ngT8O2eQvveqYP/www/dt7tcWyV+hxTov/TSSzZ//vxUQ0wuPzWSqGyo720UjUK5rlfKv6usrDJr27ZtXQMQGwIIIBAUSGTAr0Lku+++a0899ZSrsc13U6FJAX/v3r2tUaNGoQ/Xh/eJJ56wVatWhT7Gv6MKaAqEDznkkLwrG9Sir2sr8C50U8XDT3/6U1f5EKayQ4UNGXutLvlcVz0rVMD/4Q9/GOpaYc5dLQG/KpUU6OsDXa9evbS9D8J4sU/tE6ikgF89gVRZ+I9//MP2339/u/jiiwn4I3okDzjgALvwwguL7rkV0e0UfRoC/pqEH3/8sfv2qsyhskq/fv2KNs73BJX6HVKPvN/97nfOrpBNFWpnn312rfhtqdJIvVBnzpzpGqii6DlTiCnHIIBA8gUSF/Ar2P/Tn/5kL774YqrbvhhVI6su9Po4qnCpbpDaPvvsM1u6dKlrYQpWDqgrl16AYbq7Zwp+1SVMXQ8PPvhg19VSm7q7a4jBW2+9ZWoh97fE6z7VDf3HP/5x6FpkdUWbMGFCqmu599gogG/Xrp2rQGjdunWq8kIfPBWg0l1fgbhaCxSIZ9vUKvfYY4/V6MWge1ervWqJ99lnH3f/+qDow7p8+XJTIcUbVqBz61pnnXWWG9YQxVYtAb8/nXQjjeLJqT3nqKSA3z9sRu9mAv7/DA3Su/qcc86xhg0b5nww9f1SJa9aKoPfr6OOOspVWqtSsNK3UgT8xx57rLMvdJOzygxx96xQBfujjz5qK1ascLdaroC/Er9DmzZtcsF+sGFE5TRVkuk95PWyXL16tSsnqazmDcf0ng0NnVHjTKX/tuL4XRX6++E4BBBItkDiAn4F7qr59sboq6VaXZROO+20rN3VFYiqokDjX/0v986dO9vpp5+etRU6XfDbokULO+OMM9z4/Gyt5Qr4n3/+eTe3gLdp/+7du1u3bt1ytn6vWbPGHn74YdPHydv0wVLQrgJfrrkBdJxa2dQjwttUYBkwYEDGwk+wwKHjVLGg9GYbn68WvenTp9e4luYyuPTSS61Vq1ZFP+mlDviLvuECT1CJBa0Ck8phtViAgP8/mRscspCt8iPT46Bv1ssvv+x6/ngVyHqPDxo0yPbee++Kf4riCEyCY/grpXWTgL/wxzmY5xrCqcA9WzlNv60//vGPrkedv1ypyjT1hqzkLY7fVSV7cO8IIJBZIFEBv1qQFfx6LR0KnNVarsA57JirYIWBWlkuuugiV3OfbgsG3IUMB9AEfxpP5i+sqfX7ggsuyDqeSh8i1Vb/85//TN2aehGoK2c+AXS666tXwHnnnZe2Bls13mph8CpG9LFUYSnM/AO61pNPPul6VHjbj370Izc2rtiNgL9YQY5HoHQCBPzRBfw6k96tkyZNcpO1elttmUg0jsCEgL+433qlVTyry7rKh15Xfo3JV6+isPPfqOv7008/7X5n2nTcJZdcEqoHaHHS8R0dx+8qvrvlzAggUE6BxAT86Qo7xx13nAskw4xH9xDVOvKHP/zBBd/eptnlNUYu2H1L13zmmWdswYIFqX0L7eql6/7v//6va6XxWmjULV6zw3vDD4IZvXDhQtebwdu/ZcuW7gOk3gX5burqpiBevRW0qaJDrfzqnh/c/AUl9SDQR/O//uu/Ql9ScxyMGzfONO+ANqVT911sV0gC/tBZwI4IlF2AgD/agF9n03wIqgT2ghKNN1ZlLF2Pd37cCfiLewVUWsAfDG67du1qP/nJT0IjBMuYhZR9Ql+sRDsS8JcImssgUAsEEhPwa4z4I488Ylu2bHGsaulWV/GmTZvmzayu5w899FCqm7wCbp1rzz33rHEuzYSv/bzZ+Iu5pk4cDLpVUaEx7qpECG7aV7XVGr+vTT0C+vbtW9RSRVqeRsvaeYXFTC3v/oJ6IUt/6fy6jq6nLZNvvhlHwJ+vGPsjUD4BAv7oA34twfrggw+mKlMLGR5Qvici85XjCEwI+IvL6UoL+IPlg0KGcGjeI7Xye5smOdbcD5W6xfG7qlQL7hsBBLILJCbgV0u7Ji7yNtXcqga30E2t/ApINf5fk+5pHGRwPLz20diuqK6p8wSDbg0l6N+//07XDrtfPulXxYUm4lMAromAlPZ0ExZqRtfXX3/dnbrQSeNU2Pq///s/dy2dQ5NUqaW/mK3UAX++y4VpfxUYtOav5k7wxgPKWJMGaWlEVe6kmwch7Frd2SZw0jwVmujpjTfecP+rySPVO0TDXVRx873vfc+OPvpoV7GVT68YLXGkNM2bN89NQqmhHt45NY+ECkTKY3/hIlNFkb8Q7qVFQ3X0zKlST5VFmvdBQ06OP/74tGvMq8Ju0aJFbskqOatyzNv0vMm3Y8eO1qFDh6zDUPzm/udc6VP3Tjl6+agKN7kdc8wx7rfjf1d4S88pbUqDjpevDLSvJugMMxwmzG8jzKR96Yx1buWdejZpPhH1vtF9Kx177LFH2nSFuZ/gPsHfaKZz+AvjmX5nehb0HtQ96xnxXPV8aJiRenjp3vPZ9OxoGVd1i9d19Rv11rpX8KxnWf8bdohYmGtHMYbfu06hAb//N+z/zejdpJ5jmstGz2o+q9bonqL6LcYRmJQ64Nf7V8Pv/vznP7v3gN6/2vQsqXv5fvvt595Leg+n65ERvN90z1au73Gx+RHFd0jvlU8++cTNmaRlhPWukY0c9NtVmUeTBuf7Hcr1WwsORSxkuIueQzUsKX/0zlcZM1fAH1d6dV5N2qlyr96Dmow5jGO6OZjS2eWqLNTzq2treKbeGd4QT70zNHmzli8M887wfxO8a+qbrWGu+pvOq++23ukanpvvOz3Xc8HfEUAgnEAiAv7g2KyoWoyzEQSvqQ/V4MGD7dvf/nY4uQx7hU2Lv4IjW0+Aom4mw8HBoQSFDmOI+t6SGvArMJk1a5a9+eabNVYpSJd+FXr0kdREkf4gsNiCloI4PTOacyLbFnaSS50j7PKX3nKT+o2MHz/eLeMYNuCXRaalH4OVeio4Ko3q1uxf+SJTehXMqtCnwmW6AC5dwK/zTpkyJaujZns+99xzXeFVv2e1CKlAlumeVNhXhZcK+sVuhQT86kWkysu5c+dmfT41VEi9iLTKSaFbVAG/Vj3JtQSq8lQVWBrWlWvy0jD55KVZFZMyU6E2ii3KgD/fLv2ZJqtNly79jvWbC7MOedS/xUoP+NUTT/Mr5Hr/yl2Vv5oQThPh+iteiwn4o8qPYr9DCgz1u33//fcj+w6F/Q3q2ur9ojRoK2YIZD7XjCO9/iVNs33r9PxoWM+ZZ56ZGjJZbMCvykFVwKvxwr/qUqHvjGDAr2+yvvmqwAhumiRRv418GiTC5hX7IYBAdoFEBPz6mKp7u9eSp5pyjX2PqtUsHYFqqDUO3aulV+2jJvfLVbAM80D5W9C1v17Wqvn3trgqG8Lcm/ZR4UFp11h8bV6QqO5t+oiWa0tiwK9gf9q0aaZKkny24DrahRa0Mi1TmeteFITqedZvKd2m86oVXWnzeipkO6daQ37wgx84h7ABvwIq/b68uR7851ehWBVs3vOWbrWKXGn0nt1evXqlbaUJBvyaAFS9UrwhPNnOrx4IKpiokB9cAirdcVGtVpFvwK/5SdRqG/b51HOh+TYKDXajCPhVMaJ3fph8kHWulVb0HtO4d7WWhd30bVHQL79it6gC/nTz2GTr6aaWs2effdblfZgKMu/3okoU/WYyzQsQx2+xkgP+dKv45Hpm0i1ZW2jAH2V+FPodUnrVq0FD+YLLR2azUMWwJi8OO7FetnPpGVeFsHpYeJsqMbWCk94pUfbaiTO9+i08/vjjeTmq5VyOen8XE/ArCNe70pv4MNdz7L0z1CiUaYlQ/zdBDWbKJ/+qU941ss0rFeY+2AcBBIoTSETAr+6XWofeK7SoBUItZnFuwWsqmNELLYpNXaRUK+xtwcllgpUNCg41cV6YdZujuD+dI7iagf8DqkKwXvCa06CUk0UlMeBXi5ueTS8oVuvgKaec4gowXoWUgtq3337bdWHzgphsvTbyGTuZbplKFW7UNU5rTit/VABQV1MVKPVseVu2FpBgIVb3q/OeeOKJLhjUv6ugqYko1f092BIQpoXfuw/tqyUfdX79xjUcQfNnqCulrqP7VyFEXTa9Aob2VZd/pdGrhFOFoJaffPHFF2u0tGlFC83RoaDbv/kLt7qO/lE61NLZs2dPNwRDvYm8Lv7qxaF70abfooYOqJu8rq97VXd/XcPr2vvcc8/VuI8oVqvIN+BXIVem+sd7NtWCr3tWWvRcqvXfH1xH1cpS6Bh+L490jxoyovejN1GpnjkZ6JnzvgfZCooqwKqy2Ku81LnloGVR9V7Vb1T5pQKoluXyP8t6DjTcqpgeD7peFAG/7lG/NaXdS3e2SqR0E84qPRpeol41OlbPe6Z3U6ZlY+P6LVZqwB9cScd7F6gSSpWW+v0pL/Te1XtJ72Ev/zLNAp/Psnxx5Yee23y+Q2rRV1d4//ct+I7O5BBlS3ymyg/9zjWEsX379qnffTFlpbjSm+7+NfRBldHyVDr0zKlHn5Z79vco0bsyGHTn87vS91PfWX8FtvfOkJv3bdO7UsPdNJm1180/21LT6SqBlQ5VVqocqWM1ZEvfbvXGi6JRrZi85VgEqlUgEQG/Xi56uXlbIWOz8s1AFf5eeOGFWK6pYEofRy94CI7LDnbbzDZuO990hd0/TMuxN05ZXRPVrUwz+cf5sg7behg2jd5+mcZF5hrD73X/9pYgVGCgipl08yLoWvpQKvjwPtKZeo2ELWgFJ59Uq5F6YahyKl2XuHQtfumWZ9R+mutB4y+15TqvxtIHu+WHDfjDLJ0UnM8i1xCTYMFFlR5aylIFvkwBf5hKkOCyTTpGBSK1rCh4DG7B/M41ZjLMc5tvwO9VkGi8uyox0lXQKRjRUAyvp4UqMoYMGeKGZRSzFRPwZ2v50+9ODlrxJNs3QfuphVtzT3jPsb4dqkDI1Nqnwq4q8LzAJYo8KzTgV4C0fv1613Kq75G/sk6/b+WnAvh0W7AiUkMkzj777IwrpSi9KuzrWtoyvRPj+i3mE5iEfSbDtJiHPVcmD/9967el3npqkEi3BZ/bTO+lfAL+uPJD9x/2OxSs9JCVHNQwkO47lK73mMx0TBQNCOodpN9wui7jXr7oG60VilRu0XchWBmc7bmIK73BHgqy07dOw//SlauC37l0FZ/5/K6CvxeVZzTXSiabYI+OTEtcB8ttKk9oSWjZsyGAQHIEEhHwB19EpZg5Nc4Jf4Iv4WChMviCVO2uCqrl2FTzqmAuTBcvfaBUW68CtSZMy3cCqFzpS1rAHyyYqcX5pJNOypoMDedQF1utLqEKEuVrsIIgbEFLEyvqfN6mVjk9K9nGvwULK+kKCcEKpzDLX6pS7ve//32q9SpswJ+rNVlBjwJHVSpoC3b1z4QdLAinm7E5GIipsKn9MhVE1FVVY0T9XcNzVT5OnTrVtRprK2TFi2D6Cgn4M00M6j93cKJOLdlZbMt2oQG/8kHBqVqVMm3B8bqaeFWFSP+zH1xlJVfXf+9a/oqdXM9ErneW/h62m3SYc2kfpTFbt/tghV3Y1WWCFVTB32acv8V8ApOwTqUI+P3var2bVFGWbdlcTbqoSl/12FBPKVXOqtLVv4UN+OPMj3wCfv+7Vs9mpiFU/jQGKz9UcTpo0CA3eXIUmwzVIyvMOHRdT9fX+0bfunST6vrvKa70Bt9pKh+oojrb0NVcSxGG/V0Fh3HqGdbQrlxDOIMVi+mWuA6W28J8j6J4BjgHAgjkJ5DIgL+Q5VbyS7a5FqTZs2enDovymvkG/LmCCu8m8y1Y5prx1zuvfxZafezCjK1VjbQCYH1Ao2r1T3rAn6uFP+wzGCbgDxYKM3VbT3fN4BKXweEq/gkjwwbYwWUkwwT8KhyqdTxY4PXfsyYQ0koZ6u6nFhvtq+7/uSb1Cf7G0lUSBn8v6uqtQo4Kf+k2BVIaW6nulF4hMVchNUyAHva50H5hzhd8dwXnCEl3vSiWtAqet9CAP1c+6DrBvEjXEu/vGZZPQBGs2Cl2OFe+7+Vsz4MK4nr+1Tso028gOCQsnxVt/L99VRRoHg31wtEW528xbGBS6G8ln+PS7ZvpW+n/3eRq4Q97D2ED/jjzQ/ca5juk/fzPTD7foeBzGkdDjjfTvLqfK6DONZdFmElt40qvf0nAsBWNeg+qN4MaZlRZovdCly5dUj2Ywv6ulNeaj8bzCfvOCFY6pZtQO/htUaOIyoZsCCCQLIFEBvxhA+BiKAn40+vpg6DaYAVgCv4VPPqXRQsepVpqVZZkCqLyyaPgh0OteoVOqqUZ9TW0QluhXfqDhR39uwrJej698Xb5pM/bN0xBK7g8Vz5BiQqU6sKtwoA2f7AUnDBSrd3KvzBdLf2txGECfvVsUIAdxYRNQedgQSfdOyMYiKVrJc4WxAYDonR57X+PhK1gy/bM5Bvwh71m2IJhPs9zoQF/2CFM2c6vgqgmENM7Sls+E73qHafCr36H+R6bzqeYgF/dX9XKpmFTGqOrZy7X5GP+wEH5n09vDf/8Mvkem+nZCPNbjOP5C37DNc+G5vwoZNP7Ty2Twe9YMGhVfimfNBZZ+ZYrr9LdS9iAv5B06Jgw+aH9wnyHgt+LMO9Q776D36F8ji0k7bqe5ofRO8GrQM62soq+e+r279/iTK+/N1hUw6rC/q783+58V8EKzkkVbBzzP0dhKvkLyVuOQQCB4gUSEfAHXyjlCPjDtJKF5Q6+hIMfuuCEgWELwPkWLMMGA7nSpVp0b/1hBdHBWd0V/KprWrEt/UmctC84eY9n5c1voBZpdRVUq2WYoDlsQSu45nC+z6c/WPIH58GKhHyGk/jzJ0zAH0UXd/+zqYonPX8q0C1dujS1PJP2CRPwh0lr2CDWu69yB/xhjcMWDHO9C/x/D2uVa66MTNfMdv5gwTyf+w7uG9Yw0zWC6VPQqUlng5OwqpJC82aoZ4I3Xl/vEVWIacWAsOtTB1eBKSbthfZsy/e3GMfzF2elvWeabnJE72/63qnXl97/+YwTjyPgzzc/wn6Hgt+LYp61KObLyOf6ah3X91ut/+l6LqZbsSSu9AbzPKqJmsP8roKVo2F6WPmdc1Ughak4yiff2BcBBOIRSETAHwxuwgbAxZDEOY4+eO5g62xwGcKwSwLqA6bAe8uWLRmTHqZluxi3dGPnss1In8+1khjw6/5VIaW12L0Za9OlSS09GrOpsbd6frPNbxDmA1lsF2x/YViT8qjrrpbMCX688+l+5/+dxhXwez1M1FKj4F4FMHVnVKVTtuUDwwT8YSoSwwaxBPzm5l5YsmSJo8hWmI8j4M+38jPbe8j/+8jnfeXtm++kfRrfreUh9Rv1Vr/IZ5lAv3sh9+s/JltFYpS/xTCBSb5pKUXAr3tSMK3eJN4kp5nuU70D1GNKrf+aeT3TkIxCA/4o8yNswB/Mt3zzyL9/voFmMdcKHqvfmebuUGWZf8hicEx6XOkN9naIqowb5ncVfN7yrXgJvt+Cq06FKc9EmZecCwEEChNIRMAfrFXNp3tmYck2tw60JtfxuquHDbrDXC/YAhMsVAXHkEbVvUv35i8MRtXCH0yzCh6amE5j3VR7rC0Kv6QG/EqflmfT8mbqKhhcoi7oo26fmkBMwXS6Xg9hPpBRBvz+5yBMASHTM+4/NuqA3yuQyTifdZ69eyXgb5b11VRMvmc6cW0J+PPt4hr0yDfg1/F6h2oZPq1E4HU7zrYihP+aUQb86cZVx/FbjOP5K1XAL3tV9qqlWPkV5v2kse7qtZFuYsx8A/448qMcAX+YIVJhylfF7KMJWR999NHUSjrB336UAb8/vcF3RCUH/MF7D1OeKSbPOBYBBKIRSETArxZrvYS99UGLLYCJRl0mVTBSq6u61Gt8nn+29OAkZMW28njZETxvurQEl3sLO4FLmCzPFfBrZlu1yqkAo3vzT9oU5vzePsGZoovtFhssgOjfw7TIhglGihnDHzy/JlJS90AZanK3bK3+mZaXC/OBLDbg14SUKhBr8+dNru552Z4B/3KTUQb8YVrQ1Fqm36gqAzXeWc/uk08+mVr6koC/ugP+qArQ+bwDvX0LCfh1rCpL9Qx7y37qv4WZPTvTcJ1C7j14TFy/xUoP+D0nfbsVNGoeBX0Hsk0Upwqc/v377xT05xPwx5UfhQb8xXyTi3k+1bti2rRprpeXWug1GWxwGdaw5w+ufuMf1lLM9zHb9YNDkKJ6X4X5XRXbwq/JdO+7777UELrgMxCmPBM2b9gPAQTiE0hEwK/kBWvrw84imokm+FLXOLu+ffvW6Gan1kTNEO5txV5T5wkuY5JpiRK1kGs5PK91J91yJ4Vke66A3z8DbbE9APw9GaKYoC3JLfzp8sI/weGiRYtcF3R/t/NMQx3CfCD9wbWuXVvH8CvoUUFOvwdvUw8J9RhRgU4tZFpJQIVnfxfZMAWzQrqSh2219u6VMfzl6dIf7CUVRQ+jQt63OqbQgF/HrlmzxvU0U+DobbmW6/K/w6OoHPeuG+dvMUxgkq9/KVv4M92bKny1PKQqgPVe17Pg3zQ/gyYu9Tc2hA3448yPsAF/cNLCfCaPzTc/s+0fXEq2mIqH4BBS/7C2uNJbzjH8wUlK8x1aketbG6Y8E+WzwLkQQKAwgcQE/ME1lcOuLZwu2Rrvq1nKvbXlM7Wga2ywClteF70wrSvZmPVS/93vfmf6oGjLNrZ9/fr1Nm7cuNSa3wpyiqm19u4rV8DvX8pKx/zoRz+yk08+uaCnJ+o1yCst4A+iqfCnLp+vvfZaqiLniCOOcBN4+bcwH8hiZukPtiZENUt/pl4D/rSFmWXev39wCUGNfdUEkLnWBw5WiNDCX10t/MFl+6IcFpXvy7CYgF/XUgu/Kn+9ykJ9N3r27Gk//vGP096K/x2ufc877zzrzvKFAAAgAElEQVTXi63YLc7fYm0N+IPmKnNovL8qcrSlqwgPG/DHmR9hA/5gxVq+47+LfSa944OBeLqKlLDXCk6a7G/hjyu9waBbZc3LLrvM9VrLtak3iRpXVLmnysDu3bunjgv7uypmln7/qiC612yz9BfbiJTLgr8jgEDhAokJ+FWbrYnRNLGKt2mNdwWjudbk9ic/3djITB8H7fvss8/avHnzUqfQ7KkKOPw18mF4011XNakDBw50L+p025///Gc3Dt5r5VeQo9YAfQwK3XIF/MGKlUIrObR0nyosVq1a5W41ioJA0gJ+FTIUvKsQpyD6oosuyrnEXLZg28vTMAF/sFCYz/rHwYKiv1VGz5qeOT172tR6rmEduQLs4P1E1aX/1VdftRdeeMHdSz7BS7DiioC/ugJ+PS/+Hlp6dnr37m2dOnUq9NVZ8HHFBvzpWnLTzSDu3WDw962VQhT0h10lJFNC4/wthg1M8smEuFv4lS96z6gCX3P+aCjR2WefnfMWcwVIYQP+OPNDiQjzHQquw66VJ/QdVM/FUm7BIYR61tXrTRXq+WzB718wQI0zvf5vVthhnMHhn8HW+bC/K+W1liL1ypphe7MGPdL1KArzHOWTR+yLAALxCCQm4Ffygi3umvlcS2mppSPserfB1hK9WPWRVpf+dJvGJ6mV3wtctY9m2tUxYYN+TaqjCZhUAPFeqGFa7PURU48AzbzvbQrsVIOqls58tnSz0KarbU1XsaKPiAqMuYI+737SFVCL6SmQLhDWfyum216uig+dP1eX72DXvzD3E2ad+7AfyOCwFNXs6/eQrQIs+EylK1ho7KlaobwJF8OcVxVxqpDzjokq4PcX2jXB4cUXX+xaMbJtwR48mZ6VXPmb7hp06Q//1glrVUg+6C5ynT8Y+IatMPV6V+k50moaBx98sJ144olZV9bIplJswK9zq0u/vkNey7D+W6ZAPjhPjL41miAu0zfOu3evglvDZ1Rw17dGk/Z5ywHG+VsMG5iEf/p2HgZY6BKDma4ZXM5Mz9egQYNMvUmybf6AP907LWzAH2d+6P7DfoeCww/DNoqoPKeelnruVBbp2LGjqREnbFkuaKyynea88L5BOqeCfg2HDNsoFCwfpmsMiiu9wcaWMMsZB8vEwSEVYX9XwQaasA09YYaohn2O8vltsy8CCEQvkKiAX8nTckUvvfRSKnDWi1xjeU877bSsH1pNpqZj1SLrn0U908Rpfkp1D37sscdqLNeiF+IZZ5zhxhJn+5iooDZjxgw3e7u3aX8FUd26dcv5IUo3hlOFhGOPPda0/Emm3gH+4FsBnLqSe2s7e3/L1L0q+BHR/hojraBdy8plW1JO6X3++efdXAVe5YYKjuqZoCCwmC1pLfzBgnWuWbTTrV6QriY9+IEcMGBA2tmc165daw899FBqfK8K9iqg66Of7plUsK8eKyqweHmTrlARrBTQefv06WMdOnRIe15NpjlhwoQav4+oAv5gS73Sdvrpp2csFKrg8sQTT6Qm+PSeN1r4y9vCn21llbgC/mDrk56Ftm3buh5a+q2m2/SbVtCgd2a2Zyef91gUAb+uF+zxla0VMxiUhHk3/elPf7IXX3wxNXQg2Csrzt9i2MAkH/e4W/h1L0FntSirJ0m61Ve0vyp8NQGx0qstXc+sYMCv4RiqcA++0+PMj3QBf6bvUPA7qGNzOaghRY0Z/mGV2RpewuR7ugYSVR4cdthhbghMtgYLlQ9Vga45m7yJdvXd07xOweEwcaU32Nii/FYFiO49Xe8c3YcMvcms05Xngr+rc889N2PFX/D3ovlxVEmWaViBKlTVMOANec3UiEXAH+bpZR8Eyi+QuIBfL8Xf//73Nnfu3FTQIia92FVAUVCiQp2CUgU1+qBoTNY777yTmrHbYw1bE639FcBqTLp/jVb9dwX++rjpmppXQJtahtT6q1ZPBc/+CoZcL/F0WR78OHr7KM0qSOuDpP/1AmpdX5UUqmTINFO8Pg4KDnXv6WrUgzXd3jX1UlfvAlmr5V/HamypPjr6R/fqBZM6JmzrUphHPWkBf7pCuAp6Xbp0ca0VKmDIR8+sKkJUmNAz4T0PmSpCghMQtW7d2gW5TZs2NXWZ9PcsSTe+V0G8KpN0nAoKKkCql4g+6P5Kn0yzRCtdwUour+Ck8+q+9RwruFaaFIgEVyOIKuAPtnrouirAqSeD7sPz1czYeifIQ+kNbtpfQb9/KyTQzNWqHLxuNU/a5588Tvl2zDHHuDXI9Uzq2fOCokLyQc5h8iJdhamurUK0niNVmOp9pUKrvhOqFNY7zNuKmSvGO0dUAX+mHl/pKlPT9bLSb0Xv++OPPz71btJvRd3R1QNN7+9sPdDi/C2WIuBXJbneicVsGkqhcoMXgKXrTaTvoir0tZ++s9oUnOl7rAoVr5dGprkYgvNP6Buq51UztysP9czq+nHmh1fmUUDptZhn+w5lahRRzxg1yMhB3z39FlRJosoKf1kqTGt2mHxL93vXcbLWN0nlFv3j5YvKZ5rhX99F/4S6OiZbY1Bc6U13/3qeTjnlFFfpr3emfrMqI/ifJd1vuiGuwbkNVF5VhZTea3qu/JPdBisQdE79XT1o1TtIgb/yUGUZ5Z+WofR/94tZdShM3rIPAgjEK5C4gF/J1UtHtbGaJCz4kg7DoZe/ukOqu1fYbvk6r9ZaV9Dv1UqHuZZ/H708FWRnainNdj7VQGtiFXUHzLXOe7bzeIU+FSA0PjvTpoKfKknUTTtdABUm7fqoqiuputRFsSUx4E9XsA6T1mw2wQn5/OcLzjaufAq2zIW5vgqumixQBa1MW6ZKn3T769lW90dv+ElUAb/Sp7HY6pkTdtPvW2NI1TXbq+BIt8xRIYFmmCDTf5/VHPAHxyr7XfzruxeSDzpX2LxQMPn444+HWh/df48qHGs8cr7Dp4LPaVQBv877/vvv2yOPPFIjWDrqqKNcIT7YChhmybZ0v6lMPYXi/C2WIuAP+/7Itl+6uWjSBX9hrpVtaKB/EjX/uZTH6qGiIDrO/NA18/kOaX99L1ReyLYUbTqXXC3JYSz9+ygg1Xj0Qstp+n6oJ2OvXr2yznsRV3oLeV+p8lLl2WDvy+AQQr+Tgv7gssuZGpey5YG89H3VOyhd709a+PN9gtkfgfIIJDLg9yhUO6slu9RC4W9VzkalQES1zqqxLGSsmAI8tdJqIjGvK1OurFGtrCaLUpDt1SznOibT31XpoCBCL9F8An9d12vdyRboB6+rbuNK69tvvx36enLVuFcV6nONZ8zHIYkBv+5fz4TyREFpmAoojYlVsK2a+3Rbugkevf3SfaT1N/XkUIuqf4xvunOHHQKjY3UfavXUbyzYs8V/bv2mVNhQwVeVcNqiCvg931mzZtmbb76Z8xn0/741fGH+/PnuftItNVRIoBk2yPR8qjngT9di5Ln4x5oWkg86Tz55ofeYhlb5hxplevd4vxEVYMPMkp3rHRZlwK/fpJ4pDdHytmzzwSj40ntJE7yFCcS8FkBVLKbb9K6L47dYyQG/nFSxqOdR3+dcm/JLrbFqOc3U9T9TS7XO7a8siys/vPe/en7oWQuWrzJ9h1Qm04oSYYJtlRPUE07D2rINE8zlme7vetb1vdBzn+3bFTxWvcZOPfXUnEM1vePiSq8qLTQ0TRV82TYZ6llSD7ZMz1KmivtMS3bm07ikin7lX6aeorp3Av5CnmCOQaD0AokO+D0OdS1WYKK1btW1V93s/F0TFeCqAKOXkrq+FxLoB+kVbKuQouBfXcJUqPOP/VL3a9Vcq2JB1870Mi40S3UtBXl6mSrQ8l9fBVa9zBX8qBVBLez6QBeTbn0ENK5Vrf76mKv11F+A1PUUyKqm1+sqW2jaMh2X1IDfu189d2rVVOWIPtgKeLTJXYGDWoc6d+7s/jdXXuj50odaXYzV0uJV7ug8qpX/9re/vROTCn9qYdc9rFixIvU7UAFTvwH1atFwg3wrYZT3+m1ptQoVaJXvun/dgyqyFLypwBZmyb0w+2TKf11bwYuee/3m9Rv3nnWZ6l7UY8Gz9c88nG5ywkICzXyCTKWjmgN+pV+9g1QJpOdH7wxv03tJ40OVL4Xkg86Tb17oedH3QZVAS5cuddf1Kuj0ftYQHLWcqnUv399ItnddlAG/rqP3isaB673vbblWfNG7Se8lvRuKfTfpmlH/Fis94JeJ3tF67+o9qf/VO8p7b6snoZ4vfRsV5Oaae0fnUyWV5ivSs+p9S/TfNXePgiz/FnV+eOcu5DvklY001Etlo2IdiilHePeyaNEi05hzvYP0W/A273ev74byReWksBP8+Y30/EadXr2vVJGkHnx+R33fVLZTuU5DpHI14Og8GmKqIQAaBuJ/52WbBFfPn4ZfeOUZr7ynZ3evvfZy70m9x3Ot/kHAX8wTzLEIlE6gIgL+0nFwJQQQyCTgH7OdrkUdOQQQQAABBBBAAAEEEEiWAAF/svKDu0EgdgF145wzZ45r7dASeFqdIVcPleBEU/4W3NhvmAsggAACCCCAAAIIIIBAQQIE/AWxcRAClSvgX+5JY/S0tvTee++dNUHBLrnplsGrXBHuHAEEEEAAAQQQQACB2ilAwF8785VUIZBRQGMdNRP4li1b3D7ZlifS3zVGU+vxemOKw1YSkAUIIIAAAggggAACCCBQXgEC/vL6c3UESi6Qbr3v4FrA3trlmsRRE0v5Z0LWxISnn3563pMflTyhXBABBBBAAAEEEEAAgSoXIOCv8geA5FenQCFrAUsq29rS1SlJqhFAAAEEEEAAAQQQSK4AAX9y84Y7QyBWgbBrAesmNKnf8ccf79YEzjXBX6w3zckRQAABBBBAAAEEEEAgtAABf2gqdkSg9gmo6/7777/v1pbOtKay1i/W+tJh1paufUKkCAEEEEAAAQQQQACByhUg4K/cvOPOEUAAAQQQQAABBBBAAAEEEMgoQMDPw4E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y/QMbN682WbOnGnjx4+3OXPmWIMGDaxbt242ZMgQO+6446xu3bpp72zFihV277332qxZs+zdd9+1Dh062FlnnWUDBgywVq1apT2m0GuViYbLIoAAAggggAACCCCAAAIIRCBAwB8BYr6n2LBhg40YMcLuvvtua9q0qbVv396dYvHixbZ+/Xq77rrr3D9NmjSpcWr9ffDgwTZ//nxr166dtW7d2pYtW2bvvfee9ejRw8aOHWsHHnhgjWMU7I8ePdpuuOGG1LW2bt1q8+bNc/9+8803u3PWr18/32SwPwIIIIAAAggggAACCCCAQIIFCPhLnDk7duxwrfqDBg2yU0891e677z7bZ5993F38+9//tqFDh9rrr79uEydOdH/3tlWrVtmll15qr7zyio0ZM8YuvPBCF6Sr8uD222+3kSNH2hVXXOGC+8aNG6eOmzp1qrtW165d3bX2339/0z0sWLDArrzySvvkk09s8uTJ1qVLlxJLcDkEEEAAAQQQQAABBBBAAIE4BQj449RNc+7PP//czj//fFuyZInNmDHDOnXqVGOvl19+2bXWX3bZZXbHHXfYLrvs4v4+ffp06927t6sQUFDfqFGj1HFffvmlC951rP+ca9eudV391Zqf7lqzZ8+2Pn36WP/+/Xc6Z4lZuBwCCCCAAAIIIIAAAggggEDEAgT8EYPmOp3G4N94441ut3vuuceaNWtW4xCN5z/22GPt7LPPtoceesh2331327Jliw0fPty17CtI7969+06XmTBhgmv1v/POO23YsGHu7wsXLrRevXrZCSec4Fr31YXfv6nXwLnnnmsbN260J554wrX+syGAAAIIIIAAAggggAACCNQOAQL+BOWjv7v/9ddf7yoG6tWrZ2qpV6+AlStX2lNPPWUHHXTQTnftVRSo278qBtSt/8knn7RzzjnHnUf/1KlTp8ZxmzZtcpUD48aNszfeeINu/Ql6FrgVBBBAAAEEEEAAAQQQQKBYAQL+YgUjOl5B/eOPP26//e1v3cR7jz32mB188MHu7JqUTy3x2jK1xGvGfvUK2HPPPd2Y/JYtW7rA/+qrr67R6h+83ZtuuslN6Ddp0iTr169fRKnhNAgggAACCCCAAAIIIIAAAuUWIOAvcw54gbrG9Gs7+eST7a677qox2366YD542+n2CRPMh9mnzERcHgEEEEAAAQQQQAABBBBAoAABAv4C0KI85C9/+Yv98pe/tO3bt6eW2OvYsaMb39+5c2d3KQL+KMU5FwIIIIAAAggggAACCCBQHQIE/AnKZy2x98ADD9hvfvMb+/73v++W5lP3/qQG/JoUkA0BBBBAAAEEEEAAAQQQQCCzwJFHHlk2HgL+stGnv/DmzZvtF7/4hWvh92bc/+ijj1Lj6zU+f++9997pYK9SYN9993UVBc2bN3eT8Q0ePNgefPBB02R+6TavS//UqVPdHAD5bAT8+WixLwIIIIAAAggggAACCFSjAAF/NeZ6ljQrqD/vvPPcDPq33nqrqeWfWfp5SBBAAAEEEEAAAQQQQAABBPIRoIU/H60I9p01a5bddttt9sMf/tB13deye8FtwoQJduGFF6aW09u6dasNHz7czbo/e/Zs6969+07HeK35Xq8A7aAW+F69etkJJ5xg9913nzVt2rTGcV7PgS1btmSc/T+CJHMKBBBAAAEEEEAAAQQQQACBMggQ8JcY/e2337Y+ffpYixYtbMqUKda2bdsad/Dll1/alVdeaQr6n3nmGTvjjDPc36dPn269e/e2oUOH2ujRo61Ro0ap47xjXn75ZZsxY4Z16tTJ/U1L/Q0YMMDmzZtX4797B6ryQPfSv3//nc5ZYhYuhwACCCCAAAIIIIAAAgggELEAAX/EoLlOpzH6I0aMsDvuuMMuueQSGzVqlLVq1codtmrVKhd4/8///I+dfvrpbgy+/28ah//KK6+4ln51+VfQr+7+t99+u40cOdKN09ffGjdunLoNjc0fNGiQde3a1c0LcMABB9iOHTtswYIFrmJh5cqVpn30dzYEEEAAAQQQQAABBBBAAIHaI0DAX4a8/PTTT12w/fTTT7tu9u3bt3d3sXjxYlu/fr316NHDxo4d62bo929z5861IUOG2JIlS6xdu3bWunXr1FJ+mY5RhcDNN9/s/vGupSECavXXv+u/a2K/+vXrl0GCSyKAAAIIIIAAAggggAACCMQlQMAfl2yO8yoQf+6559yM+nPmzHF7d+nSxU3Od+qpp1qTJk3SnmHFihV27733muYC0Mz8HTp0sLPOOst13fd6AwQPVK+CmTNn2vjx4921GjRoYN26dXOVB8cdd5zVrVu3TApcFg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Sr8Lzblv/Rvvn0HdvxxUrbsXVjogTqNNjV6nxrP6u3x39b/bY/StS9cTMIIIAAAggggAACCCCAQBwCBPxxqFbZOXd8/YVtWTTRtn/+bkWkvO6321nDDudbnV2+VRH3y00igAACCCCAAAIIIIAAAoUIEPAXosYxNQQ2z73XBfvfbNloX3/xiW3btM52bN+eKKU6deta/cbNbJdv7Wn1Gu5qCvobHX1lou6Rm0EAAQQQQAABBBBAAAEEohQg4I9SswrPpW78W9+Z5oL9rz5613bsSFagH8ySOnXq2m57t3NBf4P/7kP3/ip8ZkkyAggggAACCCCAAALVIkDAXy05HVM6N88ba9tX/cM2fPZv27phbUxXifa0DZo0tybfOcDqtjrIGnW+ItqTczYEEEAAAQQQQAABBBBAICECBPwJyYhKvY2vX/yFm6Bv3XuLEteNP5Opuvc327+DaSK/XU4cXan03DcCCCCAAAIIIIAAAgggkFWAgJ8HpCiBTb//Twv5F8sXFnWeUh/8rbZHuks27jW21JfmeggggAACCCCAAAIIIIBASQQI+EvCXHsvQsBfe/OWlCGAAAIIIIAAAggggEBlCxDwV3b+lf3uCfjLngXcAAIIIIAAAggggAACCCCQVoCAnwejKAEC/qL4OBgBBBBAAAEEEEAAAQQQiE2AgD822uo4MQF/deQzqUQAAQQQQAABBBBAAIHKEyDgr7w8S9QdE/AnKju4GQQQQAABBBBAAAEEEEAgJUDAz8NQlAABf1F8HIwAAggggAACCCCAAAIIxCZAwB8bbXWcmIC/OvKZVCKAAAIIIIAAAggggEDlCRDwV16eJeqOCfgTlR3cDAIIIIAAAggggAACCCCQEiDg52EoSoCAvyg+DkYAAQQQQAABBBBAAAEEYhMg4I+NtjpOTMBfHflMKhFAAAEEEEAAAQQQQKDyBAj4Ky/PEnXHBPyJyg5uBgEEEEAAAQQQQAABBBBICRDw8zAUJUDAXxQfByOAAAIIIIAAAggggAACsQkQ8MdGWx0nJuCvjnwmlQgggAACCCCAAAIIIFB5AgT8lZdnibpjAv5EZQc3gwACCCCAAAIIIIAAAgikBAj4eRiKEiDgL4qPgxFAAAEEEEAAAQQQQACB2AQI+GOjrY4TE/BXRz6TSgQQQAABBBBAAAEEEKg8AQL+ysuzRN0xAX+isoObQQABBBBAAAEEEEAAAQRSAgT8PAxFCRDwF8XHwQgggAACCCCAAAIIIIBAbAIE/LHRVseJCfirI59JJQIIIIAAAggggAACCFSeAAF/5eVZou6YgD9R2cHNIIAAAggggAACCCCAAAIpAQJ+HoaiBAj4i+LjYAQQQAABBBBAAAEEEEAgNgEC/thoq+PEBPzVkc+kEgEEEEAAAQQQQAABBCpPgIC/8vIsUXdMwJ+o7OBmEEAAAQQQQAABBBBAAIGUAAE/D0NRAgT8RfFxMAIIIIAAAggggAACCCAQmwABf2y01XFiAv7qyGdSiQACCCCAAAIIIIAAApUnQMBfeXmWqDsm4E9UdnAzCCCAAAIIIIAAAggggEBKgICfh6EoAQL+ovg4GAEEEEAAAQQQQAABBBCITYCAPzba6jgxAX915DOpRAABBBBAAAEEEEAAgcoTIOCvvDxL1B0T8CcqO7gZBBBAAAEEEEAAAQQQQCAlQMDPw1CUAAF/UXwcjAACCCCAAAIIIIAAAgjEJkDAHxttdZyYgL868plUIoAAAggggAACCCCAQOUJEPBXXp4l6o4J+BOVHdwMAggggAACCCCAAAIIIJASIODnYShKgIC/KD4ORgABBBBAAAEEEEAAAQRiEyDgj422Ok5MwF8d+UwqEUAAAQQQQAABBBBAoPIECPgrL88SdccE/BFQswMAACAASURBVInKDm4GAQQQQAABBBBAAAEEEEgJEPDzMBQlQMBfFB8HI4AAAggggAACCCCAAAKxCRDwx0ZbHScm4K+OfCaVCCCAAAIIIIAAAgggUHkCBPyVl2eJumMC/kRlBzeDAAIIIIAAAggggAACCKQECPh5GIoSIOAvio+DEUAAAQQQQAABBBBAAIHYBAj4Y6OtjhMT8FdHPpNKBBBAAAEEEEAAAQQQqDwBAv7Ky7NE3TEBf6Kyg5tBAAEEEEAAAQQQQAABBFICBPw8DEUJEPAXxcfBCCCAAAIIIIAAAggggEBsAgT8sdFWx4kJ+Ksjn0klAggggAACCCCAAAIIVJ4AAX/l5Vmi7piAP1HZwc0ggAACCCCAAAIIIIAAAikBAn4ehqIECPiL4uNgBBBAAAEEEEAAAQQQQCA2AQL+2Gir48QE/NWRz6QSAQQQQAABBBBAAAEEKk+AgL/y8ixRd0zAn6js4GYQQAABBBBAAAEEEEAAgZQAAX+ZHoYNGzbYc889ZxMnTrQ5c+bY+vXrrUOHDnbWWWfZgAEDrFWrVmnvbMWKFXbvvffarFmz7N133w11zObNm23mzJk2fvx4d60GDRpYt27dbMiQIXbcccdZ3bp1C1Yg4C+YjgMRQAABBBBAAAEEEEAAgVgFCPhj5U1/8k8//dSuvPJKe/rpp61p06bWvn17a9SokS1btszee+89O/zww+2BBx6wo48+usYJFi9ebIMHD7b58+dbu3btrHXr1qljevToYWPHjrUDDzywxjEK9kePHm033HBD6lpbt261efPmuX+/+eab3Tnr169fkAQBf0FsHIQAAggggAACCCCAAAIIxC5AwB87cc0LbNu2zW688UYXaF9yySU2atSoVGu+Wv1vv/12GzlypP30pz+1hx9+2L7zne+4E6xatcouvfRSe+WVV2zMmDF24YUXuiDdf8wVV1zhgvvGjRunLjp16lQbNGiQde3a1e677z7bf//9bceOHbZgwQJX6fDJJ5/Y5MmTrUuXLgVJEPAXxMZBCCCAAAIIIIAAAggggEDsAgT8sRPXvIBa8M8991z75ptvbMqUKda2bdsaO3z55ZcuEJ8wYYLNnj3bunfv7v4+ffp06927tw0dOtQF9eoR4G3eMS+//LLNmDHDOnXq5P60du1aNzxArfn+/+4dp/P36dPH+vfvv9M5w7IQ8IeVYj8EEEAAAQQQQAABBBBAoLQCBPyl9baFCxfasGHD7JBDDrE777yzRmu8dys33XST64I/adIk69evn23ZssWGDx/uWvb9lQD+W1cFgVr9dU6dX5uu1atXLzvhhBNc67668Ps39RpQ5cPGjRvtiSeecK3/+W4E/PmKsT8CCCCAAAIIIIAAAgggUBoBAv7SOIe+ilr+r7/+ervllltSAb9a6s8//3xbuXKlPfXUU3bQQQftdD5Nxnfssce6bv+qGFC3/ieffNLOOeccN4RA/9SpU6fGcZs2bXKVA+PGjbM33nijoG79BPyhs5YdEUAAAQQQQAABBBBAAIGSChDwl5Q798WWL19uffv2NXXT16R+6gngDQPQ0Zla4jVj/9lnn2177rmnG5PfsmVLF/hfffXVNVr9g3cQ7E2Q+w5r7kHAn68Y+yOAAAIIIIAAAggggAACpRGoyIB/+/bttm7dOiekbuqFzjBfGuLwV9EEfL/4xS/s/vvvt+uuu85N3qe0pQvmg2dNt0+YYD7MPtlSQMAfPn/ZEwEEEEAAAQQQQAABBBAopUCiA34FwL///e/t448/tssvv9waNmzoWrvVDf3ZZ591Th07drR77rnHOnfuXEq3yK+ltGrmfv1z6qmnum72e+yxh7sOAX/k3Pattke6kzbuNTb6k3NGBBBAAAEEEEAAAQQQQCABAokN+DWhnGar1zh0jV/XpHMK+EeMGGF33HGHa9nXOPXPPvvMfvCDH9jEiRN3WoM+Ab6hbmHNmjVu3L5a9k855ZTU8nnewQT8oRjz2omAPy8udkYAAQQQQAABBBBAAIEKFEhswP/II4/YwIED7Sc/+Ylde+21dswxx9iyZcvcOHVtWtKuXbt2bkz7ZZddZr/+9a9dy39wYrqk54m/x8KZZ57pxt3vs88+NW77o48+crP1a9P4/L333nunZHmVAvvuu6+r/GjevLnrJTB48GB78MEH3WR+6TavS//UqVNTtmHNtArA9z96zO3+xfKFYQ9LxH5ewP/3vfsn4n64CQQQQAABBBBAAAEEEKidAkce+Z/exeXYEhnwf/3113bNNde4ZeX8a9V7a9ErsL/11ltdi7/G8qtiQK396ZaeKwdq2GvOnTvXhgwZYkuWLHG9GUaNGrXT0nk6V1Jn6SfgD5vT7IcAAggggAACCCCAAALVKkDAH8j51atXuxbtNm3apJaYS7dcnQ7zlpZbsWJFanb6pD9IO3bssFdffdUuvvhiU3d+BfqDBg2yRo0apb31LVu22PDhw53F7NmzrXv37jvt57Xm33nnna6ngzYF5L169bITTjghbWWI13NA5880+38uSybtyyXE3xFAAAEEEEAAAQQQQACB8ggksoU/XcD/+eefu7H8//rXv2zatGl22GGHObFKDPhfe+01u/DCC239+vV277332jnnnGN169bN+gR4vRuGDh1qo0ePrlE5oCX81EPg5ZdfthkzZlinTp3cudQzYMCAATZv3rwa/927kCoP+vTpY/3799/pnGEfRwL+sFLshwACCCCAAAIIIIAAAgiUViCRAf/GjRvtZz/7mX3wwQduPPq3v/1tmzNnjp100knWs2dPGz9+vDVr1sxJeevWt2/fPtUboLSE+V1NkxFqPP0rr7zixtb37ds31LwD/uPU0n/eeee5oF+z+99+++1uCT+dV3/T8AZv09h89R7o2rWrW83ggAMOMPUwWLBggaskWLlypWkf/b2QjYC/EDWOQQABBBBAAAEEEEAAAQTiF0hkwK9ke5P2qXt6t27d7IEHHrBZs2aZv8u6luu78cYb7eGHH3aVAGrNTvqmSfcUrIfZJk2alJqsT/v7x/xrwsLWrVu7iQw18V+PHj1s7NixO61U4F/uTysbqGJk69atrtVf/65lADWxX/369cPc0k77EPAXxMZBCCCAAAIIIIAAAggggEDsAokN+D/99FPXAv3000+nEPzr03uT9al7f3Dd+tjVCryAfyx+mFMEA34do7kKNAxAlR+amb9Dhw521llnucqOVq1apT3t5s2bbebMma5SRD0lGjRo4CpRNGHgcccdl3M4QbZ7JeAPk5PsgwACCCCAAAIIIIAAAgiUXiCxAb8o1Dr9hz/8wd544w03Zv+0006zli1bOiUFzyNGjHAz9V911VUZg93Sk1bXFQn4qyu/SS0CCCCAAAIIIIAAAghUjkCiA/7KYazeOyXgr968J+UIIIAAAggggAACCCCQbAEC/mTnT+LvjoA/8VnEDSKAAAIIIIAAAggggECVCiQ64NfYc01UpxnlP/vsM1uyZEnGbNpvv/3c0nLNmzev0qwsT7IJ+MvjzlURQAABBBBAAAEEEEAAgVwCiQ34003aly0xWq5PM+B7Y/xzJZy/RyNAwB+NI2dBAAEEEEAAAQQQQAABBKIWSGzAryXmNEu/lp/r37+/HXXUUVavXr2M6d9ll13cjPVam56tdAIE/KWz5koIIIAAAggggAACCCCAQD4CiQz4169fb5dffrnryj916lQ3Qz9bMgUI+JOZL9wVAggggAACCCCAAAIIIJDIgH/16tXWr18/a926td1999226667klMJFSDgT2jGcFsIIIAAAggggAACCCBQ9QKJDPjXrVtnAwcOdOPxx4wZY40bN676jEoqAAF/UnOG+0IAAQQQQAABBBBAAIFqF0hkwL9jxw4X6D/11FM2ZcoUa9u2bbXnU2LTT8Cf2KzhxhBAAAEEEEAAAQQQQKDKBRIZ8CtPNEv/pZdeat/5znds1KhR1qpVqyrPqmQmn4A/mfnCXSGAAAIIIIAAAggggAACiQz4N2/ebIsWLbJ//OMfdtNNN9kXX3xhhx9+uB188MG23377pc21Zs2a2XnnnWe77bYbuVpCAQL+EmJzKQQQQAABBBBAAAEEEEAgD4FEBvzepH0vvfRS6KT07NnTJk+e7Mb9s5VOgIC/dNZcCQEEEEAAAQQQQAABBBDIRyCRAb/Xwv/111+HTssuu+xiHTp0sEaNGoU+hh2LFyDgL96QMyCAAAIIIIAAAggggAACcQgkMuCPI6GcMx4BAv54XDkrAggggAACCCCAAAIIIFCsAAF/sYJVfjwBf5U/ACQfAQQQQAABBBBAAAEEEiuQ+IB/27ZtNn/+fJs1a5YtXLgwBXnkkUdajx497Oijj6YbfxkfLwL+MuJzaQQQQAABBBBAAAEEEEAgi0CiA/4PP/zQhg0bZk8//XTGJJx++uk2ZswY23///cnoMggQ8JcBnUsigAACCCCAAAIIIIAAAiEEEhvwr1q1yi699FJ79tlnrWPHjta/f3+3LJ+3LV261B577DF76623TEH/uHHjrFWrViGSzC5RChDwR6nJuRBAAAEEEEAAAQQQQACB6AQSG/A/8sgjNnDgQBsyZIjddttt1rRp051SvX79erv22mvtgQcesEmTJlm/fv2ik+FMoQQI+EMxsRMCCCCAAAIIIIAAAgggUHKBRAb8mzZtcl35Fy9ebFOmTLG2bdtmhFm+fLn17dvXNKb/jjvuMC3Px1Y6AQL+0llzJQQQQAABBBBAAAEEEEAgH4FEBvyrV692rfVt2rRx4/MbN26cMU1e5cCKFSts8uTJ1rJly3zSz75FChDwFwnI4QgggAACCCCAAAIIIIBATAIE/DHBVstpCfirJadJJwIIIIAAAggggAACCFSaQCID/q+//tquueYatwwfXfqT/UgR8Cc7f7g7BBBAAAEEEEAAAQQQqF6BRAb8yo7p06db79697ZJLLrFbb73VWrRosVMurVmzxoYPH24PP/ywjR8/3gYMGFC9OVmmlBPwlwmeyyKAAAIIIIAAAggggAACOQQSG/CvXbvWLcv39NNP26GHHmpnnnmmde7c2Ro0aGBbt261efPmub/99a9/dX/TsnzNmzcnw0ssQMBfYnAuhwACCCCAAAIIIIAAAgiEFEhswK/7/+STT2zEiBH26KOPZkzOxRdfbKNGjbI999wzZJLZLUoBAv4oNTkXAggggAACCCCAAAIIIBCdQKIDfiVz+/bt9ve//93+8Ic/2Ny5c23jxo2266672tFHH20nn3yyff/737e6detGJ8KZ8hIg4M+Li50RQAABBBBAAAEEEEAAgZIJJD7gL5kEFypIgIC/IDYOQgABBBBAAAEEEEAAAQRiFyDgj524dl+AgL925y+pQwABBBBAAAEEEEAAgcoVSETAv3r1auvXr59TnDx5svtf/ftLL70UWrZnz57u2JYtW4Y+hh2LFyDgL96QMyCAAAIIIIAAAggggAACcQgQ8MehWkXnJOCvoswmqQgggAACCCCAAAIIIFBRAokI+DUx37p16xxcs2bN3P/q3/Xfw26auE/HMoFfWLFo9iPgj8aRsyCAAAIIIIAAAggggAACUQskIuCPOlGcr3QCBPyls+ZKCCCAAAIIIIAAAggggEA+AokM+L/66iubNGmSa7Hv3bu3NWzYMGOatmzZYhMmTLAFCxbYLbfcYs2bN88n/exbpAABf5GAHI4AAggggAACCCCAAAIIxCSQyIDfm8SvTZs2NmbMGGvcuHHG5G/atMmGDRtmK1asYNK+mB6SbKcl4C8DOpdEAAEEEEAAAQQQQAABBEIIJCLg/+abb+yvf/2rffHFF+6W169fb6NGjbK99trLhgwZkrWFf9GiRXb33Xdbx44dbfz48ak5AEKknV0iECDgjwCRUyCAAAIIIIAAAggggAACMQgkIuBXup577jk7//zzXbBfyHbXXXfZ0KFDrU6dOoUczjEFChDwFwjHYQgggAACCCCAAAIIIIBAzAKJCfg3bNhgU6dOtc8//9zUTf+pp56yFi1a2IknnmgNGjTIyFCvXj076qij7Oijj7ZGjRrFzMXpgwIE/DwTCCCAAAIIIIAAAggggEAyBRIT8Pt58hnDn0zW6rkrAv7qyWtSigACCCCAAAIIIIAAApUlkMiAf/v27bZu3TqrW7eu7b777nTTT/AzRcCf4Mzh1hBAAAEEEEAAAQQQQKCqBRIZ8OebI6ogWLlypZvkj279+eoVtz8Bf3F+HI0AAggggAACCCCAAAIIxCWQ6IBfS+3de++99s4772RM/3vvvWfvvvuu9ezZk2X54npKspyXgL8M6FwSAQQQQAABBBBAAAEEEAghkNiAf9myZW7W/vnz54dIhlnfvn3tvvvus+bNm4fan52iESDgj8aRsyCAAAIIIIAAAggggAACUQskMuDfsWOHjRo1yq6//noXyF911VW255572vDhw23btm1222232aeffmrPPPOMjRs3zu644w4bOHAgY/2jfjpCnI+APwQSuyCAAAIIIIAAAggggAACZRBIZMC/fv16u/zyy+2f//ynTZkyxdq2betobrnlFhfka/m+7373u6ax+3fffbc9/PDD7r8ddthhZSCs7ksS8Fd3/pN6BBBAAAEEEEAAAQQQSK5AIgN+b1m+1q1bu4B+1113dYLPP/+8nXrqqfbGG29Yly5d3H/76KOPrF+/ftatWzcbMWIErfwlftYI+EsMzuUQQAABBBBAAAEEEEAAgZACiQ7427RpY2PGjLHGjRu75CxcuNB69eplt99+uwvytW3atMmGDRtmGzdudGP4mzZtGjLp7BaFAAF/FIqcAwEEEEAAAQQQQAABBBCIXiCRAb+C95/97Ge2efPmGkG8ZuM/++yz3T+//OUvawT8mtF/8uTJ1rJly+iVOGNGAQJ+Hg4EEEAAAQQQQAABBBBAIJkCiQz4vUn77r//fps0aZL9+Mc/dnpr1651M/e3aNEiVRHw8ccf2wUXXGCNGjWyiRMnMkt/iZ8zAv4Sg3M5BBBAAAEEEEAAAQQQQCCkQCIDft37ggULrE+fPqYJ/DRLv7rtq2v/yJEj7a677rJrr73WOnfubLNmzXLd/vX3W2+91Ro2bBgy6ewWhQABfxSKnAMBBBBAAAEEEEAAAQQQiF4gsQG/WvmffPJJN1v/GWeckZq8b+nSpda/f3+bP39+SmP//fe3adOm2VFHHRW9EGfMKkDAzwOCAAIIIIAAAggggAACCCRTILEBv8f12Wef2fLly10wX69ePfefNV5fS/S99tprdsQRR9jPf/5z69ChAzP0l+EZI+AvAzqXRAABBBBAAAEEEEAAAQRCCCQ24P/HP/5hrVq1YhK+EJlYzl0I+Mupz7URQAABBBBAAAEEEEAAgcwCiQz4vaX23nnnHZsyZYq1bt2aPEyoAAF/QjOG20IAAQQQQAABBBBAAIGqF0hkwL969Wrr16+ftWnTxk3Ip8n62JIpQMCfzHzhrhBAAAEEEEAAAQQQQACBRAb8GzZssCuuuMLWrVtnjzzyCEvtJfg5JeBPcOZwawgggAACCCCAAAIIIFDVAokM+JUjc+fOtSFDhlj37t1t6NChts8++1jdunWrOrOSmHgC/iTmCveEAAIIIIAAAggggAACCJglMuD/6quvbNKkSbZ48WIbN25cKp86d+5su+++e9p822+//Wz06NH0BijxU03AX2JwLocAAggggAACCCCAAAIIhBRIZMDvjeF/6aWXQibDrGfPnjZ58mRm9Q8tFs2OBPzROHIWBBBAAAEEEEAAAQQQQCBqgUQG/Nu3b3fj9/W/YTd192/WrBnd/sOCRbQfAX9EkJwGAQQQQAABBBBAAAEEEIhYIJEBf8Rp5HQxChDwx4jLqRFAAAEEEEAAAQQQQACBIgQqKuDX2P6tW7fSkl9Ehkd9KAF/1KKcDwEEEEAAAQQQQAABBBCIRiDxAf+KFSvsnnvusenTp9t7772XGqu/66672ogRI+yQQw6x8847zxo1ahSNCGfJS4CAPy8udkYAAQQQQAABBBBAAAEESiaQ2IB/x44d9uKLL7ql+RToe5s3OV/9+vVt4MCBNm3aNLvqqqvs5ptvtsaNG5cMjgv9R4CAnycBAQQQQAABBBBAAAEEEEimQGID/qVLl1rfvn3tiy++sBtuuMG6detmv/3tb+399993s/E3b97c3nrrLbvmmmvs7bffdoF/jx49kqlci++KgL8WZy5JQwABBBBAAAEEEEAAgYoWSGTAr9b9UaNG2ejRo1OB/KZNm2zYsGGmLv7+5fcWLFhgffr0sTPOOMNuvfVWa9iwYUVnSKXdPAF/peUY94sAAggggAACCCCAAALVIpDIgF9L8qm7vrbx48e7SfoyBfzr16+3yy+/3NasWWMTJ050Lf9spRMg4C+dNVdCAAEEEEAAAQQQQAABBPIRSGTAv3r1auvXr5+1adPGxowZ48bmZwr4M/33fBDYt3ABAv7C7TgSAQQQQAABBBBAAAEEEIhTIJEBfz4t/GvXrrUBAwZYvXr1Ur0B4gTj3DUFCPh5IhBAAAEEEEAAAQQQQACBZAokMuD/5ptvbOTIkXbXXXdlHcOvsf5TpkyxwYMHu5n6b7zxRhf4s5VOgIC/dNZcCQEEEEAAAQQQQAABBBDIRyCRAb8SoJn3zznnHNu+fbv96le/spNPPtmuu+661KR9DRo0sCeeeMJGjBhhTZs2dRUDRx11VD5pZ98IBAj4I0DkFAgggAACCCCAAAIIIIBADAKJDfjVev/kk0+mJuTz0t6iRQvbY489TMv2aVOw/+CDD7ol/OrUqRMDEafMJkDAz/OBAAIIIIAAAggggAACCCRTILEBv7gU9C9atMgtt/fiiy+aZuT3bz/5yU/s5z//uXXt2pVgv0zPFwF/meC5LAIIIIAAAggggAACCCCQQyDRAb//3jUbv2bvX758ue27777WqlUr22233cjgMgsQ8Jc5A7g8AggggAACCCCAAAIIIJBBoGICfnIwmQIE/MnMF+4KAQQQQAABBBBAAAEEEEh8wL9hwwb79NNPrW3btq7b/rZt2+z555+3iRMn2tatW+2UU06xCy64wJo0aUJulkGAgL8M6FwSAQQQQAABBBBAAAEEEAghkNiAX4H95MmT7eqrr7YzzzzTxowZY7vssouNHz/eBg0aVCNpl112mY0ePZqgP0SGR70LAX/UopwPAQQQQAABBBBAAAEEEIhGILEB/+uvv+6W5fvqq6/swgsvtFtuucVN2qfW/Pnz59uoUaPs0EMPtYceesimTJlizzzzjJ1xxhnRqHCW0AIE/KGp2BEBBBBAAAEEEEAAAQQQKKlAIgP+b775xq6//np7/PHHbcKECdatWzfXnX/OnDl20kkn2WmnnWb33XefW5Lvgw8+sHPPPdcF/3fccYfrBcBWOgEC/tJZcyUEEEAAAQQQQAABBBBAIB+BRAb869ats4EDB1rjxo1Tgb0SpVb+6667zu68804bNmyYS6dm79f/X7FihRsC0LJly3zSz75FChDwFwnI4QgggAACCCCAAAIIIIBATAKJDPi1/F6/fv2sTZs2buy+An9157/88sttxowZ9sILL1iXLl0I+GN6KPI5LQF/PlrsiwACCCCAAAIIIIAAAgiUTiCRAX+6Fv6//e1vbvK+PfbYw7Xk77333k5p7dq1NmDAANttt91q9AYoHWF1X4mAv7rzn9QjgAACCCCAAAIIIIBAcgUSGfBrDP/IkSPd+P1HH33UfvjDH7pu/MOHD7df/vKXdtNNN1m9evVsx44dbsK+wYMH21VXXWU33nij++9spRMg4C+dNVdCAAEEEEAAAQQQQAABBPIRSGTArwQsWLDA+vTpY++9914qPfvvv79r3Vd3fs3er+D/d7/7nbVo0cKmTZtmRx11VD5pZ98IBAj4I0DkFAgggAACCCCAAAIIIIBADAKJDfjVej937lzXqv+nP/3JzcL/m9/8xk499VQ3Y783Wd8f//hHN5mfZu7Xf2crrQABf2m9uRoCCCCAAAIIIIAAAgggEFYgsQG/PwFff/21NWrUaKeAftmyZW5M/+677x42vewXsQABf8SgnA4BBBBAAAEEEEAAAQQQiEigIgL+iNKa6NO8/fbbds4559iIESPcCgWZNi0/eO+999qsWbPs3XfftQ4dOthZZ53lJi5s1apV2sM2b95sM2fOtPHjx9ucOXOsQYMG1q1bNxsyZIgdd9xxVrdu3YJtCPgLpuNABBBAAAEEEEAAAQQQQCBWgcQH/Nu3b3eB7auvvmpvvfWWffTRR/bd737XjjjiCOvRo4ftu+++Fd+VXz0VrrjiCps9e7ZNmjQpY8C/ePFiN0Hh/PnzrV27dta6dWvTsZrnQBZjx461Aw88sMYDo2B/9OjRdsMNN1jTpk2tffv2tnXrVps3b57795tvvtmds379+gU9aAT8BbFxEAIIIIAAAggggAACCCAQu0CiA/7333/ffvWrX7nZ+tNtClgvuugi+/Wvf+0m7qu0TfMUvPnmm3b55ZfbkiVL3O1nCvhXrVpll156qb3yyis2ZswYu/DCC12QvmHDBrv99tvdqgaqNFBw37hx4xTF1KlTbdCgQda1a1e3bKEmPtR1NSnilVdeaZ988klqIsRC/Aj4C1HjGAQQQAABBBBAAAEEEEAgfoHEBvyffvqpC3Cfe+45N2HfmWeeaZ07d3bd0RXkvvHGG25JPrVuX3bZZS7QbdKkSfxiEV3h448/trvvvtvuv/9+d0YF6Z999lnGgH/69OnWu3dvGzp0qEur5jTwti+//NIF7y+//LLNmDHDOnXq5P60du1a19Vfrfn+/+4dpx4FWgmhf//+O50zbDIJ+MNKsR8CCCCAAAIIIIAAAgggUFqBRAb8aoFWK/Y111zjZum/7rrrXPfz4LZmzRr394cfftiN+iXrAwAAIABJREFUT1dwWwmbt8LAuHHjrGPHjnbrrbe6Cowbb7wxbcC/ZcsWl06ZKEjv3r37TslULwi1+t955502bNgw9/eFCxdar1697IQTTnCt+0FD9Ro499xzbePGjfbEE0+41v98NwL+fMXYHwEEEEAAAQQQQAABBBAojUAiA/7169e7bu4ffPCBTZw40fbZZ5+MGsuXL7e+ffva9773vbRBbWkY87uKAv677rrLTbh3/PHHu9b6m266yY2zT9elXy31559/vq1cudKeeuopO+igg3a6oCbjO/bYY12vCFUMqMfAk08+6SYCVEWC/gkuW+iveFCFQ5cuXfJLiJkR8OdNxgEIIIAAAggggAACCCCAQEkEEhnwr1692k1c16ZNm1TwmknDC1o1e/3kyZOtZcuWJYGL+iLZAn4NW1BLvLZMLfGa2PDss8+2PffcM+WgwP/qq6+u0eofvO9s1w2TRgL+MErsgwACCCCAAAIIIIAAAgiUXiCRAb/Xwi+OdF3R/Uz57Ft63vBXzBZ4pwvmg2dOt0+YYD7MPtlSQcAfPo/ZEwEEEEAAAQQQQAABBBAopUAiA34BqLVe68SrW/qJJ56Ycem91157zY1dv/766ytmDH+6DK7EgF9zBHz/o8dccr5YvrCUz23R1/pW2yPdOf6+d/+iz8UJEEAAAQQQQAABBBBAAIFMAkce+Z/YoxxbYgN+ddXXbPT33HOPW5pPy+81b948ZaSZ+p999ln77W9/6yoERo0aVVGz9Aczm4C/tI8/AX9pvbkaAggggAACCCCAAALVKlD1Ab83Zv+ll14q+Bno2bNnrR3D/9FHH7k5DbSp58Pee++9k5PXpX/fffd1Ex2qckSrAAwePNgefPBBN5lfus2raJg6daqbAyDfjS79+YqxPwIIIIAAAggggAACCCBQGoFEtPAT8Buz9JfmeU9dxWvhb9xrbImvzOUQQAABBBBAAAEEEEAAgdIIJCLgL01Sk32VbF36t2zZYsOHD3crFsyePdu6d+++U2K81vw777zThg0b5v6uMfa9evWyE044Ie3kh17PAZ0/0+z/udRo4c8lxN8RQAABBBBAAAEEEEAAgfIIEPCXx32nq+aaLX/69OnWu3dvGzp0qJvboFGjRqlzfPnll3bllVfayy+/bDNmzLBOnTq5v61du9ZNZDhv3rwa/907UJUHffr0sf79++90zrAsBPxhpdgPAQQQQAABBBBAAAEEECitQEUE/J999pkLWpcuXZrSOfjgg11gu8cee2Scwb+0lMVdLVfAv2rVKjcO/5VXXnEt/eedd54L+jV54e23324jR450f9ffGjdunLoZjc0fNGiQde3a1U2AeMABB9iOHTtswYIFrpJg5cqVpn3090I2Av5C1DgGAQQQQAABBBBAAAEEEIhfINEBv4LZW2+91e6++25bv379ThpNmzZ1Qau6u+v/V/KWK+BX2ubOneuWKlyyZIm1a9fOWrdubcuWLbP33nvPevToYWPHjrUDDzywBoMMb775ZvePjNq3b29bt251FSj6d/13TexXv379gvgI+Ati4yAEEEAAAQQQQAABBBBAIHaBxAb8ClR/8Ytf2P33328tWrSwU045xQ455JAUyN/+9jebNWuWrVmzxi677DLXJb1Jkyaxg8V1gTABv669YsUKu/fee13aNTN/hw4d7KyzznJd91u1apX29jZv3mwzZ8608ePH25w5c6xBgwbWrVs3V3lw3HHHWd26dQtOFgF/wXQciAACCCCAAAIIIIAAAgjEKpDYgP+5556z888/v0ZX9KDEv//9bzem/fXXX7dp06a5Vm620goQ8JfWm6shgAACCCCAAAIIIIAAAmEFEhnwe7PSv/jii258+WGHHZYxPW+//badc845duKJJ7ru/w0bNgybdvaLQICAPwJEToEAAggggAACCCCAAAIIxCCQyIB/9erV1q9fPzdGXeP3d91114xJ37hxo/3sZz+zjz/+2CZOnGjNmzePgYlTZhIg4OfZQAABBBBAAAEEEEAAAQSSKZDogL9NmzY7zTofZNy0aZNbd15j2ydPnmwtW7ZMpnQtvSsC/lqasSQLAQQQQAABBBBAAAEEKl4gkQG/12qvIH7ChAm21157ZYRWy/4FF1xgqhzI1Rug4nMrgQkg4E9gpnBLCCCAAAIIIIAAAggggICZJTLgV8488sgjNnDgQLds3NVXX+3WnA9umn3+zjvvtOuuu879r1r62UorQMBfWm+uhgACCCCAAAIIIIAAAgiEFUhswP/hhx+6WfpfffVV69u3r1100UV2+OGHu/Xit23b5taif/zxx23KlCl2/PHHu/H7++yzT9h0s19EAgT8EUFyGgQQQAABBBBAAAEEEEAgYoHEBvxK51/+8he37J7Wjs+0denSxe655x474ogjIqbhdGEECPjDKLEPAggggAACCCCAAAIIIFB6gUQH/OLYsGGDPffcc64l/80337Q1a9ZYixYt7JhjjnEt/6eeeqo1adKk9HJc0QkQ8PMgIIAAAggggAACCCCAAALJFEh8wJ9MNu7KEyDg51lAAAEEEEAAAQQQQAABBJIpQMCfzHypmLsi4K+YrOJGEUAAAQQQQAABBBBAoMoECPirLMOjTi4Bf9SinA8BBBBAAAEEEEAAAQQQiEaAgD8ax6o9CwF/1WY9CUcAAQQQQAABBBBAAIGECxDwJzyDkn57BPxJzyHuDwEEEEAAAQQQQAABBKpVgIC/WnM+onQT8EcEyWkQQAABBBBAAAEEEEAAgYgFEhHw79ixw7788ktr3LixNWzYMOIkcro4BQj449Tl3AgggAACCCCAAAIIIIBA4QKJCPjXrVtnAwcOtJYtW9qYMWOsbt26tmjRIttll13s0EMPtXr16hWeQo6MVYCAP1ZeTo4AAggggAACCCCAAAIIFCyQiIB/9erV1q9fP2vTpo0L+Ddu3Fjj39Xyz5ZMAQL+ZOYLd4UAAggggAACCCCAAAIIJCLgX7t2rZ1//vku0H/88cetSZMmBPwV8mwS8FdIRnGbCCCAAAIIIIAAAgggUHUCiQj4v/nmGxs5cqTddNNNBWdAz549bfLkyW5YAFvpBAj4S2fNlRBAAAEEEEAAAQQQQACBfAQSEfDrhpctW2ZXX321zZw5M5/7T+1LwF8QW9EHEfAXTcgJEEAAAQQQQAABBBBAAIFYBBIT8Hup27Jli61cudIGDx5s++23n2v11+R9uTZN9NesWTM34R9b6QQI+EtnzZUQQAABBBBAAAEEEEAAgXwEEhfw6+aDk/gxaV8+WVrafQn4S+vN1RBAAAEEEEAAAQQQQACBsAKJDPjD3jz7lV+AgL/8ecAdIIAAAggggAACCCCAAALpBBIf8G/bts3mz59vs2bNsoULF6bScOSRR1qPHj3s6KOPtkaNGpG7ZRIg4C8TPJdFAAEEEEAAAQQQQAABBHIIJDrg//DDD23YsGH29NNPZ0zG6aefbmPGjLH999+fzC6DAAF/GdC5JAIIIIAAAggggAACCCAQQiCxAf+qVavs0ksvtWeffdY6duxo/fv3t4MPPjiVpKVLl9pjjz1mb731linoHzdunLVq1SpEktklSgEC/ig1ORcCCCCAAAIIIIAAAgggEJ1AYgP+Rx55xAYOHGhDhgyx2267zZo2bbpTqtevX2/XXnutPfDAAzZp0iTr169fdDKcKZQAAX8oJnZCAAEEEEAAAQQQQAABBEoukMiAf9OmTa4r/+LFi23KlCnWtm3bjDDLly+3vn37msb033HHHaGW8Cu5ci2+IAF/Lc5ckoYAAggggAACCCCAAAIVLZDIgD+fZfm8yoEVK1bY5MmTrWXLlhWdIZV28wT8lZZj3C8CCCCAAAIIIIAAAghUiwABf7XkdEzpJOCPCZbTIoAAAggggAACCCCAAAJFCiQy4P/666/tmmuuccvw0aW/yByO+XAC/piBOT0CCCCAAAIIIIAAAgggUKBAIgP+/4+9c4HfbKr3/2JmMIwzMTho3JUUuSSVLu6RiEIS1UxKhDIpFSEpSURF6ZAubnWo1HGEE3WSOLqdjlIuldtxqdwvE2P4v977fz7z+s6avZ+99/Ps27N/3/16zavMPM9+1vqstb7r+/lemct3v/vdsPvuu4d3v/vd4YQTTgjLL7/8IlN84IEHwkc+8pFw5plnhrPOOivst99+Q8LgXxsWASf8wyLn33MEHAFHwBFwBBwBR8ARcAQcAUegXgQ6S/gffPDBpC3fhRdeGDbccMOw5557hpe//OVhypQpYd68eeG6665L/u2GG25I/o22fMstt1y9aPnbF0HACb9vCkfAEXAEHAFHwBFwBBwBR8ARcAS6iUBnCT9w3XvvveHII48MZ599diZ673znO8OnPvWpsPLKK3cT4Z6Pygl/zxfYp+cIOAKOgCPgCDgCjoAj4Ag4AmOLQKcJP6g+88wz4cYbbwyXXnppuPbaa8MTTzwRll566fCKV7wi7LTTTuGFL3xhWHzxxcd2AcZ94E74x30FffyOgCPgCDgCjoAj4Ag4Ao6AI9BXBDpP+PsKfF/m5YS/Lyvp83AEHAFHwBFwBBwBR8ARcAQcgb4h4IS/byva8Hyc8DcMuP+cI+AIOAKOgCPgCDgCjoAj4Ag4AgURcMJfECj/WDoCTvh9ZzgCjoAj4Ag4Ao6AI+AIOAKOgCPQTQSc8HdzXcZmVE74x2apfKCOgCPgCDgCjoAj4Ag4Ao6AIzDBEHDCP8EWvOrpOuGvGlF/nyPgCDgCjoAj4Ag4Ao6AI+AIOALVIOCEvxocJ+xbnPBP2KX3iTsCjoAj4Ag4Ao6AI+AIOAKOQMcRcMLf8QXq+vCc8Hd9hXx8joAj4Ag4Ao6AI+AIOAKOgCMwURHoJOF/8sknw29+85uw1FJLhQ033DBMmjQpc33mz58frr322vCHP/wh7L333mHatGkTdS1bmbcT/lZg9x91BBwBR8ARcAQcAUfAEXAEHAFHIBeBThL++++/P+yzzz5hzTXXDKecckqYOnVq5kTmzp0b5syZE2677bZw3nnnhRkzZuRO2j9QHQJO+KvD0t/kCDgCjoAj4Ag4Ao6AI+AIOAKOQJUIdILwP/vss+GRRx4JTz/9dDK3Bx98MBxwwAFh9dVXD8cdd1zi6c96fvvb34YjjjgirLDCCuGcc84Jyy23XJX4+LtyEHDC71vEEXAEHAFHwBFwBBwBR8ARcAQcgW4i0BnCf9ZZZ4X9999/aJSOOuqocMwxxwwM/x/65f7FTASc8PvmcAQcAUfAEXAEHAFHwBFwBBwBR6CbCHSC8APN3/72t/Cxj30sCc2fN29ewHO/7LLLhuc973lh8cUXz0RvypQpYeuttw6zZ88Oyy+/fDdR7vGonPD3eHF9ao6AI+AIOAKOgCPgCDgCjoAjMNYIdIbwWxTL5PCPNfo9GLwT/h4sok/BEXAEHAFHwBFwBBwBR8ARcAR6iUAnCX+ZKv29XJUxmpQT/jFaLB+qI+AIOAKOgCPgCDgCjoAj4AhMKAQ6Sfgn1AqM+WSd8I/5AvrwHQFHwBFwBBwBR8ARcAQcAUegtwh0mvBTvf++++4Lt9xyS/j73/8ebr755syFmD59eth3333DtGnTertYXZyYE/4uroqPyRFwBBwBR8ARcAQcAUfAEXAEHIEQOkv4H3/88XDCCSeEz3/+8+HRRx/NXasddtghnHfeeWHGjBm5n/UPVIeAE/7qsPQ3OQKOgCPgCDgCjoAj4Ag4Ao6AI1AlAp0l/JB3PPZU6t92223DS1/60oEt99zDX+W2KP4uJ/zFsfJPOgKOgCPgCDgCjoAj4Ag4Ao6AI9AkAp0k/HPnzg1z5swJP/jBD8I3v/nNhPAvtthiTeLiv1UQASf8BYHyjzkCjoAj4Ag4Ao6AI+AIOAKOgCPQMAKdJPxqy7fSSiuF008/PfHy+9NNBJzwd3NdfFSOgCPgCDgCjoAj4Ag4Ao6AI+AIdJLwP/jgg+Ftb3tbmDlzZjjllFPC1KlTfaU6ioAT/o4ujA/LEXAEHAFHwBFwBBwBR8ARcAQmPAKdJPzz588Pxx57bLj22muTkP5VVlllwi9UVwFwwt/VlfFxOQKOgCPgCDgCjoAj4Ag4Ao7AREegk4SfRfnDH/4QZs+eHXbdddfwgQ98ICy55JITfa06OX8n/J1cFh+UI+AIOAKOgCPgCDgCjoAj4Ag4At1sy/fMM8+Ehx9+OFxzzTXh4IMPDquvvnrYfvvtwzrrrBNWXXXV1GVbaqmlwiabbOKGgYY3tRP+hgH3n3MEHAFHwBFwBBwBR8ARcAQcAUegIAKd9PCraN/ll19ecBoh7LDDDoFWfjNmzCj8Hf/g6Ag44R8dQ3+DI+AIOAKOgCPgCDgCjoAj4Ag4AnUg0EnC/9hjj4Vzzz038fIXfaZPnx723XffMG3atKJf8c9VgIAT/gpA9Fc4Ao6AI+AIOAKOgCPgCDgCjoAjUAMCnST8NczTX1kTAk74awLWX+sIOAKOgCPgCDgCjoAj4Ag4Ao7AiAg44R8RwIn+dSf8E30H+PwdAUfAEXAEHAFHwBFwBBwBR6CrCDjh7+rKjMm4nPCPyUL5MB0BR8ARcAQcAUfAEXAEHAFHYMIh0EnC70X7xmcfOuEfn7XykToCjoAj4Ag4Ao6AI+AIOAKOwMRCYOwJ//LLLx822mijpGXfiSeeGJZbbrmJtYItz9YJf8sL4D/vCDgCjoAj4Ag4Ao6AI+AIOAKOQAYCnST8eas1d+7c8Mgjj4RLL700nHzyyeEd73hHmDNnTpg8eXLeV/3fK0bACX/FgPrrHAFHwBFwBBwBR8ARcAQcAUfAEagIgbEk/HbuV111VXjnO98ZPv/5z4ddd921Ilj8NUURcMJfFCn/nCPgCDgCjoAj4Ag4Ao6AI+AIOALNIjD2hP/RRx8NBx10UFh66aXDKaecEqZOndosghP815zwT/AN4NN3BBwBR8ARcAQcAUfAEXAEHIHOIjD2hJ/wfsL5b7vttnDeeeeFGTNmdBbsPg7MCX8fV9Xn5Ag4Ao6AI+AIOAKOgCPgCDgCfUBg7An/PffcE97+9reHJZdcMpxzzjletK/hXemEv2HA/eccAUfAEXAEHAFHwBFwBBwBR8ARKIjA2BL+p59+Otx9993hi1/8YjjppJPCUUcdFY455pgwadKkglP3j1WBgBP+KlD0dzgCjoAj4Ag4Ao6AI+AIOAKOgCNQPQKdJPz3339/2GeffcLll19eaMYve9nLwte+9rWw/vrrF/q8f6g6BJzwV4elv8kRcAQcAUfAEXAEHAFHwBFwBByBKhEYa8K//PLLJ5X5yeHfcMMNq8TF31UQASf8BYHyjzkCjoAj4Ag4Ao6AI+AIOAKOgCPQMAKdJPwNY+A/NwICTvhHAM+/6gg4Ao6AI+AIOAKOgCPgCDgCjkCNCDjhrxHcifBqJ/wTYZV9jo6AI+AIOAKOgCPgCDgCjoAjMI4IjAXhp0DfXXfdlbTe07PmmmuGmTNnhsmTJ48j7r0ZsxP+3iylT8QRcAQcAUfAEXAEHAFHwBFwBHqGQKcJP0T/oosuCscff3y44YYbFoF+vfXWSyrz77nnnk78W9qYTvhbAt5/1hFwBBwBR8ARcAQcAUfAEXAEHIEcBDpL+CH7p5xySjjuuOPCo48+GiD3a6yxxoLp3H777eGmm25K/vuEE04Ihx12mJP+Fra7E/4WQPefdAQcAUfAEXAEHAFHwBFwBBwBR6AAAp0l/D/96U/DW97ylrDSSiuFz372s2HbbbcNiy+++IIpPfPMM+HKK68MH/rQh8Jf//rXcPHFF4fNN9+8wJT9I1Ui4IS/SjT9XY6AI+AIOAKOgCPgCDgCjoAj4AhUh0AnCf/8+fPDUUcdFb7+9a+Hc889N2yzzTaZM77qqqvCvvvuG2bNmpVEA0yaNKk6dPxNuQg44c+FyD/gCDgCjoAj4Ag4Ao6AI+AIOAKOQCsIdJLwP/jgg+Ftb3tbWH755cPpp58ell122UxwCPc/6KCDwty5c8NZZ50Vpk+f3gqQE/VHnfBP1JX3eTsCjoAj4Ag4Ao6AI+AIOAKOQNcR6CThv//++8M+++wTqMRPHv/UqVMzcYToz5kzJ6ngf95554UZM2Z0HfNejc8Jf6+W0yfjCDgCjoAj4Ag4Ao6AI+AIOAI9QqCThF9e+8ceeyx89atfDcstt1wm5EQD7LfffmHatGm50QA9WrfOTMUJf2eWwgfiCDgCjoAj4Ag4Ao6AI+AIOAKOwEIIdJLwP/vss4ln/+Mf/3g444wzwt577x0WW2yxRZaOz11wwQXhgAMOCIcffng48sgjUz/na14fAn0k/E//5Sdh/n2/C88+dEd4dt4T9YE3xJsXm7J0WOw5q4dJ/7xBmLzWVkO8wb/iCDgCjoAj4Ag4Ao6AI+AIOAITBYFOEn7Ap+XeXnvtFf785z8nRJ6c/pVXXjmp1E+F/nvvvTecc8454VOf+lRYe+21E+K//vrrT5R1KzXPJ598MlxyySVJjYNrrrkmTJkyJel6cOCBB4Ytt9xyoe4HpV4cQugT4X/2Hw+Fp35zTnjm7/+/3WPXn8VXWC8sscnbwmJLPafrQ/XxOQKOgCPgCDgCjoAj4Ag4Ao5ACwh0lvDjvf/e974XPvCBD4Tbb789E5o11lgjfO5znwtvfOMb3bufghJk/8QTTwxHH310Uvxw4403DvPmzQvXXXdd8t/HH398EiExefLkobZfnwj/k9d+MSH78596IvzjoXvD03MfDs8+88xQuNT1pcUWXzxMnjo9LPWclcOkJZYOkP4lX3FIXT/n73UEHAFHwBFwBBwBR8ARcAQcgTFGoLOEX5hSjO/UU09NvPkPPPDAAqip4I/X/9BDD02K+/mTjsC3vvWtsP/++4fXvOY1SY0DDCQYU375y1+GQw45JImUoNjhK1/5yqEg7AvhJ4x/3u8uSsj+Y3ffFJ59tltEP16cxRZbPExbdb2E9E/ZYA8P7x9q9/qXHAFHwBFwBBwBR8ARcAQcgX4j0HnCL/gJ43/44YeTcH7C+mm/x//6k42AChrizb/44ovD5ptvvtCHr7jiirDHHnuE2bNnJ1EASy65ZGk4+0L4n7zutPDM3/4YHv/rn8O8xx8sjUMbX5iyzHJhmZXWDouv+IKw5MsPbmMI/puOgCPgCAyNwPx7fxuevu3qTtZL0aRUN2Xymq8Ok1beaOi5+hcdAUfAEXAEHIG2EBgbwm8BIiSdEPS0Qn5tAdnF3/3Vr34Vdtlll7DddtuldjD429/+Ft761reGJ554Ipx//vmJ97/s0xfC/4/LDk8K9D18+286F8aftSaE909fY5OAQrrUjieWXTr/vCPgCDgCrSEw74//Fp6+5fLWfn+YH578vB3ClBfsMsxX/TuOgCPgCDgCjkBrCHSO8KvAHJ78PffcMxUYKviT309e+jbbbOOe/ozt8+1vfzu85S1vCcccc0zyJzaQzJ07N8yZMyd85StfCT/72c+GCuvvC+HvyzzYCs8+8ffw9G0/C/PvvDY8+9TjrQmXIj+82BLLhEmrvSJMXvNVYbGlV1joKz6PIghW+5m09ejLOlSLlL9tFATw7D/1izOTV8y9/87w1GN/76yhFcPqEtNWCFNnrJaMd4mXvnshT39fzofPY5QdPdx3Xd4Oh5t/yxFwBMoj0CnCj8f5sMMOS/L13/ve94aTTz45LLXUUgvNypJU/uGII45I/iyzzDLlZ9/zb2AYoeghRQ0h9mnPcccdlxhOzj333LDPPvuURqQvRLkv80Bp+8dPPhXC/Hml17LVL0yaEpba6sgFpN/n0epqhPB/68Eo+rCfWkbTfz5CQClUkP0nH/nrWOCz5D+tlJB+m0LlcqrlpevZveHytuX95D/vCPQYgc4Qfoj84YcfHk477bSw3nrrJcX4yC2P88rx/N95551JG77PfvazSSG/E044ITEUDFtpvq/rW4TMF/nMIHz6QpT7Mo95N14cnv7Tj8L8p+aGJ/765zB/3j86vb0nTVkqLL3S2mHSElPD5HW2C1NeuFsyXp9HO8sWrwej6MN+agdN/9UsBPqSQuVyqp093td7o0/ydt4fvh/m3/HzzkcZagcn0RarbxGmrL9rO5u65l/ty3r0ZR41L3fq6ztD+K+88sqktZ6tJp8HCDnqBx10UFJp/qKLLgqbbbZZ3lcm1L8XIfNFPuOEv7vb5jlrvSQZ3NRdTkv+9x+Xfzi5YB+96/edJ/tCFeVt2ZkvCly4S+3wGZ9Hy9vNrgdD6cN+ahlS//kIgb4YWF3etre1+3hv9EXeQsqevvU/2tscI/zy5HW37x3p78t69GUeI2zPkb7aCcI/f/78cOyxx4azzjor0EYO0l/0+f73v5+05yM64Mgjj/RCfga4ImS+yGey1gIDy9XHvDz554f+8quiS9aJz4kov/rY65Lx+DzaXRZfj3bxj39d66G/H/fzzTxmbzkzvHOrmd0COmc0Z//krvC1/7xroU/1YR4ub9vdhi5v28W/7/L2kg9tFqYvPXksHQ8PP/F02Pmzv1ywRH2Qt31Zjz7Mg5bobT2dIPyPPvpo4qknrB/ST8u9oo8qza+yyiqpleiLvqePn6MY3wEHHBDOOOOM8J73vCd1iiL8GFr22muvUjB4REUpuPzDjoAj4Ag4Ao6AI+AIOAKOgCMwARGY8IT//vvvTwrGrbnmmoFCc1OnTi28DVTE77bbbgvnnXdemDFjRuHv9v2DTVTp7zuGPj9HwBFwBBwBR8ARcAQcAUfAEXAExhWBTnj4nfDXs32ocbDLLruE7bbbLjX64e67704MLU899VQ4//zzwxprrFHPQPytjoAj4Ag4Ao6AI+AIOAKOgCPgCDgCjSPQCcL/xBNPhPe///3hnnvuSVryLbfccoWBePjhh8O73vWuJCrg9NNPD8suu2zh7/b9gw8++GDYb7/9wnXXXRdSpe/wAAAgAElEQVQuvvjisPnmmy805SuuuCLsscceSTeEE088cZGOCH3Hx+fnCDgCjoAj4Ag4Ao6AI+AIOAKOQJ8R6AThB2BC+Wmzl0ZMBy3A9ddfH3bbbbcwa9asQD76pEmT+rxepedGbv7++++fFEL8whe+ENZee+3w7LPPBvJIDjnkkHDHHXeULpRYehD+BUfAEXAEHAFHwBFwBBwBR8ARcAQcgcYR6AzhF3HfeeedE/K/zDLL5ILx+OOPhzlz5iSE9Xvf+17Ydtttc78z0T4ARscff3zyh+iHjTfeOMybNy/x+vPf/D2F/SZPnjzRoPH5OgKOgCPgCDgCjoAj4Ag4Ao6AI9BrBDpD+J988smkrd7JJ58c9t5774SIUsQv66FI3xFHHBEuuOCC8O53v7uwkaDXq5kxObC95JJLkg4I11xzTZgyZUpiHDnwwAPDlltuGRZffPGJCIvP2RFwBBwBR8ARcAQcAUfAEXAEHIFeI9AZwg/K9913X9I+7vvf/37ifYaU7rjjjmG99dZbsAg33XRTuOyyy8KVV14ZaOf32te+Npx22mnhec97Xq8XyifnCDgCjoAj4Ag4Ao6AI+AIOAKOgCPgCJRBoFOEn4E/8MADSQG5L33pSwmhz3owCLz3ve8Nhx12WFhxxRXLzNk/6wg4Ao6AI+AIOAKOgCPgCDgCjoAj4Aj0HoHOEX4Qp6jczTffnHj6qSRPfj/kn7ZxG220UeL1J9d/5syZYbHFFuv9IvkEHQFHwBFwBBwBR8ARcAQcAUfAEXAEHIGyCHSS8JedhH/eEXAEHAFHwBFwBBwBR8ARcAQcAUfAEXAEFkbACb/vCEfAEXAEHAFHwBFwBBwBR8ARcAQcAUeghwg44e/hovqUHAFHwBFwBBwBR8ARcAQcAUfAEXAEHAEn/L4HHAFHwBFwBBwBR8ARcAQcAUfAEXAEHIEeIuCEv4eL6lNyBBwBR8ARcAQcAUfAEXAEHAFHwBFwBJzw+x5wBBwBR8ARcAQcAUfAEXAEHAFHwBFwBHqIgBP+Hi5q3VOibeJ9990XbrnllrDsssuGF77whWGJJZao+2f9/Y6AI+AIOAKOgCPgCDgCjoAj4Ag4AiUQcMJfAiz/aAj33ntvOPLII8PZZ5+9AI7ll18+zJkzJ7znPe8JK664osPkCDgCjoAj4Ag4Ao6AI+AIOAKOgCPQAQSc8HdgEcZlCHj1IfVXXXVV2HnnncNGG20U/vKXv4QLL7wwPPDAA2G99dYLp556athhhx3CYostNi7T8nE6Ao6AI+AIOAKOgCPgCDgCjoAj0EsEnPD3clmrn9T8+fPDscceG84666xw5plnhp122mkBqf/b3/4WPv7xj4cvfelLSYj/KaecEt7xjneEyZMnVz8Qf6Mj4Ag4Ao6AI+AIOAKOgCPgCDgCjkAhBJzwF4LJP3T77beHt771rWHDDTdMCP3UqVMXAuXpp58O3/jGN5LQfp7jjz8+HHDAAU76fes4Ao6AI+AIOAKOgCPgCDgCjoAj0BICTvhbAn7cfvamm24Ke+21V9h9993DUUcdlTp8ivl9+9vfDgcddFCYN29eOOOMM8Lee+/t4f3jttg+XkfAEXAEHAFHwBFwBBwBR8AR6AUCTvh7sYz1T0Ie/nXWWSecfvrpSeh+2gPpv+CCCxLvPsX88PpvueWW9Q/Qf8ERcAQcAUfAEXAEHAFHwBFwBBwBR2AhBJzw+4YohMDcuXOTcP3zzz8/XHTRReG1r31t5vcI7z/55JPDRz7ykbD11luHc845Jzz3uc8t9Dv+IUfAEXAEHAFHwBFwBBwBR8ARcAQcgWoQcMJfDY4T4i1XXHFF2GOPPcJrXvOapHjfyiuvnDnvxx9/PBx++OFJIT8q97/vfe/z0P4JsUt8ko6AI+AIOAKOgCPgCDgCjoAj0BUEnPB3ZSXGYBx4+SHxp512Wnjve98bTjzxxLDMMstkjlx5/2uvvXb46le/GpZbbrkxmKUP0RFwBBwBR8ARcAQcAUfAEXAEHIF+IOCEvx/rWMksnnzyyfDTn/40Cdun1R6e/F133TU8//nPX+Cdv+2228K+++4brrnmmlzS/49//CMcdthhyWcp5rfeeutVMs6mX6JihLfeemsyn7hDQdPjGfb3iLr4xCc+Ebbaaquw4447jm3ExX333Ze0gXzXu94VXvKSlwwLR+vf46x997vfDUcffXRS72Icn76cDd9T3dl9fdlTLm+7s6cYSR/kre8p31NVI+DytmpER3tfnXLKCf9oa9Obb0PwIbPk28fP29/+9nDssceGNddcM/mnP/zhD2H27Nnhv/7rv8IhhxwSPvWpT6UW8UOQ8L2LL754rAk/qQx0G3jggQfCl7/85aQg4bg9dE047rjjkj/Pe97zkjoML37xi8dtGuHRRx9N0kO+/vWvJ4YL9uvMmTPHbh433HBDsqd+//vfh49+9KPJOZkyZcrYzaMPZ8P3VLe2XR/2lMvbbu2pPshb31O+p+pAwOVtHagO98665ZQT/uHWpVffUr495OnII48M++yzT0I+rrzyyiT//he/+EXinef/77DDDoln+Nprrw0HHnhg+O1vfxve9ra3JeH9cU7/gw8+GPbbb79AKgDvXmGFFcYSNxUhhJxRjHDFFVccy3ngxWTNttlmm8RoMXny5LGcBwYnUkowNr3xjW8cy0gFdbPgXHzhC19IjDDj+PTlbPie6s7u68uecnnbnT3VF3nre8r3VNUIuLytGtHh31e3nHLCP/za9OabEHuIE97fuLgeXu1Pf/rT4aSTTkrCjmnJt9deeyUkCwL8nve8JwnZ32ijjRLSD5mESGJE+OxnP5t4LiE1GBH4zrg+zzzzTODPuJJk4Y5wX3zxxZM/4/zg7WAtxnlPIdxZj3H07Nu905ez4XuqOxKhL3vK5W139lRf5K3vKd9TVSPg8rZqRId/X51yygn/8OvSm29C9CHlWWHeXDBnnHFGOOKII5I58/8JR4ZskQpAPjXV+HmWXXbZJOf/5ptvTsKv+TcK/Y1r3ntvFtkn4gg4Ao6AI+AIOAKOgCPgCDgCEw4BJ/wTbskXnXAe4ecbkP5vfOMbYc6cOYmnn/+/5ZZbJi/DOkg+/5lnnhm+//3vJ7nur371q8Ohhx4a3vCGN4yVVxzrGmFz//zP/9yY95jf5E+VXnfSKCiaOO6dETAayZA0zkf1r3/9a3JuxjlCpK2z8etf/zq84AUvGNgRpMze8D1VBq16P9vGnqpjRi5v60B1+Hf2Qd76nhp+/ev4Zh/2lMvbOnbG8O9sek854R9+rXrzzfPOOy+pvP8v//IvSeXzrDBp5fp85CMfCS972cvC1772tbD++uv3BgdVKyUq4fjjj28kP1y/SVoEv0mExKgP6RTUYiAvmRaK45ofjuGFPP2lllpqrGsnUHWVmgPUTRjX2gltno2DDjookUsYJpdYYomRjofvqZHgq/TLbeypSifwfy9zeVsHqsO/sw/y1vfU8Otfxzf7sKdc3taxM4Z/Zxt7ygn/8OvVm2+Si7/nnnuGf/qnf0pC+wcRRBX4I4Sfqv5U6F9yySUbx+KRRx4Jl19+ebj00kvD0ksvnbQPJKpglNSB+++/Pxx88MHhW9/6Vpg1a1b43Oc+V6uHXAIYQgPRx/Dyyle+cmQsr7vuumT8d999d1JH4d3vfnel0QPxAInwuOWWW8I999wTJk2alBR4XGmllUaex/e+972E6IENhoudd9555HdmvYC1uP3225OK/1V64YmyOOqoo5IaGBS8JB1G3S7qmAzzALf/+Z//CR/60Icq84q3eTaIGKIwKPVDRjWINbmnWF95VDgfjP2FL3zhyEaLpvcU88DYe9ddd4X//d//TaItiFYZtX5G03tKkWjI9zvuuCO87nWvC7vvvnuYMWPGSEexaXnLWhBR9+///u/hL3/5S9huu+3CLrvsMrLMbfps4MH+3e9+l9T7WWaZZcIGG2ww0v3NIvblbDS9p/pwh7P+FJM+99xzk1TSqoort7mnaIO9xhprhOc+97kj3xtNy1vV8aIbVJXFlZs+G325wzkfTvhHuur78eX58+cnBffI0ccTyf/nAs567r333oSIEWr7b//2b432Qufw/ed//mfiKb3pppsWGiJC5ZRTTkkE5LAPHkBSEyhGWNWFkTaWmOyfffbZYeuttx5ZidZvXX311UkdhXe84x2VEth4LuwFogkYvx6Izcc+9rHw/ve/fyRjkMgrqQ4YdEYlGIP2BAR5jz32SLpKYMiqkvRz8WGweNOb3lR7tAWdMSDHkAHOM38GneUy56SNs0EhPYx4KA3nn3/+yGeyyT2VdjYgyqRFjSpfmtpTEIGrrroq2Ud0a9HDPUHEBfMZ5WlqT2E0wvCmWjMaM2SZFp8o1KM8TclbDC7snwsvvHCh4cZddIaZS1Nng9+BmJHyZ/cUc8AgSqrgKLK+L2ejqT3VlzscYs7dzRnnDqyyo1LbewqdFn1q//33H+k+b0reIn8g5q997WuTOwLnWZWkv82zMW53uL0LnPAPczP28DsIApRQcvCLFNr77ne/m3hHOMgoIE09kH1ILB5kwr1f9apXBXpXQvR/8pOfhLe//e3hi1/8YhKt0NWnbrLf1Ly1ZyAEdG5Yd911E48TyigKdl6KSFPjLPI7ePff+ta3hp///OfhhBNOqJz0FxlDFZ+xSg/vq5r0VzHGQe+IzwbGN/YXBox//dd/TbzL4/DYs0FkCl1M7NmogqDVjYNaBGFcJSqFeixPPvlkcr45L0RDYRweJaqq7jnwftt2ljuO++OJJ55IUtIoPvua17ymiWGM/BvaUyi7KP8YEJkHBosvf/nLSXod0QsYx7r86A4nVQsdAoMkBoBLLrlkbObQl7PRpzucPU9HKRWXrpr0132m7J7iniPyc9VVV030Wgxh6FRVOLXqnofef+utt4a3vOUt4Ve/+lXihKua9Nc9jz7c4TFGTvjr3jVj9H4uXfq0//a3v03yyT/wgQ9kemjlEUWo4jlp4iG8iVoD06ZNWyQ0WlEH5MUQmrjttts2MaTSv9EXso/ij2cfryukbKeddkq8MsyPNo8YXjbddNMkRWQcCgcS7kbrSNJEeMaZ9FulZ5xIf9bZOPXUUxNZdMUVV4Ttt9++9Jlr+gtETNGO9KyzzlrobDAO29WESBgMlXVH4Qw7/1/+8pdJ1AteGs6DvPnUBpk9e3YSFt90hNcwc8GIzT2FvKo6emeY8QzznSx5y7sI8Wd9uIf5c8wxxySpVV18su5w5ofx6Oijj050j49+9KNdHP6CMfXhbPTtDmdxvv3tbyckU884kX7tqVe84hXhC1/4wkLRbH/84x8TIx93IPWzuFtIgenyY6MNGec4kf6+3OFO+Lt8QjowNlnf8eAM8g5itSNvEC97U5fzV7/61SSVgLx98i/jR/9eRGGAXPzoRz9KWgiOkgJQZsmKkH2qduLRBH8IAWH+eAOzKvjjveIS2HHHHRv1tJFOgVf/5S9/eUJarJcPrxOX05/+9KdwwQUXJB0P8h6sqewpyEWV4fR5v6t/F+H/zW9+E8gtpZL7MKSfENUpU6aEjTfeuOhPV/45lB5qa3B+Icvk+5bx9HftbPzHf/xHsi8IIYe0FQ33bWtPKVpkww03XORsiKCp4wn/jbwaVMyxjT2FwgN5pFUr+2mTTTZZaJ+q0Cv5shjK8p429hRjeuqppwJFZpGpzANZah9SFu68884k+uI5z3lO8u+DIhbakreqs8Ody9mOZaT+fe211y5kZG3rbAzaN5CaN7/5zUkkySc+8YlCdWf6cDba2lN9u8M51wojJ6wf2SVjX5nw/rb2FEZi7usf/vCHqbWcMLQSkYRDLq9odlvy1spWRRuiT730pS8NH/7wh0uH97d1Nvpwh6fdye7hz9NUJti/xznyCJjPfOYzYbXVVluAhDwKWOSb8qZLeFDNPk1xs8Ke0OyYhNpltMQbayrFwJoi/ZBzvGabbbZZopgpdxRMUYbwZBK6ZZ+sfFlV8v385z9fKA2jyq3MOpBOgWIWR3gg4EnzoLAiIbQooxR2hLRRFC8mbKqcftlll7Xm8ZTys8022yTGJAodIvTLkH6iS8ixgziwp17ykpdUCXnhd8kYB6lcZZVVEiNZUdLfxtnIM4RpbSgmimdj+vTpuVi0uac0XsKVs6Kf7JypU0DIJrI2Phtt7amHH3442TcYvpBLcWE7jDDMjz3GZ8EbskmkT1wzoo09pQ0iWYRnOZ4HBJPCloSS6+EeQDF95zvfuUh0W5vyVp7LLAOLvGkUVsy6HzXHNs8GRju8+D/72c8WITU6N0TxkZZAFCFpChTjTUvR68PZaHNP9e0OZ3+LqBFhSCoVYfFlSH9bewo5y1jZ81nnFzmKsU93CgWecXLFRsw25W18MaOH/+AHP0h0XVIT0GWL5vS3eTb6cIc74c9VE/0DQoCCfO973/sClwICBeKGtxnPD3mCX/nKVxJy01SVfhF+DAwXX3xx2HzzzRdZrEEW6/jDEuy8p4z1d9QdArEn5BKvHl5XrLqEX+IJx8uHMKRjwgorrBDIgUL4cxlQtA7MrbecdyFQqQDPJdBkyzeRSjz8XDo2bB9vGeQFkmmfrGJ+Euysa1t5XuwHikWpJoWNdClK+tl/FP2D8LTZDtEqPZxbKmHHpJ+IEQgQIfKxsavps4FhCJKFZyOteKWUISJyioaQt7mnhP8666wzsLOAzdnk3EOe2YP2aWtPDVJAFe4IeYufLCW06T0VE35qc9gaEEpLQEaBOTmzeM7wEPIQocTdZo0XbcpbEX7uKoypsWFIhg3Gn0f42zwb3FcYtdPmobpA8Z7KKubXh7PR5p7q2x3OvpGhEuMw8olUz5j0o6ugRyKfSTvsgrzVuJFBRCZk1eHgzoY8c2dTIymryHZb8jY+u5D9D37wg8mcSEEgBTQm/aSGYUAmUsxGV7V5NvpwhzvhH5Wtjcn3CU/+zne+kyjQFMYhDJCWYGXbD+FpxotPeBQKoH3KhAhXBZtC9rPaAZYh/IzpxhtvTPKk6qzGnzZ3W28AQcjlBEGG5MfRBlzKXFgoplxghKfacE6EIp/Bm9xkKDweJcgkBbwQ6IcffvgCIwXkDXJGbjLhmZBLDEdEImhPofTZPFOUUDxuXMBFQ7ar2lcQLxRRilXacLphSD+eRJ46W+/lzTtWesDZkn4IA3tFLRsJI6S1pX2aPhvsC/LbSbFJW/9BRCELj7b2lMgXyg3nm8iWrIfzC/nhXGNQtVE/+k4be8p6kzBOcr51Xm3hVGQTyicKErKLcNjXv/71SSTGyiuv3Oqe0o9r7zAmDHLkLjMfPH+MmYgeZBRzxjDAnFC8ORcYve1+bEveKmQfwxBe/li+lCH84NLW2VCeMmP45Cc/mRi32VfUTuFe5+FeIYWEMUJwMIazx9La1vbhbLS1p/p0h+usK4Xn73//+wJjK50tRPrRsyigijGPyBEKd8YthNvYU0qhov5OllGPOeL0QbfiMzh5vvnNb2YWR276Dk+742y0Ic4FUqgs6cewSs0nivJy9xHdY5+2zkYf7nAn/Hmacg/+3Rbes9NBUaBV2jBtPWxe+RJLLJF4BeknnZVXXgWMGBggAISJWsUXgYDATmsJVZbwVzHOYd9BTilzwbNEGDlCMKvCMmFeKkQDwX7Ri1407M8O9T0UYfLxCQ+3Hi9ZkeP2iHjy00KURRQgl03Pgzmg6GMAS3uYC8QA4xbz1DMM6R8K5Aq/JKWH3GQbAm9JPz9H1AiEZ9SWZBUOPfNVUhzY+yg5do2a+P2s35ACQ1g+BaJkdFPqDhXg08ivfZ+qyLP30khmW/ND7tDxhBBspXShmBIFgwEv3jtWseZ7VPFv8uGM//jHP06Mo7R8k7coJssokchTUr/SvOU68xgsIJtrrbVWk9NIlGKMnxi/tJ9UYA0PPgW9Ys9kWcLf6ITMj8lrx/0dOxHS8pKtQWzWrFlJ5FRVbUZHwWAcz8a43+FF14t7HEMrOpWi16xs4j1dLHyHDoJcQsdOi/ZSVBL6IucHucbnub+7dCfadZKnnDRWdfOypF8yIK9IeNG1r/JzfbjDYzw8h7/KHdLyuyQQCH9HIBBujbcPwSfv6ji09UAI4CXG20IFeAp+6CH/kBxpcsLjR50DEC7M33qQeSfKNAISj3rbj1VkGAsh16xR7Gnl32wILUYBiuU19UiJJqeVkCuMRjbsCms4yj1kcvXVV09aJHKZEhkSrxHz4O+JDml6HhAULhzSH7LacHFWyBWNPcxdI/2PPfZYsifSxqp9kab0QAqouUCKAg/5y6SXdEGBztvPkGIIJC3IiF6iJVnbj1VcMEzaUGqwxosMQckKu7Tjl7GS98QpMk3ME3kExhjr8gy5fI49mFaME28NdwwyKkue1TEfK6dQMm2OuIwUrAdrwd7B8E2If1qdDUX84HFuWk5pT/HbRBwxTt1j3GGsU1rXE6VgYOTDE047Lz28k7kij3fbbbfGI6ji9WY8yFRCkhk3YyXagtaCaecahwM1VSBtrAftX5t8MKByngfJW42n62djnO/womtOGDnpjTb9i3OD4ZUuVDzogXEl/KLvr+JzaXvK6oQYKjC0Ei2F0Q9yT1QC94QiXaxe2EYHG84xOhNOlKxCp4o2xGCM3oExg+fPf/5zItu4LzDec1egtzcd3TloLcftDi+yL53wF0FpDD6jw4+lD+smReHs89///d8JiUYwZOVZdmGaIvtc/oT7QSaLVHln7FlFaOw7URzSQpirnjt5SSgnWG1JGUCYbbXVVguRK/X5RNmh00FspLBjUqXyolWxq5iPVaLBEI8einyWUJbBBaMARXPSnjbmwThUvRflEkWzbO/ttkk/a0EHAcJgyT/kISQRpQCLf0zSwJmUCik9XF4YWyARhMvSSQHloenUHBRine2yhTJVfInQdwyBcShmFXu+6DtiLwVEGdmKkVWPWpAhl/JIf5GipEXHVuZzjBF5SDglaRWsCWNFMWZOZZ+77747MQxCLtOK/ZV9X5HPx2Sf78REnWgxQsU5O5BKvJ0YVrIKa6qmR1pR0iJjGuYzdk+VlVPqMsLvWtwHGaWGGWOR74A12BJtITnFfYBBOO0hTJm7xdZYsJ9TuDPdefLqExQZX5HPsKe4z4hmYc9w/9F1g8gR7e8i77GfaftsjPMdzr3B+vPnoYceChRbpkBoWqSp9BCM+6QUQqTVFYVzhVOFu7Tpln1F9pS9p+P9hTyOO7q0oU8RbUS9DdIPcPAwLvRbdJE41Uhn95ZbblkQbYhBlhQLwvjRiYneK1rIr+yZG/R55oGcxyGKzEInJOrRphWOwx1eBhMn/GXQ6vBndeGjBHN5pilrbGo8Byh3eW09OKAI2Sbbi41C9lkaLLscWMLJUe547DvTCt9VvaQIdRQEctQRbPah+BBCkerW8n5DBmg1hiDnEssi05pbUx6nsmSfecrgYvGP8VXxqabmod+XB5XcXNZhnEi/rboLKePsUgdiUBcBKT0YkVB6RPYVxk/+Zpnq/VWdE42LS7Vsdwybc4oMQ/FuwyMQEzNkJPsagwRY28cWh6OFKV6aNNnMGlPAk8KVTZEam/7FmZAizPjLGls1Z4Vwoog34eGP5RT1alDuVXwzay34e2QAZyBtD4nwD5JlVZ0J3jMK2ef7aUWm4nzZtDDhKufAu7JSCknDw9DHHRc/yCjOc1axMhnDSNVowsMf3+HWQMrY0wo6FsGx7bORZ7Dv6h2OsZ5aGtQHiR8iD5Gptl6IDCvUTiGKTWQfmYSXnwiZstX7i6zvoM+U2VOKgCECAQ84z7bbbpsYmyClVl5J52rKEWQr50PSuceJPsgqOsvYMehhoOfs0rJYZB+dlzkRsVemev+oa8H3LReK34dxkrtYxosu3+FlsXDCXxaxjn6+COFn6BAGCkRxALMIsHJ9uWizLumqYRiV7DOeuMdv02SfMcgTjAINkSfnmFBE8ObiYUy2zR4XARZoBGHWoyJTWHObyH0fhuwzdnnRd9xxx0TIx6GnXBaE1UP6ms6NtYSfsVZB+imcw4WVFwI96llRoSuq3KIEEPbNnuCcUgMiLSRfSs8WW2yRhNHh2Y9z9nXO8XJiEGgitJ+LltxpCg8RrliW9CuvDuUNktB0ek4aMSPkmhaVaSQzJkF4lcA6LmiHMYOCcnh4mBcFPOt8pMTwG3j46VaCIsnfc0bBeZh6Aqq0rgJ5dc4hTU5BzohCIurFhpBqHLaOBYaztPaZajtLTYWsjjBVzmtUss9Y4vo1GJRtcawmyL5NKQR7UvHY1xQHxbiCESntXsBTSKRR1n5T/3G6KaSlilW5FvYOR96SGkUKAXsNcoXRjnBkzijytMzT9tkYFJ2neXTtDrd7irXnXHNeaPFGJCFGACJWbV0Lpbdw72GMZW+J7LOmPMrpFyEtGkVaZr3tZ6UXVr2nOE8YNWyx4WHHmPc9zgA4o/OQCsjvojPAPYhoBes046lauMIl0Pvw7NucfZvGxHlLa0+bN7Yy/66aOZxhdHQcB+jfGFeQQewp9EP+P8XOmZM1ZHblDi8zZ33WCf8wqHXwOyrag2ciq/ibhm1DydNCTfHuky9L/g2Km4RkXdOuguwzNkv48bSRwoCQacKzz+8rzxj84krKCEsK9RFhgZc5y4NGDiafVfijDUcjBzWu0l/1mgxL9hmH9cAyTi5aeTPBBsUPy+kwRGLUeUqRUTEvxjYK6Wdf4cGsW1FQAb7LLrss91xbjKT0cKnxZBXog4BPmzYtMwdvVNzj78swSVVunrKkX8XLMLbkhclXPfYsYkaBtTe/+c0B4woKS1o+I14Qoo4gDXg7pbySn2nPRhORC7ZKfVr61/XXX5/kejPOLOMD+4b2m6SOyeCljiJECqR1G6hyPbLkFNW5MSiBa9bY7VogAyAORF2xbko5IZS/ibazVZB9cArO3fMAACAASURBVLWEn7NBlJm8Zk2Q/UF7SvcC5yQtbN9W7ueOYC20pyDXeHcx1KTt1Sr3lO4wDG/UDUjrhiDSzlnOOutdPRtFoqG6dIfbPZXWocEW4rMRJLbiPWuaVaCPuSInhkldKrPvZMwdZU/xe+iCnAudDRkv0RXTDGllxljks4pQwQBGqi01LYo8iupDL+ZJK9CHHLznnnuSeh5F9mmR3836jOrMEFkUd2HBIYoBknQQohZsVEyX7vBh5++Ef1jkOvg9ta2DrKNQZhXSYOiynNK6I81aTe4Kh9BWya9jyghnDhgtRrCm0YfbFhxCAaMuAUoLIX3kmJKDyUGN84VE+CFiKBdNkn2rdJFblpWPL2MKHrTYECFDDIYBQrjw3qrqNLUH8JoghOp8rCecljXkgUsAKwcNfAlfRjgyTvJ9d9555yRNwVbuZ63AAkJJSgLvxtOM4WLQ3qxjfjaVADKDN3YU0l/HGNPeOShyh/OpMFf2OxcxhiS8zawZcwTrLlXjt3msFPthH5Ul/TavjjOBEa3ulpSDiBkKHVZ//tdWho7XEyLA/sdzzIOiSUjkzTffnET+NHU2dMazvOAyFmEkSwuztsWlUKapqcD+Q5Hivqg7KmyQUVLh3xBeW7QrXgtSYvDucN/oIVpESmlT8hZ5SZFD9i97B3mqJyu0l7sPb7eNLNKaUr0fzzrG7kFhtlXLr7y+1dyHhO6mpavElfvZU9ttt13iNcQbyDlhTxE5VjcZwCBHm0YM06oqbrGS/OLv4uKIImVqs9nG2bB6CI6Fcb7Db7311qS4Ht75rDRVGYvYf5bY4/TCYBd79qve90XeN+qe4jfklab2CGH96AUUsEVmscbrr79+kaGM9JlBKZuMD3nLfc79wVrgOafDCUZY1U/pQjX+vBQi5BGpXOiHPLbjVFfu8GEX0gn/sMh18HuqZgtJTGuLFg9ZreEIibLtu5qeGkoWCjNKmPVGQIAJoSOMPX7ikBv+XXmX+mxTnn39npSuQYSfz9qiJdZLyfzJ8eeyUruSUdopDrOOcUVrhXrHeeTxu22aAgUiMeBccsklCz7GehEGBiGtm5zFY5PFH/IiAoP3YBxIfxbh54Ll8uRP/CjkbPr06UkIHYa0rrTek7UfLyx75oMf/GBicCxL+gmRhJRBkusOAWTvgyOVn9OKqVmPUl61ZBlpSPGR0Yzii0SeEJXUxNnIKm6qfWTnY6vd6985O5A3vOC2JSfElf2IobLOR+GxWUXI8HaxVnn59zGh5n2xAbPOefBuWwnaGq8Gta+DAGPIw9Alw6lNleG9GFub8OzHd9+LX/ziRciZ9hP6BoXvrr766oBhxhrumS/3PETb7ikMySjoTdUSitMC4/WXMQw5lma8aPtsMN6+3OGKyuOuyIqm0HqQIoaHGF2WyIyZM2cmUS4Q/qbbGMd7ZtQ9xfvw5nNHKKefv+NsEBFTt7zVfLIIv3Vi2bkjp6ivgOEF3ZY0DAw4aR226paz9v15hJ/P2sja2HDahTt8WLyc8A+LXEe/J2WI4eVZxRUyxUU7yBvSxFRlkcXrhMJGuJDaWmFphxyQE04YKSSUMaPU2FAveRlo59c02QcjLJmQLXDNC2m1hUCsoge5wHOOx4wcNC6sJnKr7RqrojWXqAxHYIrFlpaIavmI4GMdCH8CextZwr9BVvFeQpIgnGrJ0sR+sr8hjyTeAGvYGgfSr7Y2pHqo7oFV6Lj0KYIDxlQexhNCDlob+7/Iuqr4pIoM2eI5ZUg/5wSDICkVdXv9mBfnFc8qhqy0Dg+aV163jSIY1f0ZGV1I1cpqAcgZx/iYRvg1PtJN8Dghr1A6UYyaWAvWnfsA42FaXjKpBRTvw0uc5RmsG+My708zeOs+pMidasHQChESj7yF6HAPUhyWGhJK/YEYNU327d2HV5mzzT2uh0re3Iv8W/zExfyYB6HaeNKJfpkxY0btNVLsmFT1nLOeVi9AqZOQ0UHFNds6G5pLH+5wpUoh47P6zGs9KFaN8QuvbNOpXnlnvao9hR6DvMWwQSs7vPt11w+yc5NcRe7qbNh9hhef1Db0EwzfagXeVBRe3jro32WAGVS0VaTfRus0FUlRdB7DfM4J/zCodfg7NhwFBYyQRUIusxQxeUMGKXZNTNfm5iIgCEtGsFARNw7Ztd5NWwiIueNFJteGedWdX43FE2KrEGrbF9UqY1n4WeNME/mJZdZRoXIUF4P0I+wIH08TeipoMmwxozLjyvos4dSD+sGyNxgfSqR9ukb64z1le4LrgiKkHa92WrE9m9eItxWjmfp4V4HzKO/gfEAkCV22oeLDkv5RxjLMdxl/FpYYIlkTnqYLUpadi2qNEBLKH8hYrDgWIfxlf7fKzyN3udPS7jXlzELKmii6V8W81HISokyKGySfOcb3mK32ze/aewMlG6Mr0SOE/Nf5YHxA3ioihXFhTMWbh95BQS9aVGKEZA581tatgLQQYYXxAv0kz0Be51zsuxkXVbrRITgbVHq3T1HC39R4B/3OuN3h8Vxk7GaPZ9U24b5Dfs2aNStJxYB04qgYpqhiVWsWn41x3FPoSxi0aJun6EDJVQwxqhNGTQuwjyOKbdoVxi8+X7YVclXrEb+Hsw1vwKmYV/hXqRSk4cFDiFhoO0JhFFyc8I+CXke/a3MssfZzsRJumaYc4RGAJMc9pNuYmnJz77rrrsRjhIKdZdm16Qu2QqlC4esuxCKyTjVt2ypIYf30is0LqUQoYm3kwiKKIa2qdBvrwG/aiqwoZIRkIfAoaJT2yGo6qJhRXXORh2zYavNdIf15e0pkEoJMaFwWmbEV2Jsmn3hfObPsk7R6E3iDIfyzZ89eKHKla6R/3rx5CZkp6rFWtBRVjJuoUD/qWWKvQTIpWJe2ToMIP3NFNlOcr4uPNZIRkcH91hWjVxZe1uBNrjpnmOgLm9Ov74I95BlvJuuEcYB9yr3P+cLbWefD2GiHRktDaryI9EOG8YgxNt3DjCMr4kBdWzBQNNVWLA8X9g73OcZhoifiWjN5hP+JJ55I9loXSME43eFZ6yJDGDIqjlgVGbP1Okjr5G4kje20005rPDoy7WyM256y/IFoCc40Bjse6Xmk0/H3/CFiLC1SzKbCcd830WEj73zz71Z+FokGQfdF1v36179uPRK6yPwGfcYJ/6gIdvT7KBCE1Hzyk59MRojSw+a2F5g2Mp/NItZVTu+RRx5JWrdhYSOvCg9AXOlTbbdQGPJIsKITmlYWRMwIYye0yqZDWCGnYjMQ0axHVlOI0qCCX1WuA+9CqON9IbID5QRLLt5vm0PMelFDQXtjUNqHLcbGpUAoZlOPrQJbRICnjatt0p+3p2QYIlSfooP8N/tlxRVXXGQ67EEs0ZCdvJzyqtdI4YvDFD3rCunHaEcOOMarIq2shKGq/2Igg8TUTbzy1o6iZ9TRQJZiAKW2COQrz4ihwndEm8Rhy4quaiqKit8jnQjvUBkSJS8OaUSDQq/zMKzq35G3yCnuP9KiqNtAnrFdC3krqcFDx4dB94FkHhEBWfnNVY3dvicrFU2fQfZgsCf0mLsEzxh3fNYYVXeHehDIqyYexoiXks4neB+JBORsFDmvKtDJesb3nOQXZ62JNqd9ucNJ/cMwjScfpw+pONwftAqFnCmsGlxJYSMNhHXjrqEeBIYvaj+w35TTTzFq64hpYl/lnY1BOiBOn67sKeHNePfYY4+F0iCtkQ5jI44tijLDL9LuFaW5cqekFbmsa10wzBGRSpQLqcDsqdVWW21BJJvtVFakWK66c2S13q1rHlW/1wl/1Yh26H0SIFiqsfxj9cRSReEcQlDJb4Ro1B3+lFWQJ87fExHF083lz7gJS85S9FREpEnCL2IGnhgtUOBiUmVTDrJawmibqKDRpZde2phiiqECYwqWcfughJK3ixKpEF/1QCaiYhDhl+eDC7tpwi9jA0VheMaN9BfdU4Tno0BjZCKyJK3FldYzr1BQXWJKeZfk7Y4r6Vc+ftyWJw8zayBr08sfy32NG4UZ4mW9smlzyvJiWrlGqDMeNPJI63yo0o6SX7a6s9K7+F7bXv60IqasBWPDsGSNrCqkS7eDtLZwwlrFPOlU0xThL0toVGUdI2UWmZe8IMS2CcI/KAohr+YR2At3/r+956yxEvIGaUozxlZ1Vvpyh6uVJ+TMPvZ88PcYUIlGQu+yT9z+l38b1BGiKvzj95Q9G/b7XdlT1rOPXMdYyh6Oibrt8IUDkWKzOBfTIr7yImLqWA888dTggB/Yhyhn9tAmm2ySGCeUikptkbz7RQZWznYTcqoOXHinE/66kO3Qe9MUDoaXF+5fxRSsxxuvBQYHhARCBKuuqqraFntY3/BMEZo1qGCdPPxNeTEtMSNnidwmPONp1aBt7k+aYUPYqtgSno4mLNKybGIZpz4C+OO1IP1AVfXtJcr68feQTCIVsryDIt1YUZsulGUrJ3Np4d0blfSjgDCPuqvbl9lTcdeKU089dZE+stpXbaXq2LaOjGUcSb+KE5F7WZb0K0KJauWDCFsVsjXtHVbekscN/shQ9hn7BW9MXj5lmgLaBtlnfjZ6J08pi/Hgu9whhFm3VSNFyjGeMCJG2BcooijIpI3ExnbkF5596sIMaokrXPDAZbWArXKPDUNoJAuI5MsySigiqAkDmSU05Onvu+++CUQYviH73NN50SBpc2qa7PflDteewvvLHsbRgD7EGpCmgqPHyiqcDhjEMHZgECCSiu4/tv6IHCjI4Sb0KfbPMGfDns0u7Km41Sq1mliHuN6Oxh23X86Sr6rDAPFH1uFtr/OJ5S3knv1CygE6r+0cwP6ykZVEivAnjXNIJyDilcK84/o44R/XlSs5bgoAIVgIF4QglQljK/lTC31cShfEknAY5dZbQjyMh77pdISYmFGgCy8mChceqLT8e3Dm4vriF7+YGFdQWKliaj068qAjmOrOOVNuKyFMCHPb15j9QdgSFlD2SRkvha1F0ITiFu9HXfLk8lNngFZvKNXDkn4uP/4ob22U/T/ou8PsKUv6IaPsLUiNVXp06a2++upJway6L1k7RxER0lm45FG8RiH91Cmg9RDvaKoisbp94KFkDlOmTEmMP0XC+22bNRtqWtceit+rUPbNNtssUE+A8HEeW1QtL3w6JvycA7WAbMqzr3nFBqQypN92s4DgcVbiFLI610URH3iQUHaJrNNaqM3joJZjWWNDNnHfEDYOWU3L869yXsMSGlusLK7cz/hEXAn7bcI4ppQbChsSgqzIQRsNkqeLxOSMAm3cOaxvmTtz2PXpyx2uwqEY1sF80003XQCJlVV5aZ0xjkqLQd+qW5+qguzzjrb3VBrZX3/99RPdgQgk6ijgxY8fS/rR7/m8bYFojc8YdPC656WTDXsu+J7q6GBEjPcU/4ZuSgQrUSIi90QloIcxT9YBvf4zn/lMEv6vp2l5OwoGed91wp+HkP/7SAjI02gL6+mFRaxm6v+OIKctHLnhKLUorU1VY00jZggu9T5WCC2t0eInDiFEoKB84r2BHKG0YbluwgOl/EMiLGx7OjtmsMUTBWEmzBIl2XY7QEljzIRp4rnh4pZFHsWzaYKpsVNnAIKDVR9Fn6JxMelnL7FWELi2n1H2FBcWYWWE9/NoTxF+R84aZw6vSV7RyDowkMeO36alGMr1KKSflBmqLzfRn154yCux7rrrJsVDseqXIf025DGuXlwH5vadg5Q0KZbUgMjKueRdlvDTGYJ3QrSbJvuMRSHfrD+eeuZQhvTbXM2m20PpfsPwqMJ68R7L83yxl1gDiuSxF1kbvNGccSri1101mlx8POGcwzT8GM93vvOdwP3O+pB3jRFDvcFVuR8ChrJNWC1Gf+rHcIcjB5s4IzIKU3k/LTVN6YHILe7nrMeSM0gDBvKmyD5j6ssdPuhsME91PWGvZNWq4S7Ha0vUDHoh6YSsCTU/mrj7Rjkblvi2uaeyyD5roPoag1rN2vB5HBBEjcoAibGeu0OttuvumqUUIuq9pDng0P8suWesyE88+nYeRI2gAxNBgtxAp2QeTcjbuvUDJ/x1IzyB3z+o+BOwSOgfeOCBSfGP3/3udwGvJCQBIY5QvP766xOFA++tfcqG2g67DFnEjPcpHB+lJs2god9UixJC5emRbp9B4f7Djjnre1LksV5m5VzxXbAWUbNecqykXKhEasRPmnGg6vEPeh+XE5EW6jbBJWpJPxcA+cAIbhRMhHpbTxV7irVA0UZpZq72eelLX5oYPzDINP3EBj67l4bx9Dc9fn7PRoxAtjjbeACKkn7r2cCwlxcmXOUcVV2fPRa3QRJ5hvAzF7xrRBaJoEkJFamgUjleaWpFtEH2rdLJmcXrhNJVlvTrvBFxhUe8qfZQrDvRN2leYxmVWAe8m9Qf4f9z1yHH8D5j2EP+8p74scpqlfsnfpftHsDe4g6T8c3mwNrv2bBZIscwEBNVFj9NpBTqN5VLDBlMq33C/cEdRjtBcMcYzz5h/dBJ9IhUEPUyffr0QO2dJjz7+v2+3OF5NWZ0Prg/0uSnlbG2I0RTeiHrMerZUIRJW3tqENlnfop0U/s66galPTi+qFmBA8KuBZ/FUInuVWc9C42pqEHbyi1rxOTcI6vS5jEo3L9O+Vv1u53wV42ov28BAghlqqfyh4sRT50e2zophgyFgUOHIsrDJc1/X3755Yl34E1velMSHmTz/uuAXUQdZR+FBU9qHJKki8u2R8oai62qi7EAMkAhxabCTJXrfvPNN+f2Cs8K40ThwHqOEouXBmsuBhspqXWsQ5F3iszgSSP0mseSfsgC3j4uHkhcU0p/PPaq9xRhw3g5MJbRDopQbgpFxu2kimA46meI9uBcQhRtoZ9xJP0YhogawbuEwq8QbJF+UnPwYEAMIAlx3h9nXak8WS1RR8U77fvy8MfpBDZMNk3e2mJ+MmTydzxtkX1+O67TYsNIi3r61RYLhQ7PTVPRIvKQUWwTT5L9XQzZGF4Ie48f5Clhpdx1dFoAA4x71ElB3nLGqM/QVIqL2uVyrhWar/uBs61aMJB7VVvnrpEyzTjlycfIBCnDe0bkTN13uLCVEe/Tn/50Iv+pJaS73Ib0x2uBUcIW87O94flsk2Sf3+vLHa7CqFkFNYsUe+M8ELaPjOZsI2cp9CxnUR3yNX7nqGcDmdDWnlJnIkL2ydlHR7KP1gB8Bzm0+I66c+BwIUUnq8ZCnWuiOlKkMKa1CbS/PcjpYmtFULhw++23D6QoNiVv68TICX+d6Pq7gwQ7laERzhSN4tGBw9MKSSP3B88SxB5Fk4sW0kBuUJsPgozoA3Jh0/KPlDNLcbcmWhuWwQKBTZSFzeEGWy7F2FuT9l6tEQQgr9BXmXHV8VmlV0DkbRVVa7ig8GBaLmkd4xn0znHeU3lY4RWg3RUKte19Pm6kn9QEZJbCf61HCdJPSgsFpHg4G21EU6SthbwckDO8w5BH1gFZCumEKGKgQN4iHyBoELO4gJwMmW2SfQxIkEnOsG1RNwzpz9u3dfy7PGQYSUnZ2mCDDZKfUZoBxXQJc3/961+f/D0RSETs8D08Tchpe4bqGGPRd6oYJfKVaAtIM/fd2WefnZB33Y2Qfs4DZB6lvwt3uOaoHu0QHULxcShAoKVzEMpPPj53OboIhhb+YKBQyp1tedoE2e/rHa6QfQzWcb4161WE8Bfdu3V/btSz0fSesnhwFtDvVFsrxgrizF3edqeTImtoDdWk2ZACnFUzoM0ovCJzqeszTvjrQtbfmyDAxUneHKGKNqwHMonlnNBym9tjw4zwxjTVcmjY5VLxGeaIF4bogy48qqoNzoyNfGQeWaTplZyX52aF4u67795IEZwYOxRICjSSL0dIGR6hNO81+aOQAxRk7RnVfzjooIMWtPMZtpBfk2va5T1FAT08KMN4rceJ9Kv4IIYxRYzEYaQYJfPOUJP7ht9ijIStQxYhjvbBSAGBsfLWzoloI9X2wICGgYCzU2frPbxbKGpZIZ+EX9IlBGJs27OOA+kHWxRPvEO2wwmEH1mFMQYDjH1kZMXA3GQqSN4+tV5wwnQxdBPlQlG1WKlm3qQUHXroocm/p+XT5v1eHf/OHDBWEP0Shx6n3QtWF7HzQI7hvMBoUGeocl/ucGQJRU/Z75I9KqhJ4WOMWyuvvPJCS55H+NEL2Hd1FoErugerOBtN7amic9Ln5NAiChXj8FprrVX2FY1+nhpGFNJmP6VFLdjB2PM9DgaNKoB0wl8Fiv6OgKWWwj54mMhJ5M+gsGKUAi40efwthLL+qn1fWjG8OiDnksEjQQgPynzRh+r2EOI2KkGnjdG20OLfbT6vVfBRRFHw5XlKe5cqTVN74MILL1yoCmtRfIb5HOMkZYDiYmoXyHvwtpBigTIZK1uQM4gA3kCMAyjMEBY+h8KG8j1K9f5h5sGlwlzKFgrs2p5i7pxvPL6sAXUcxpH0c8YJK0YxIITx1a9+dWpKjcIDma/a8MRkusl80XjvQZJFWvDOEHpoH0LBOTcYwngw1OBJQ7bFD6Sbc0JaSJMkk6gCzjeREoOUM8hBmqe7K6Qf8oHC/rOf/Sy589hTM2fOHEhGWBcMGPG8VGkawtxUu1m7H6g6z7qwp+LUB3XGIRKBf1e9lDS5qDscw4XtVz+MDC37Hc44+BKCG8+DM0z6F1FIPDgkiEjAg48hM34wjBMJQDXvJufRhzscLG3LQuQo6Z26CznXPGlnW2HuRFfGRftY35NOOinposO93lSKDmeDJ01nHYezwbnGQFIGLyuP4lSYsueyys9nySlL4jFw57VWVlcH9mDXInSrxEvvcsJfB6oT6J0csDPPPDOxdpNHpYdidBy2LbbYorQVVt5aSGaTCqiKLBFiydiLkn5yfihIRsvDuK9y01shVhT4/bhoFBcmXg76cpPvnWcJVRoACm1TKRbydHGpq381JI2xYlRiHCjFtp0PChm5r6wjrbBE9pWzb3P6Y+WjjnWSF4N9HHc7yPu9Lu0pjVXFhSi2OUrBrTY8/Sj6eIsxFNnCmaQU4fXbaqutFloSySCINAWJIGfynPPBnXbaKTlXRQv55a130X9H3mJ4Q3FWsUbWgv1Mkco0ZY7zSyRClixVrRVqEjQpb5mzZEsROZSGUdukn71MNIU1SjJOitshY7NCZQetN4on6SR5LeKK7pkinyO9gHQC9jgPewqii3HVFq2zaV5p1e71Wzo/d955Z2NEmXuNs/zJT35ygS5C0UnmhfIfe4MVAnzjjTdmjrGNefTlDrdkv2zB1rg1KFX4eVhjFYHEsEb0IrWQ6now5mGQZA9RK4eH3yVqhS40dk91/WxQSwRiq8r0RTFTKgw4N9E+c9C4isgp9h0pRdxlaVFt9v2SAaxx03dfUfyr/JwT/irRnGDvstY0hCBF7bB+UgUXBQilYZh2cxT9ID8O4QSBbqqPuFrzsIxlSb9yXvF6EjZbZ6hf1jazigLjR2lU6KjNa+f7fJYLgPxFlG0MHISdpj0qnNUU4VfaAR4aCP4666yzYFhY0hk3+4L9ZXNItX7KvU4r0AdJonATdSPqDFXWgPktFP9huhh0YU/Z/aDq7Xj4RApG9fSzHoTHUvSxzscakGbPnp3sKeQUewQFMi66JxJMVANKDkoPxI4H8kwusy3kB9Fgjet8rLzFUMH+V2QVv4sBL63XMZEvpE9lETSRGoiPzZWvcy56t/Y4/z1upN8WruPuo6AexjD2C+kU5IOXbZunfF725CAPepVrYwtYbbzxxonRCIMpBnyiWCA75PFi9FIxSkKzCenP8hbqDkcfyGoBW+Uc7H1G5wnONYo/UWIYXdIM8QobJ6w8a9+rNgyRCk3Ng2KU/BnnO3wUss++kHGZtVRHIUv2MfiTX15ntx0rb5G16AsYsLiz0tK5uno2wFMds9D3ynb40DlBD2yztkgZOWXbsQ7S5VXMk6LiTvirlMj+rt4hQCgcbZKwpkFqpDSr+id/hwKKkLD5l3lAqAgKlfHTcgTzvj/sv6vgFcpOWdIPGcITjfctS/EedlxFvheTfQg8IVy0FbKXpn0XCh2eKCI0uDjxZNJJwVYjVUg/F3BTZECFYrI8XDZ8zl68dv2YT5vV+NMITVnS3/aeivedlAYUAFr/ffjDHx4pvJ/CcoT+0qe3zlxMRUugBNhoFsgVf7Kq7+JpJXQUIx4kX2RfeddKj4Hs6wwVOavDfkbylsgVeY8ZA+HJ5MdSbCztjMqLHlfu1zikSJGSRIh9k4XiRPgpqEnF+lFJP6kYKKYQ8DofCA3ynj2MMQVvnx5SIyDIpFUQNUFv+qKPQkwhmHmVpou+c9DnZFzl7oZYveAFL0g+jtxHfkL2SR3hjsd4UTRiock7XJFUGLYYIzqJjBOcW3QIW59CeNgiX2nhyjb9jTNEBE2dT1/u8FHJPhjb3vTqFiLPfhNknzGkyVur286aNWuoukZNng27X9Wylb8rS/qVG893h3HijXpuhpFTGF25K3FQsGfQy20tFcYkeUsESRMGvVFxGPX77uEfFcEJ+n3ICBcglyYHJS66ohw+lMdB1nO8bBS6Q+EjfAovLcoFnoGmw4cURkZhEpQIlPgynn7GTmXQmBjUvUXSFAWIsPLgUIKz1sB+F2UOJZY/5KBycRM2D+lpKn/Ltk8aFFFgPYMi96SPYLSA1HWB7LPudpz8d1nS39aeytqzKF903sBjRu9wil2NktNf99ng/VTcJxcfYs7ejh/kDmeFh97aMgCorRp/n1WgD1KAZ6dsjYay89ZZxmjBWeZ86uH3iVjBg488jWty2Mr9VOhH2aMIE/O+8sork6r9pM6wpk1EvcRKKISZOWEsVcRRXppRGn6E3GKsJQy9TJ5q2bXg86qxkVYNmj3BOcHDTwQMhDN+kHPIBuqokJbEniNfHKMMRoKmUsNkXI3b5jJe5kFLXJRmcE0Ly+b+IA2Ai6uIkAAAIABJREFU6Ib4DkcuMA8MUXU+6obAvY2hmzOsR/UpdAfGeoqt3E+dCwxF1GGA2LEfSVVkfeqO2uvLHZ5H9tlTyDBSYXiQN0SLxAZfS/iJdiAlDgdQU2RfESqkdKEHrrTSSovsKWpBYBRQQeR4j3fhbMSyluKnesqQfhnViK7MC5Ov46wPK6fsfkQe4eDijFPjCYMse4poZIwY6Ah9f5zw932Fa5ofoYu77LJLYk3HKxQLbNvDMy000YZLMUTaWmFEQNDnhZjXNKUFYU8YMRCMWETLkH4rFJkPBgsbjl7HuLMUBX7LkudBBaBQ/FFgUW6UF6yxYgTg77kcykRpDDtX63UZNGaIMIr0q171qsTghJcYpQxLLZEL9oIedixVfI+Qfv5wYaHg0/O2DOlvY08Nmjdk/4Mf/OCCNmMQtZj0c5FCsjF+DSrcWQW+Rd4ho0tsQEIGcdGjUBLWy4PxiL2O9wYvJwYC8gbbrsYfe7xiXJFVePo5C5AVonsgk3hu42KDnGlCt4l8UD0Mzg6t+pp84lQClDCbZjQM6W9i/JJRP/rRjxIDi7zi9reVXsTZwAiJQcU+iqqArLLnSFsjfYS1wVhAWlLdRgvGw76hu8ygcFZFLFDs0lazz7vD8wrCVrVWwppohDh1TXoIxnzWAbKJcY6zAZmLK/dDCijeh8OCtUFWsx51Gi36dIeT5gKhIlqHu862KyUyD8MkaXj2oesDkRnWGCN5hxGHzjx4Z5si+4xNXVqoYxHrt0r3Yt9hRGZe6FCcY+kdXTkbwlnReZxh6r1g3OL/lyH9imrCwMf3qGMQy7WqznT8nlHkFPchsgid3tYZ4zc47xiTiITNivSra05tvNcJfxuo9+A3dckiPDiMaWGgCiHK8tQSpsMljdJN2CCHj9x9PCOrrbZaKyhBzijgAZFhTgp5t55+BDzCD09abOjg8ibUGY9gExVkEb4oh+QUpxUahKBhkS3SdgSCg6eHixrBSLEmLmMMME0KQ9UMGJQOAqHEOgsRgxhA2rJCllvZSCZvjosVTwAkDW9ZWdLf9J4ahJcMfeBOxXcUHUv6UQTwGhNGh3ePdpxtPyL8rIFa7MUKGRX7IQNSCNRjG4MLfwdBaPNRTivEMK4mrDaOnF0Ijqr3I08pYIZnFllGPjP/rcJsgzpeNDFXRYFhfFArzbi2SBdJv0gk90RWdfc8Aw3zJAqJMHq1T6SOBcY0ZHmdKS52bWWQ/OEPfziwIKvqFSDLUPS5ozFIYCjjHdSzkAKd1UWlrj2l7iFprWMhnqSqQODs2YCcMe7ddtstMYjFhdm4v5FlODTi+h5Vz6NPdzhYIm+RnxhLuMuRWTanWvVHWA+MqcirmMzH9WKaJPusr+45iGDcVlLRrejAWfK2K2dDe1V48t/cy4Syk3ZUlvQjB9DL0CeRU009o8opxomBm+gpZB3GZvR3MMBg25S8bQqvrN9xwt/2Cozp7yuMDsUlyzuQR/g1dTwmvCetFVDT8DAXrM3y3Ng8d0i/rKNcVBAIa8HWWCETEOQmSDK/hcJAnmhaVwEpnhQxGpe2IzYEGQs6HgMrkKU8EJaMkQNDBQoGhpgmWwfm7U21dsN4xTjZ31y0w5D+JvfUoHnp3NPrVqHKlvSLbGKAochdE1EheeuAYkZtCor1qZ4IRgly8yFZjBUvEvOggj9khu8cfPDByee7EKUgUk9VajxOhOFDRPBeQBzxnDGHN7zhDck+IwSbUEXWwxI0sJK8tekLeRjW8e/MiXFTSd3mR48D6VddBPaOql9bjPIIvz6rdBI8ZW3sM6W7FCkwaItmxSkHaoWX1iKyjr1j3ylSD3lhXTAyInfY+6wP+5+iwhgoMXzRrYOzwVjj+4V5cD64W5oiAX27w+35xTPPfYdjh/9vayxgHIBAco8QzWfbGtvoxKbJPntLdze6BnqeWjbaug6St7RstHuKPYijRPunzbOhc6KIBe5tOehs5E4ZTz/nI24DW/cZr0pO1T3Orr/fCX/XV6ij40Mg0xoKIY6AQ5mOCW5Rwt+lKcpbQJijelZb0q+x4l1G0WtDSSuDl62wypyol9ClB2VHxh7tH3upMlZIgcLDIcwocChsEB0s8DzK8crK025jzjJMUOTN5vEOS/rbmEP8m8olx4hhPR8UL8MbBpEmlxfPJcpFU0qzNbZhtKPNnsJw5ZH59a9/nXifKDhI5A5Gu7QcY3kzqVqv/OSmsafPMCTQhnWrnoPCwDHw8f8hlxTtoyWliqpxhmgTiuLJ00ahJc52XnoNBgvuEpRm+3Sd9P/+979PPJiEHCNz4oi0ooS/yX0l4zzj1j6x7T/z8litXN56660XyW1uai5pZ0MF1iD5FKkltYs8cc5HbHy0BkqIXNO1gsri1PU7PG0+kqEY4ZFL1ALC6IrcjVNVqF1BVAhRYVZHoVAcDha6uNRZjT9t/MgkjL1EVtl0A8aKc4HaA9x/REnxIOtUIJL2dV2r+K71IAoSo7CeYUl/2T086ufHUU6NOuc6vu+Evw5UJ8g7CWvnQo0rXzJ95TlBytLaQXEZY0VtMnyxyLIodJYwWFvgC4EJ6SQsFsKAkvD85z+/yCsr/cwwnl4VmBq2qmylE/i/l5HOgbEIwgUpgLyQHwpxQRm1F6i8xnYcXFy2M4Qs2FzGcR5nHePXHocQ4mml4EsauWVu5FNTmMg+XSL9nFUKEKHw4yVjLSDMVLbG02UfeV44v6pqa6vh8j3CIdso5GfD9OPcadIo2BvUekABpS7FRhttlBiT0tZNlZQJ+YtDOuvaT3ovsgaizm/Hudy2DzE59yjPWcXRWFcU7UMPPTSzeFxdc1HtCSJbhq1/0GXSD7bXX399ovhL6bdYcp5oW7fddtstsn/Yp5AbvM5p361jTSyWEGCIlB6dDdJW8lIoMNBwZsiHH1RjpY458M6ssyEDF4Z4ijdC+slb5q4mRzeWY3YezN+SoLrGrvf25Q4fhJM1DnF/c06y0l94j3QUDOOSt00VRM2aB/c2d0NsoEAGY9SO73T2FE4gZK5NH6t7P/F+zjfFTzHmpUV68hn0bQyrdACxz7iQ/nGSU02s+TC/4YR/GNQm0HcQJOSG4sEjHI72Q+R05xUUklUaj3ls7bTW36yw+CohxqJPOCKCGA8k4e8QS8J545BjeTC5oBT6ZMmZ2keVqd5f1VzwGBN6hYGlTH0AG/KY58WpaqyD3kP4G/gTdozlnksIQwqPLWjHhQ+Rx1usugJUg4bMoaDZPSiPGnmcTRF+FBnCFan0zGW74447lvJod4H0c75RsMA4NqywNuR8ExVio3fIy6SYJWeXAlhqfQORgFzipWm6en+ck090gW2zYxV8Qn75b/ZSWtV+KUcY+DDmYJQiD7WJJytXOu23VUkacpNVR0W5qJy3ps4FY7UhuVkdDorg2SbpZ49wtokM4QFnSHqRqK6sQnJ2nzZV+MpiyDwsqeK/GRNpIpzfIuHT6l6RViSvyJoO+5kyZ0P3Afs+64yrvk1W+9dhxznoe325w9kz3M3odxBIzgWdQ6zxFB0QAoyHHllLdFVMkoWVUsVI71E9jzrwt++UoZt7AgMcegh3HcbWVVdddaif155q+mzI4YETKq2WU95kukD62VPogdT8Qi/HecB8pOeNi5zKw7rNf3fC3yb6Hf9tFB0KdKC82CetPU88FZGhP/3pTwu1hLOXdhN5vrYCrh0jSigXEAqOfVSB+c4770wIA+GDyrnGe0CuKcK8TPX+qpZZyjtjQnkvQ/oV8m7z5KoaV5n3aP35Dh5+jC8oCTaXj79n35UJB1eOV5PKm6JYSG1hP40b6bfkg2Jh5NxTKRlPAF4xWqTxoLSR4yuiA9YYVpgvxbpQluxZVsgs30F5i2swlNkvRT5r54GhjvxCalZwvq3iZgtH8d5BRSHVopNok6b685YhNIxfpIbCY2mdUvhMW4Sf31bxTf5/VaS/qe4nEBDkqwocah8WNfRKHtm2fHafYjRvooq9JftEtDz00EMLCrwqrJ+5cV9TbJYzTbQSJC2rRWMbxtWyZ0MGF6JLuPPSnjYIfx/ucDzc6B+k1elhL3EHxC0x1T+dwpwYj2Pvsr6vnHmMzE0Q/kERhJwTzgHOrbJPXgvYsu8r+nmibekoQOeQojIqfnebpD9L3mJIoro+kXk4Hboup4quV1ufc8LfFvId/11dsCgIKD4IYqoq4wnEM5tVrEjTksLMf6N4k1PXNNm3Lc0gNHgfaf1EyB/em5122imVVHLh4Aknh4v2JXiXbc6+cvrxcNo88rqXVFZweiNzwZYh/cqBUg91vJdlCHUVc1PIG3im5RQTIgt54cLFq8papT2sK486Q8hTjsez6XxM1akQqRkn0i+8Ie9xcbq4EJ9NoZA3Qb2U0wx3fJ/IEgh3nfssJlGEJBNRROeAtBBSm35AtA6FLPE+xWPE00BFf2pEQKbTupBUcSb0jrKExhJ+yHTcK5p/xyAFqcTw0kYtAim/Ns1jlPB+COkWW2xRuwFJhiHuCYojYmRAtuA5+8lPfpJ4jPNIiTpDyADZNtmnUwvGB6pdk7YWG8PYL8z7kEMOSQqfDmqN2zSpGeZsiPBnrZW8hZyLJgu9jvsdbvVCsKUGAlijFxICHxdzZF+he5C6MigqVEVUMZ7bejdVyli9y6YbEOVJegv6Lfn5pHuh0xFBmCZTB41Hda2QuVSDx5nR1CN9+/LLL09+cpxIv5W3RD3hhKPuDneFjErUfkAHQe/tqpxqaq1H+R0n/KOg19PvqiI0+bwoLJtuuumCmaLsowTTsk1EPg2GmPAj9Cnsxzub8OwzJhVWolc7ClrR9jqQYsJ+8Wgy7rQCfZB+PB1NtqxTugEhlYTL8ZQh/cpLLpKrWcfWlmcIa21aXrSiQggTzMr3k+JM2Pguu+yS5Gny//nfYcnEsHNV2DJjxRKN4ohiMwrpZz81Vd0e5Z9LNCsX14bBg5HOrfrToyw3dZbT1iiN7NNeT57lrNxcS/ohy3ieSCVReg/pS3j/+V9boXnYfZL3vWEIDe+0lftjGWWL9lE0Mi2POW9co/67DEPsM7DEOMb5aPqclpmHLUaL4cim6WBYpA4Esj+vKJcl/BiOyHlHaW3Dsw/Z50xgQOW+oNNDWl0dcLIFalmrk046KfEc6mzIuEoxNshdVhRAGcwHfXbYsxFX7re1MKwxEwMHJDMvRbGq+YzzHY7cBy8cPqw94fc8lkCzVwYZw1Sklw4hepreU9ILN9tssyTN00YdaI4YggfVdkC/paiqdEorb5EZeQbBqvaT3qMICc4p42Lso5B+oniJbGU96+w2BW5gxf0Vy1vOKbUdqLeD7qhWuUTvdU1OVb2edb3PCX9dyI7xe6WoYf2MiZly8xWqz+HLI/wU+cFT0iTZZ0wIEIwTaYLb5gvxWRQxcuMRmISs4WmGGHSpGr/SDfA2kaMMKUHwFSX9NgdKSmBWTl0d2zcrr1W/ZfN+yeOK0y34HBcbHkuImB4KM5EGQAhend7kGBMZKFAuITFcThDoYUk/RgsUzyaUT34LHAnbz8Ka+Sp8X8YvpVvccccdibeT89VG670sss+YlWOM5yYrt13nRmkLeHjI0SZdRhE0eERp3VfnnkKOYlzEyBW3z2MuKJYYtNQ7GK8RSph6B9vK/RidSJ/AGItnBNLJmRgUnl3HOdc7FWaKgQ/5j2KXRvqHKWJW17ilOEOO01I5GD+GPbVtzRqHCD/kGnLcNtmXnIfIQH4HdTPhjudcQISRcZwN9hHKOWeeZxzOhq3cjy5DEcVp06YlaUisoSUQde2n+L3jfIcrHYH6LHGxUxky2DtZNU9kGCDaklx5UkcobolTCaLdxJ5iPZBDRG0hU9N0DBUQ5DNpqVIYWolCQGYju5HFGM3ZVxicSZ9suquAdHbuBtYHjFmHYUk/feoxHNRJ9lkLPPmcQ/SLrNQ5DDREk3DX2RpPXZFTTcmOKn7HCX8VKPbsHSJmaQIPQUDYDQKeCvt8FsGAoOG/pfyLDCF09DTtDZTSRcE+xqYnK18I4Y/FF8Uf7yVWRdIAihRpamoL4KlBaSNkmfw4lLcypF/hUyiheRWZq56TLqUNNtgguRTTCqEVaeWI5ZcaC6SY8A5VK696vHnviwsNUcAORXoU0p/3m1X9u60/wEVr+6Db3+B8c94hz6S3sG/a9tAOIvuMXetCZe5BqSHso6uuuiqpyUH4th5IPl4F5ECdZJ/fs1EU7H3btsoWt7RrQlij7WeN4onx7xe/+MVC24PiU7alVFV7p+h7dFdQUwEPN4asmPSjLA9TiLToGMp+TlFIGBEJU7btAnVmuE/w2mPAxnCG8ZRoIxtBprB3/X6bnn1r1BVpI2R5kBdSBVMhYdyFKuiJUQnDVBPG1VHPBvuO0GpkF+uqh/ODp5qzZusYlN0rw35+XO9wOVDS6uSI8HMHEhGKYYj/DyFWcWRIPXKVaCP7cNbYU7R6rFveDiomrTHlnRGiTqhrY2sY8F3uDc5UVpX8YfdLke/F9SgwtmLQH4X0F/ndUT+jSGDamsby1r6b9MGDDz44Maxg0CAFEXnbBTk1KgZNft8Jf5Noj8lviZhRdTXuU62QfoRe/NhifhxElE1Vhm6a7DM2XVDWm2ELd2EtJI+fsH2EN0r/KMWlmlheFElIvkIyUT5j0o/iz6VMdEJaBAaGAsgO/WLrfPgNLnBd4jYEGc8Xlt3YglyE8Nc55jLvRqlBcYYIqxI0ZHRcSL+UBLwAkH4K9tlHOeB4MzEwkWe5//77J2HOKK1NVa6P1wQiABEhcifNaCWljjFneXHieaKMsnYYLPECNvmosBVh75xbPOIKZUbRUV4j5wkvEikkEDAbEcCcCbWl0CohqkQrEW5dt4dmEE4iyPTTltcPjEX6IQSQUebKHLkviqZd1bU+8vBzT8TpHArp//GPf7zIz8eeNBkOWJOmyD6DUlEr5sEZjSO41NmBqKS8tARNkr2F8Ya9RCh2k3uqirPB2eZcUJdjzTXXDIRyxxXl69pPae8dpzvcjl+RU5BdzqqNRFM9GPZV/NApgdx4jCvIBKKa0Fvw7rIWnI+mnCqKsOC+y6prorNL7Y4so5jtUsCdQdpoW/KWyEj0prhuzTiQfjkGb7755uRuW2uttTKPYl56T5tyqkn5McpvOeEfBb2eflcKMwoD1llIOwcRTxL/H68GBZQgy1z+CHvC/yCaWBW5DBCCXBCE/GJNbyIvOS4Oo1wtvEjyKPO/hGMRsmjzk5gzVkNIMpbm2NDRlaWWMYbcSvUOtqSfv6PaKuTh7LPPTkL/23hQmAnjnTVr1kKWe8YKUcPSn9aDehDhh+hxuVmvWxtz029y6UOGqUBMXQT79+NA+lG4MFQQ3prWeUP7ivBLyCXYc3ZQLNooAmfXmr2A8pbloVNXCuRVE0X3Rt2Hqq9BJBJ7h8JRRPJwhq3nC9IPEUWmMve0TiOjjqXK7zMHjDOWXMYtFNl7ZWqsVDm++F3sce4BonTwPFLfAeMJdwn3GsYLPMOkTkBS+HsMfhiMMSDLEKY7lPSwJqrx23nw2+yTNOOJahQgZwdF9tSJcdl39+1sjMsdHq+TIqfwymJ0JFKPR04U9joV1TF+8dC9hegpvseZQgesu/hpkb2lkH0cDnEOP98vQviL/E6TnyHKk3uZOln23I8D6Uf2szfiCLc0/KSTcPdzD9rI3SbxHtffcsI/ritX87htCI39qSwPuKxv5PbK+4xih4JEaGzdeb6Ev1JkhBAyvEVcLDYkEAUago9Bgr8nrzVWiGwLo64qQ/JAkf9GqKIeCUIuV4gApKHudmhZW9BWUSUMK64An/U95ZUTRh57n9ReEQU7zXNV9XHAEwGpRTnDcFHW89gVTz+K/4033rhgLqStUJ+Cc6x2iCqmSREmDEbsH9IlMATgIbSeToUqE7Fj91/V+I/6Phn7COvP8xyM+ltVfN/W1yAUn/GTc4yBJQ5zZW+iqJJuFPdUr2IsRd4BqUQx5lzSK5kuLGmeX3kFbZ0IKx/4ra5FVVkl2WKRJVdt1JitF9NUJFWR9bKfUUX07bbbLjO1quw76/z8uJ2NPCzG4Q5PmwNyB0cIxm2MYJJL7H90Ljz5FAi1j/QSoo6KRpTk4Tfqv3O+CQuHLBKxFuumeYQfo1mThgtkLEZFOiIMU1Om66RfUTx0SchLF7QFIukulKbHj7o/+vx9J/x9Xt2cuUEGyL3if9NCWRE0l156aeItJpQPgU3uXlohLA4iJBNB2mQvdKZoc13f9a53LZQLJEMEucdYErGCougoBDuGSNZ3Lq5BOUVVbxvwQ+DhzcAggVePwi+xEq0QKJRP8mKpnxBjULZlX5Vzscq8DeUr8htZ+XUi+5DMvB7RRX6nyGdUTAYvhW1JV+S7+kzbpJ+9QnGlOGeSyAq8rrRmJCwT4x4W9jgnkfaItCKjFZqUuzZ6cGMIQj6Vye9UC0iIMcY+5EKZ75dZ5zKfpSgg7as4o3FxRmQU42TP8e/IAsJK0x4MMhj0UKQHdUspM7Yin+Usgieeb7xKeuJ+yfp77Rf2F/3QrXzgrqA4HnK56er9yFulcbAOGIbs/mD/YKwgFJx/I4wfWct5SIsqIXWEiDc8mkpjK4LnqJ9hfIRIQwSKFvtEtlGzg57deGqRqW0/0kW47+K1YGzjcDb6cofbcHVSH5BBK6200sAtQsoHMjomwlYOZ3WDqWvv4QVW7QnOLDUd9CCDOS9pd4Jy+DEGxEX7cKgQ3SqDQV1jt+8lspYzqnt7XEm/Qu7jtbAkHmNSXkSUOikQUdxkS80m1rru33DCXzfCHX0/4VcoJlLyOYSE3xO2mJb3LSGIpRGikPbIm9Mk4Y8LW+2www4LKcBWmJCjjNBn/FneybidIJ6ruh/l40LMdEHxm3jHCaW23uW0vFhhgGGGCAeMNGUK+VU1v1HIPmNIw74Nss9YbBV7/nvcSL+iVfDIUOOB8EVSIUhBoNI+j1X2bdcKFCXCNSFxKN/2kUGMqIAmPPwYI/gtzgKF0sqQdqUUUasCmUT+blsP8hYySNQID15tIo4OOOCApKq+HhuymNU6jc+qIB7FK5si/DYCCmMDcpS9oqrn3CHk9xJFpZxcnWlIA3OluCBKmnL2IQnK6Uc+Z7XjrHLdwIyUItIN9KBEk2ec1mZOoczUrsgi81QbJyKDsP6mCL+MkuxzMLSt5/LwUkFbm4aQ9506/h25w5pjzL3hhhuSnyCnG2Mx6Wj27uvy2ejLHZ5WADQuElp2H6gzRFN6IXsKGUOaqYo1Im+5rzB05RnGsroJ2XauVMHH8SWHS1lMynz+1ltvTXRzdHDmMWw3g7Y8/chbDCeqPYPhAu880WnqNoMxAB0L3YTzn1dQWmkAgzoMlcF4onzWCf9EWWkzT12cXFJ48XgoLgRJzFIAJAQRNhzUtEeCfVD/0irhtkQXYkzoMgIgDh2Lc0YJWz7zzDNTrdYKt1t33XUb8fBbJRrsURrx2NCKC+NKHCIHfjYvljVDOYLsK4wfBVCF/KhJoBSHKrGP3zUq2ed9MeHnMkURbNKzb+elPvX6uypIPxcdZ6jOgnc25BtvLIRZSg7/hrKPAYD6CmVC4lTED0LXVA6/lB082nhXy5B+W4ukzRxSW2ODeg+sheQtyg+GADz7kF9kFYY/UimQBVnKqYqvUWAwq51Rlefd7imiJpA5GhveWeQVqS8oxTayR2tAUSaK9OHliwv0MWeiqTjvRF7lKeSjzEsRX9wVrAWYY1Ri3KS7pBmGFKVAMcW4Ta3GImP3oPtxlHGnfdfub0hZGdJPvRtqJxC5gIyAUDT92HsZIoOxhQgYSCdP3G61q2ejL3e45BTY4zggbJ/0Dwx66BlqyVrG6KrizcjfQRFLVe09u6eIkGRf4RHWnioyBxV7JrycqCQeS/abLjBqow0ZSxWkn+4V6JfIgDqLcNpCexh9ua8kb+NuGfYcQfq579mDaQ9pnRiQnfCXOzlO+MvhNfaf5rCh7BOij5KFhS0WaGmEXR5+Pp9W0E55jBxaCOkqq6xSK1aW7EvRQYBByuI2fAwkJv1p5M1GA/DOrFZlVU5Mnpa4B3dc4d7+ppRLLMxYTS3Z12UMBijgFPeru7BJHtkv6j22hB8lFKHeFtkHby5+Il5keaYN1yikn7BfLr20CJoq9xSVklFUII1cmpx1++jfUSTIz8e4lfaQWwcxoJIyIZB4TfCMUpRJbXGqHHfau7QnLr/88iSksSzpp4aICldyVphLk4/yE/FUWnmLEsoeh+xjeKUIH3utaJswFTLDoJeW51/1HLVnIONprQ6tIYnftq2TVIiTv29aWbY44OHCoIC8tKkqkBkK8WEETiPs8vDrvJBLax8pqpDnpkNMLbZlST/3PLoA82kjAka/T+0d5KqquGPcQ85ANDnzGMAwSBQlJk2fjT7c4VYvxAisSBfONfuauiJE4JSth6LOFqQeZbXirVJWcZ8Rih/vqcsuuywxRD73uc9N0joHtc7TeioioU2yDzaKNsTAhxGMlIJRw/sxgLzuda+r1biqosAYe628ZR4YiDnjYIujC32btbGyGIMNaauM0559hfTjDMhbyyr3Vh/e5YS/D6tYYg4KhSHsm4NkH+UhphWss94EhT9CFCCYKLVc2KQHNOEtSCP7KKJqM5blZbE51SjZdCCAFBPlQGgqAp7cVLzqkM26iZny8RWWu+qqqy6yksp7IhxbYbIKHyUEclCBPuZk89ZKbJNSH5UAxtAT50sj0CEkCmXWixHmWNtJwZCRQpZsFHIKyBF+3lTOftqEZeTC0o8BCy/sKKS/FKgjfFg5f+zttPBim66QZSG3hcjsULic5YEeYYiFv2oJP18qS/opsIQ8INScfulNFHy0k1O3gDR5izL985//PFFO8findUqATCqagj2IIZBoKwwEYNFUNxGlcuDlzmpVpagDlGtL7inkSpRiF7OWAAAgAElEQVQJxq42W+/pfqBDC94h66mkZRvRI+xvjDA2F9lW7icKACUUxRslFCMCxi8Mq21EkUBOSEXAI8u8UJiLevq5WzgXEDxroCl8OEf4oFq0Es2G0k6uuH3I/eYuoQYJT9qcunA2+nCHI4fAlz2stqDxWrBPiOzJit7kjLAXycHedNNNk7NBTSL0QrzJyCnkb50P9ai4o7m74j2F7sdeIk0KvUIdBtLGYwk/7faQz9RVadNYyfogv8CRdsCc11FIf53roHerOCjyKZa3fAY9Fkwx0Nm2pjaNE/0WIy1/kBHIW/Yhe7VLtXmawLOK33DCXwWKY/KOrKJoGr7C9vGEEUoDEcXSi6cQ5Siu3K/q+xCMYSzxw8CWRfZ5l5RSFMus4kqyWOPRoehH/Fhr4zDjK/MdkRlyi2MlOs574r3kzZKHRk4yFzDCv81q/HauYK+wUFV1t6QR4woFH1EMuHTBPjZWqEcuWPC0Sfb5fXn28JZz4dDuMCb9KDYoCNtvv/1Ar0GZfTHqZ0X4IVmQkLQOGYPaH/L7KEhU5IfccHFjgMFDAhZlOxaMMh+F9OOZR95gxCA0vIynX55diDMKBtE0TeReMm9wxpsxqEK13VeWeMVRScg1jGKEmDfZ2515yPhFwdMs2ar7hbsCox2yWvLpoYceSjBvqt922p4btOcVto/HGzkLEaW2wmqrrbaA2JPKgszlwWBJITNqM/DgrWJv1d2NJp6XzjoylboOnNEypF+eXQyZnHU6PxT1pI9yrgfdfXovxi2IG2eCx951XTkbfbjDRZQ5o+Cd5ugQCc7qzmK7BHE2SFljb5aNOhllT+VV1+f8Y4zEoYVBiag1DBTxfaa5kqdPSHrbZB9MIPuMR+0QdS4s6cewyp1NbZU25azWUDgOCrsnAgSDCoYka5Dn7NM+EbmqOgx6L3uqLXk7yv7swned8HdhFRoagzx7KC1pObjqUY+wIJRXD+FcKMlcBCjPeGa5fFWlGY8/BxCFvEx+V9lpc7ly+ROJkGbx18VFS6u80EqsiChJCBrmgXedIlqEvzeltElZUJis8rpt3hMCHYMLf8ej/C0UbwQhRKhOzIuukQ3phRRihWU/EXIcrxXEACLKvxFdQZjg+uuvn/yULom2yT5j0X7C6KXOFJacEbnA2ikXjnNBJEbbj8KvUeazwtjzCH/bc9Dvi9Bg6CKUUYpOWdLP+aFgHBEPdae4WOyoA8EfZBbe4azHnnmb3kMUD9/njPAgD/CWQMzqjkCyY1VtE2QOHrvNN998kanI28k9sO222y5iAGx7T6kmR1oEm7xR5JhyfvRgqCRCBBmgDgWkZmAM5MnqTtDUXGUQY29jrFDosiX9EHgMrJCbtJQRyBqRbXj6IWtNPIrmwgCcliKiMdg0u7iTQxfORh/ucM0BEsz9mxZpmFXITuuUdjY4O5BU5G0TOorOAnpUnFaqiBIirdA/VByZPcXeJ7pKtUN05+gzbXr2ha+NNsS5YI1hzIExIsMwTnCeiPhp+1EthLxijdYxFEcaET3KmklPxwgLH8Hg3YRhsm0Mq/59J/xVI9rx9ynElBAaSBneYhtaimcZL/daa60VCNGEOKPcxOGwaqODdbSJsHHBComh4BLjj4s7qUAMSn2aUte1pZFHDOutlGhdTOTNcRGxFhggEHwompBLBDwX8yAC0cZcGTskmFxYKuQSrkykCP8/XivbW5n1ooorYbQYlAj7xeqbVjG7yXkp4oAzYQujWdLPeDgbeD3JQWv6AXN+e5dddllgNFGBtS9/+cuLpE1ofONC+FWcRy2drKJTlvQ3leJi9wAeF4xXeIfZ14OMiba4XxwCm9XSqKn9ZsPa01IjLDEjogGDJGeGfFp7vpsab9rviNRDfElLkbFUoaVEJEBSMEKi7COXIZVx1Wi19OPea9uTJuLMXJChPJb047VHrmIgkuE+jm5hPshjzlNTD/uJfYGRIS/c23rz0wortnk2+nCH28i6LHKWR/i1b6QXthHNI93p61//enIWiAZDP7XpIURTUrQZwxdpVKShqsMCMho9RcZNQue7QPbBVtGG1KNR0Wx7F8o4QQQGLVCbcloNkheKuKU4Kvf4oELF1uBdpLBiU3Kqb7/jhL9vK2rmA3kibMlabG14K8QR5YZLC6tmWpioDbkZh4PIxURtAhTOJorEFN0+Es6sB54YEWDClqjcTtsxvN4YMyBvkOS4d7hVfMpWWC86ziKfQ0HgcqUYXGxltYKbd6UVUNRvEImBQQOjE0pfnZXr43lJaefv0/o+6/NEJ+Alt8VhOC/k+eKJ5UGxQMFoMtSd37W5boTxQfDlwWOMVLxO8wJL2WZecRs0cGHN8OQWaWFUZL8M+gy/h0KWFmIvEkluMgYuFVoahfSPOt5B30dWQrBQEjVWWw09r+e5Jc1bb711ZieROufAuxkz9wE5uKQRUNQNeWU9MRgxyIl90YtelJBFPEucCfJ3Vf9EkSb8e5bnsK65oABz1yFb9Nicdc4JiigPYfnchWeffXYAd3kjeQdRJZyrIgabuuYy6L2K2mOsSrVgH4n0KxIhr+p1nWNXGh1pAxgeZCRR28ysQsB2TLaCN6SGlLa453udc+DdfbrDY6xkDKOOBfnRcaHXooS/7jXIez/j5C5k36tKP/+f+8x2D+E9tiAh/61oOBnMKR7ZRM0R5CPnd5CRRNGGpBjZTiGkTmFUZf2o8YJTCKNAExEVeWth634VybeXwZsCj4NS4PJ+1/89GwEn/D3dHSLqHDoUFqv4EO6HYkpYPg9KG0pPlkKqStcUKmqiBdQoS4LHA6Lyox/9qLHWYXnjtQSFdbDCTJVMUdBYD0gj5DFL4KlAHp7DQX2688Y0zL9TnBGlXv1UITUoxHiOZFG2pCWvr7ZCgCEYTfUSh1xiZCG8V32fmQeXJmF9MUEGZ1ocCmubjkDoMnmzKBPDVu8fZh34jiX7tuBNkfdl1fKwChBrQ9pP3eHvKGh4LLK6STAmonrWWWedhRT8rpF+axjljNhiiapGjmc5r78w+xMijXxWVEORNa3iM+wplEmURnmMeC/kXh0GbMXq+DcxHnPXUKuDR4YlQjKbVOBE1IkwItqIe0sPex/lE0Me9yC1KQgFJpoqNrDyHXVZYB+2UREaox04DjJKIsvYK9aowndYS1LteCicheevzpaHaXvQyhT2js3ntXu9SNFArQWRCE0bkPpyh2fJCUgnES5EiqRFrQxqO4ncYP/tuOOOrUe8MD90WWQw9xe6LXs+q8CpbTdqiz1zfnjqNCqlpceSIoTBmEgj66WXLOUulA5uZfFWW22V1FnpWiE/2yWH4sdpbaa1J+1aoAtTN8mfahFwwl8tnp14m1U+80KSFAaPhTDrEpV1EUWqKWLGJYLyiAd4UAuVNMCVtkAuOaGbKEttPXHYFZ6luB+tFYp4/1GKBik0CnOmOB4W+SaeuJc4kQrqbRu3FESpxhDAXCmOmNVqTPuKzzfh4bdeIi5WcuHwQkJIuDwhLLZ9DLgqLI0QeEIBVXtAYfwYbJqu3j8K2WdOwp2UHe0zq5hDhJoqBql8SaKQIGJlDAxdIf1W3oIv5AXCrqgFm75CSDLyaVCutJTr2HBQ5zm3ZwNl881vfnMSIULtgKuvvnqhHvVqvYoCh9cW+fymN70pMdzggbJPkaKFVc7LeuWLdJRg/xNNFUe6aEwKd77qqqsaM1pwFukagBFC3U0G1QqwBb2IxrDnAvKGfOUpWr2/qvWIyT7vje8stW0jha2IrsJa8afJ/tt9ucMhmMgesOZhT6EjkRed98St6vR5KzeaKvqI4Qe9jtQ6jD8YGii0OWPGjEWmoc4hGOdVhyf+kPLjiQBI62qTh80w/65ISCI6kbd0DaDOBno4Mgw9EF0Dp4ke9D4MmJwh5q3uAUS8EDlDKlXT1fup/8DvUqOG+47oVDovaS2QAUrt4s7Lu+PVgWqLLbbI7AYzDN7+nf+PgBP+nu2EMmSfqcvbp/Y4aSHAbRB+Ea3nP//5CQkrQ/oVSooymhdGW+fyW0UBQkMIKZ6uuLWN9Yoj7AnNyiqMxXh1+Wa1yKl6TrZHrzx9VpmjUF1cJBGSQ7j/oMIq119/fdhtt90Swqwc/qrHrvfZ9mwovlzusqCjCFFAkNDxuO2b8vm4gMjZ5XNxzr5y+qlXUHd/+lHJPnioSJP2EnNWr+UmyT6/r8rK5FMWUQji/dE26bfyFtKLHKX2RBwJZYloXkFKYUKqTxMKqM4GCjHKI0UB5Qm240ahh9QXDRdVBA/na1BhtqrOfFmyz+8yZ2QXrboILY+fpgk/cpU7AmWes0go/r333psYJGPDqsYqwoKRDvKgwpaqVQDpKVu9f9Q1iaOFIAIYiNJa5qZ1P8lKjypS+XvUsdvv9+UOV3cj5Kx94qicLOzkZLA6hyX7TdSxYU9hACNSRakqGm+WTJUsRc9Ax0iTXU0TfqXVQm4hwBiBGRfzYyyQdyLfYuMw0YbcCTjCMMSSRmVz9rVXST9Cx8EIUlRWD3NmsvYU+gSRRURNqoYC554oyLz9VqR7xzBj9e844e/dHihL9i3hx0uA5TDNw6aWa+QG1U3MtCgIRarmE5pfNmTZkmK+i/JtLaVNLHysKCDYCQ+jr2ua0gNBRiFCoUZxhQTzudg7bvvJ5nUiqGKeigCBDMf7g39DycSqPCjagDGj1FGJXyRb4WjkCdsq/VWMOe0d5ONxAa677rqJASnOUbTKi20XiJcT5VvtuLIUG/YrFb7rLOJVhOwTcYDXgAgMCm+qrZjFxBJ+ijRxvknLaJrsx4Sf/x4n0h/LW0LxIeikiqSFf5MDf8ghhyQEc1BOtQr9NRXWqLOBdxhFMSZbMsyhgA5K6bJFEa38g1RTRb5O5XMYsi/Cf/TRRyf9x8n9jR95oDE4U2Cu7jodivbC46eiuoS+Iz8xSKT9vgp6/b/2zgR6u2p8/8cQIhQNlFBkKqRJ0TwYUmnSoEhJokEyK2UmQplCpMxkVpFoVoi3WISkyJCxDMuyyPBfn/Nb1/u/390Zn+c55zzDtddqUd/znLP3taf7ukcUTlR04TyG7HPOoYSMMf0xx0JXZ21K9ukHFla80bbddttlYpDVB7xaIAgQNEKrUG5AHGKryj3SxVjm5Q6XNZl8D+BKiAv3BAmAkUvwhKlLqpYmee2b7DO/8jLkjqA/hHmRUFfu+0V5NkT42b9YxymlGZss0Py2qHJVF+tKeZuQqYrq08c8SDFhqIxgGGBoRQn6WLMYvDAwdXnexjXFXJDrBcMg9x5GIWQJqndxn4A964X7kb/x7ygt8MxI+6gxwjXKPDK6mJNFeact/HMy06OQfQ09Zu5Prel67zXXXJOTOoTCPppIybnnnpt/ri3pV6w75VnKLCNdjaNIUECRUueulJJ+CCqHOpllaQh+CKYoBSAORdnvJz0mWem4RIpq9Mr9GMXMyiuvnAsSeChg5cS6H70XuIRwi8dihXYaYl128E96HE3cpHGjRSjlQlX5Q/rLpUWSqD6sGFXjBjcUQWCHFRC3azVlGsbVMcZfY/FDsIvWS+0t1hv5Lih5NwTZp+9y6VcyL6wA45B+zi8EOwhTl63ovMXThT2Joq6sDB84E+ZCHyE05C5AsSlFmN7LXKNk6qNSBcpe1jYKR1x806b1gqWYOwClWdoQAFEagTt/x1KFYqNJbPa48zQq2ee7MXO/CHLcU4Qmceb24SkmbwLyubS5a+WBxxmHx14k+xqLrIf3uc99OlV+F5F9zlTWDutcJWi5K9LGmkG5imceyiWSBKOwkPVTXkh4C+BJ1aVydV7ucGQG7i4s82mJVuUPQi4p83DRHEXCj6ci74Sw9nUnKjcT+X7Yj5KJ6J9yO7AeUhklZu7HO49+a93EtUpseR/hn3yzLiwlGlIYn7wXSGZHXDuKiSGz8aN4YwzI1kVlf8mhwLlJ6Gr0Uoj5j5D9SHaMt4aUmDrHCbGcxipU495T0/B7E/5pmIUx+0DiMARmhEiELi7KaBlW7BblStB4IlCT5R1hHxf+mLkfokMNTyzRuH+RZArNMEIsGrsutYYRBrlSIwgTG8SF1Zb0yzMBK3JfMcllggJjUwkl/rcsARSHPUoO5pO5Yh6peQ1ZxsoDKSW+C/faPupwS5hkPtI+01fIMBcplyiXsZpKQBHLRXgCzyhJHs9ARLk0sPz0saZUExYPlTLXPhEbiBhzgHUc7wOEC/6X2LQhSu/FfUEsMfuT5I8SfKK1hf0LSeRSZv9CMFMCzXlBvCzWWlr0aOhjLuJ4NC8QHNwu5fo3KunnrIJ4d9mqlKsaT5EXj/qE4IOwzPpHyGGsJLpjP1EKitbneSs36TKPgrIkjxoPZx7jRnEkV1vWFErJqhwek5gj1jlJ6/CsYH+SaT9WpSnLN4DHAfs6Zu5n36NkpcrLDTfckN99kKE0zGES/S56h84frJDKuB8xhgizT+gTShUss9zT4M/4IcHTkI2fs19VAyD7nCmqJgBZqUo2i8UWssB5S8NyyP2HwQE3Z/YJnhZdKsLm6Q6X9wfW8HRNgW/THBsi/CijUBD2Sfbpp9zukVtTy6/OJ4h/UY6pmLmfvAXscfIWUJKP5/tYU9rH2gfgV1XBiD4ThsM9j+yL1wuyFooz7oh99tlnsNJ7VeeUxgmnwGsCpXX0UsDIgHIJxT5rE3mFv1OhiXEhZ/Z13nZ1jk/ze034p3l2WvRNhxqu6zETtMpr8fe0oX3DbRA3PzYowhkCU2y4f6FA4FDskwzItQerAFaiF77whfnh0Yb0R+sy7kSqs9oC1laPptbsNEGJXBKVVZmkcWWtKIMrhyNETbFRrTo34sOxz2lpFbl1YRFH+MSFHPdgLHsQTRRKEBeSJmK9Ir4Zt+YyV/MRu9joZxIYyNqLZhovhLQpjIR+czGhWGni7tioAxN6KJZmlAsjxB/LP/uXi1TKPhRd/Dv7hnJj/K8UFggPaNeHJPtFLrpYpMYh/ROCufQ1sTRdUZIxnVsQlSIBWy/mrOBZxgoJklcGAikeSX2et9obnPVFbq91hF9jglwTToJQixIjdZ/tam6UYwSviJgJOoZQpN+mf9xrKAlQgBVVJ+AZEufhKl+Vi2RS4yoTpGMoT/otJfciXIy+4qGBVXyIJpfrlOyrL4oDrwtV4QyAjOH+S8JIGucUJAf37S7D8+btDpdLO56Z6Xmk8xclMtUqwJq9y3qXQiydO/17X5Z9fU9lAVEqpoQ/VvvhzMHTBSNRNGrhScaYSIwXG8opSu91uabSvai7FyVdWYgsY+B+RimPcoBzeVrKYjch/Iw5erOxXtj/hBzRUM4wHmQSnqOxBjEMofjv47wd4owc+psm/EPPwIS+H5OSyY0SQQYXINytIbzEKGKJxUrMIYdGDe2aXEfRbCM8IQD++c9/zhUBJNno0nWubPhyM1VsZdQYtiH9ECTiIrEkxzInE4L9Vq+BBHOxcJgX5UPQuIourqI+QZS50DgAEXr6LqtEn7h8SMISiQgx4lxWCAupK2x0zSyLje0K/7L3yn0RZURRiIcEPQgyWWdxgSd0gouWf0cImpYm0gn2XJq4j6MhL4q/Zu1IcIhJ1yCbeAqgJOg6uU8ZblJesD9jbPg0k371mRCXohrN8ojBu6Is83uKB4Sas5o9Tm6JroUd+hjLvMntFZdpyBixlbE1JfxD7g8s3yhCiRFHsGR8uO9iDWYfcyeyR1BIYgnnHECBKtdR9j8KMtYiwij3BfdfnxVetHawcmPhRjEa73W8onB5x4OBO5xzFwKTCtNDzQPnEjijJJVlP/ZFiqXtt9++Uhmm3zAnhOax57i7yZHSR5unO1xZ6jmPuIvZH2p43KEwShP58fc0uRqEG88X7pO+yT79keKC/x9z/rBGCMtB0cWZnLaYzI9zjLEuWbIkwz0exZhCD/tYV/pGXak6eezhMcm9iNWbOxolhs6FPvtbdF9xpiIX1oUeRQV5UXjXNMi3Q2LZ97dN+PtGvMPvpTXduSQPPPDAQnf2SKCLkp102M3aVyPkoMXFhTwKzaOS/toPTvgB+l9Wv1UJsnRxIdRNe0MRBMFPFSYc5lyyxPSlTYlp0hJlQ441lhYkfgwLLQI9AiWkGRdk3EeVwEjJyhTHP4TiqwwvjUUu1FU124uSriEoMX9o3Lv03GHdoKQq+wbYX3fddRnVOGKbZtIPdvxTRMwV5sKZ2jarfR97g3XDusfLKCZNguSidCD+O20KAcF6XxSKBOmkTFTROdDHmPhGrOmOQg9Xd4gnY009u6LFfJo8eOLakTcV84KwX1QBJIaW4AaLgqPLuuFN5pK7gr1etN8Vh421taoKTZPvdP3MvNzhSkqHMoyQFe49vI9QGHHPQSJRgKEI4JzmPsfriNwi0SsM8olbOfOKoqnr0LYU/1jaFM8bCCdhLSgi8ATZaKONcgUsSjr6iJyFkQKCPA3lmeN6jV56jIV7Ak8j8EfBBf6Ee8miz29R5nOOTYsBRXm/Dj/88Np8GrEEIcZFFEZuwyBgwj8M7p19VdpDNJiQGWK3yrILR60pMZhVtaEn3WGErssuuyy3ghdZ3nHzQbhEYREzE88K6S/DS0l0CKVAe4v7+DQ03LS4HFGwIGRiheGChwCPQggVO4hXQlFcXRdjRrghvhVcSWxHLDeWedz2sIpVlfWhP6x/LjJCXWhDlKPku/K0odY0DfKSWiKi5Y/qB1UVG4YaB+cLWYjxMiqy+NWtgWkm/VV9l4KlKnykbuxd/D0qvNrkNEnLOMZ613onITIIo9w3QzUl78JSj4cOe6QsfEcEBq+GsgSLQ4wjtWRy3+HKXkaQJUzT12mw/lVhFhUaVe7MQ+De5pvTeoeXjQHLNqQSYh8TuuLhEkNg9HtkM3m3RYKJwg+lQdfu7+wBPO0gvTH5KjIh6wYX99hijHj870pyiyW67z3OHc7ZiJyHBwJyFDH5eOkg71aF6TAG7kuSCCpPU9+lA+v2Qzw/m9wlyj1UV+ml7rv++3gImPCPh1/vv8YFhoOXgxsSkFrookaXzlUlj4rx2ZALEZ0+BgUh4/AbJdvotJB++kFt9rTEWx1+ygyNBr0oZrbu95P+e3TBj++GrI+aQEVJF0l8VxXLPKmxpBUO4nujeyL7A+sG8a7ETquRkJKxxmz2dcmAJtX3+B7cebFMQFRiQwDin6j8kkcPY0ewIAN3UYsxjn0pX+iHwlcQElkDs0b6pSAi/AHLWNOSbDEz9LRYZEYl+8yj9jKZ1WPoRXwnQjj5VroMR5BXCmFnnE14I3D+xoanCyWdWPOQFqz96TN6XjHlfc4RY0AZyl4tCs/i7+xRXK2xhBHPyr8XVUhhHDyPZRMiVOXlM+mzCkKDHMIZyv5AdqCvkMgqBfEPf/jD3POCOenbyFCGAQpRkgISMoDCqmy9xN9P2x1OTXTWMTHQRcl8FbJCHh3WHfsVgxCW4yLPtSZVbSa9pnhfzDmFgoJwtOi1ImU4ngiMiZwO2223XR6yWrTuuEcPOOCAXi3jZWQ+hhAxVhRHeELibaWExtyVhO1w38TE21IE7rHHHvle76Mh/5AomvFw96F8iWtF5z99qau2JCUZhomqpJ19jGuRv2HCPyOzz0HH4QAZYPOr4QpEVlvKikjYihraKsLPO5ShuW/CH2uKziLpR6BEY0ud9piMpMlyiiUDh7byp/VUce1DqYQwxiWKNpo4raJ8BFVjlUCEAILgPYqXQBMsJfRi3cKajBKJ/AhY67H0nXDCCXmtYdzyU+UKc8dFVBYfqvhHBKg+lBaKdyN5Eq7ICNHsE9YXe74oaQ+kH7fMqnADCdm4cFcRoKZ4N31OVgmEs1kk/aqqgXKySOFShYOIJ9anMitzUxzHfW4csi8hHGUNrsAiCH2Tfax1nEcxqSxrirMFDxKRHJRfrHGEYsgCd0tZ7hYlAuuT8Ovew7OrLIlsrLqB5wSKlqqyabrD+xoHdx9zgQUyNuYDeYNcQWW5ZqJr9tBWfhT2WL4hv7J8x2SOVXfWNN3hMfN7kwo+1157be41gkKpjDyqhDDKmb4IZiT7TWRClXSFbLLmipoUF33tjeh5R6Jpqi2xf7nTkTV23HHHW8lCyPYonfhfSH6Rwkk5FCixy3nXZUORggKJvsckh+wNrPlwDfYGe5l/525k73M2Y8Qq2zdSsPbNNbrEatbebcI/AzMWM8dSSgjyghBz3nnnLc1iS6w0ce9sPAlpJCjhUC8TeIqyZPcFhzSWShjT5IBP+zakpV81kxGAR0maJEJA9ty0rmxfcyBLJOWe6APxb2rRU6TKUoYWGOIcrQqKLcXFtg8rjggtcXxYuglnUYuCGeVt2DtNWtxzzHHXoRcShKmwAUHEaqGLU+QK131i4IpqWEvxQbJNxq/fDlnbVmEdCJisE+K8x7X0s1b7iCEFzyhI8+9tSH9cd0NmVx6X7BcRfkIWsJrhYtuHZT8mqUShh8dOrAaSkjSeJ8s7pKbKK0MCaJ+Wce0JwtmKkofqbEorDFStIc4nEqgyDpQyXTYpIziHWAMQTEKnUEjQRxphYSRLK2sql0tuiKI63l32P+ILccLVmDWF9RKSw7pJLbFl/ZmGO1x9w0rM+USrI/2SvaICLx0jsiVz2JdBoi3Zp79S2CH3lln42eNYy/FE4U7tukkWIQyvKInuKN/XniP8qCp0b5R3F/1GdwaGBDwKOEO1N5BBYqK+mI+AfVNVTrbPc2pSWMzbe0z4Z2BGdYhgLUIjLVKPRpDYJCwFHJhtstczbKy7JAQiI3FZnH9X8EiDjCWAi5/+j0P6iXFE+0nceZdupREP1ablv7Ul/bH+s+LV+s7ALwssyqKiC1MJBtE6F7mUyv0UazTrCAGBeUV5AOkfldy1XXO6SMri9JRAEKGYf4o00OyF4447LncHhlBTbxhhQWWvmrpzt+27nhcRoDRN6mYp5ZKy4pKsqOyiZiEHI2wAACAASURBVP2j+MAyg1UUz4errrpq5NCMUcfD75Q7gP4SKkFSxHFIP8IF/yCI9NWiIM0325B+lUqFENVlM+5iPFjAIL0Q86I4S2rN0y/WFQ0vHp6nRnVskSCgMOO86Ivso5QmlhfigYdOtJCh8MWDCKUDZxT7BhLa5BxVfC9Wtz49MJQP4dxzz80hbkr6ufOxqDM/8X6ThxZzpmSjXawl3sl5j0IVyx9eU+TXEdYxFIFyaFXyRLSCDpFQTQkeUTZEV+RIXurCQcBjGu5wzTWKddaGWhXpx+MK3JEr08z9/F4KNjzc+jBGjEL26WcMD4mZ+4VBn3sjnYci4wLri3BC5eZBnicZZzTIsY84k/GQxKuKNca5BwlvEis/7t5XHhTCW/geBkYae4YQC2Qk5HS8KNX4G4kTCZOkIWNxR0Svw6HO23HxmLffm/DPwIzWERrIAnE/uJ7GMiQaGgcN5IuYLeLsIC8Io7hq4fY8hJZdrlYcKmgNySI7DulHuKVsTBNhb1JTDuFHycDBRhKTtqQ/Zi/t4zBPx13nCirCRsxskaUeKyYu8wiiMRlQU7fIScxDk5JhUmyUZdvnwuICY5/FlnrNTKK/Ze+QeyLWiNSFUoQfyxj7F2GA7Pco+BDc2M/8O8pALuN0LriAUQD0uTcYpzyIWD8QBBQyhF2MQ/q7nIOid7PuiZGG6GPBxMOgKemPBKLt2TCJccZSlFhkcXtF2VWVvBIrDWcalh0RS8XwU8aVBrnuw7LPt6oUYfw95u7g39OcI4yVOUQByfhJOAhRIPaXcrV9Z40W4Ufw5+xir1aR/jRRGYpV9jweVSTo5czCE6Uo+dok1lB8h4gieYOQJ9LcNfo76w7SUqaY5J2xXFfV+Cc9Bt6nsArytrC347moMC4pMGKCyqK+DH2Hq0+6P9iXyHMQzjLSH7332O+QOLBgX7Mu2Rt9Ecw6ss8e4cxlrdNQZkOUkblieAheP8hjhCRyv3BWEf6KXNbH3tA8SKYCvxgGyTmGEinmDeI3hO2hRJN3JUYWyuXiAaTWJFRmUvukSiaUkQ45ijUSFY/MBb8ljIozi1Djgw8+OMOAwZg4L8Ck7/N2UrjMy3tM+GdgJjnIqAVe5R4dXQBT4RLrN0JCJAIMG2KGIN42PnsSkKXulCgAxiH9k+hTm3eIaJJsBaKF0MIl20awj27ja6+9di/u73GMSqpWFkvZhEwrGRAxaqxBstFyefVVwk5kGAtgmdteExdGvGUQdmTt3GGHHfKkYH15i+gyJcQjFablaYHgk7a0JjLEhouV5H+4qW6xxRa91hJP+8c+x4KKhwhWSOVaEOnfa6+98gzkbRPjtdmr4zwrZRFCI/HUCDFtSH8kNpzjKJb6LJ0Wq7bIChZdNnFrxsML5d3pp5+e7yEE/6iA1DnAXPZJ9pm3JsmqROpReqP4in0n/AABGqVTbOPklBhnPWk8EBMU1HjkQAaqSC8KSe5/hOyYv4d+bLzxxjlh6NqVn29VKSX5ewyBaRKnq3WIXMK660sO0b1XFNetBKdYXbGw4h3FfiX/CV5KqXfY0He41qIUY8h5hCiwF6pIP3saiy0eMmmrc80eZ/2nv+W+QjHBOZWGgixZsiQ78sgjc+NUbJEkQy5f+tKX5lbwtMVkvZPsc9W75GnBGaRY+3gHoHjHSwlFBOEjyE1ptQRc+FFYkDAP5RrPr7rqqr0MQV6rRftXZxfnKXIKdzbGuihjsF+QJxlbbH2uqV6AmtGPmPDPwMShxUdzVhdrGA8WrJMc6Fj/EBiwZuBmx+FJiTLc7ohLLsro2jUkHGi4gaMdj3WdZ4n0405KVmripSGbCDsc8G1JP5pRLOQciGjZu0xul86riCTCfhrDz7NNCH/Xa6XJ++Wyj+CQxvBH0lAVs9jkO10+I28KYkohZoqBjTGzhF1gpUQYRfjmYiUHRpNauF31nTXC2l9ppZUKP0EsKG7WyswbBWRIPwoLxkzDKtgHcWmDRRSk2d8IYSnpRymEdQMlEfs4bZxzCIBYnPo+b6M1D3KJQIeATJ84t2LZq+iaibILawyVYGiMjySlfVn2haHwJ3t6VeLMuK4g87LqocjDWka/caNHYUGpToiE3FXbrIdxn5Vnm5LpivTWkX6+yzkNQWANQkKjtXPcfjX5vQg/rvzIFkW5gaoIQ/oNuS9D2thbfXkgKT69KPZbbuLsj9hYN5y3WGnTfg55h6uPuj/Yr4wLF+qU9HNGo1hhL6GUV+k4ziaUmOwbkq4RetXn3lAuBNYzZ84aa6yRn0+sMypBKG8H6x/FF8QzkmTOLQgmCkv2+oMe9KD8XhlCvtX6QTlEiV8w539ZN+nZGZUu4K6xN9mLXT0jroERK022LDkr/XaazI91xRyRcwAFWt9Ki66wmYf3mvDPwCwqQyeEEHKIa35Z00HJAY71HuG0TxLZFE4lAcGdLAoOs0L6VWs7xr9HhUsbS39TzCb9nGIp8VJAgEvr69YRfg521laf64t1g9UV13AJXihfmAcsRHiJpIJonYUfHPq0upbNI3kDEIJxh4sVN6jC8ZjHPCbPkxCxjkJR33WGGYPKD0FaELaKXHjlPosQisWMFskZAkFZPehJr/dR3pcK0qyTSPpFAJQ/BLd/YvanqcUEgpAABGwsyhDftCm+GYEvVnhhrhG+iTnty+uFvukMQjFclwwuhlBMiwAd8VUdeqyqcb+2If1Driu57OMtURYG2IbwDzUW3Qd8P3pNpgkJleAVjwAUSJxVMTRmqP4XfVeeboQkSDGm5LkYIbg7sHgTwoBFluSwfVmN63CKlTUULsX/0u+03Fu06BPShtIylVvqvtfl3+P5ifyNUYgcW/z3orwWsSJHXwkSq8YvjzCeISYfjwTuPJSljIMmrzD6jiIYA0XTRJddYu931yNgwl+P0eBPRIGtyYUjAYJav30kXSkCCJclLALkCMBqhwtQqhkvI1qzQPoh93gpYDWL2V+nkfTjGkf9XRRGRXPA/BURXpEdMr+nSfsQxE888cQ8gVqR1aOLTQPZx8p43XXX5VmhcbNUw5WXsRUpH+SWjTIgTdqHZQ1CLYVBF/1OhX72BKQLIQBigoa8ikQpw306dyIQXMTRhbDrMfD+tNZwGrOoPij+G48FJfpJY8iHcq9ugpMEaUIkYg36SPp5Txpa0eTdk3wGTLknaCiE032gBK14hEDaq2Kspcwsy3kxyX43eZcsgCj06gT8KEAPUR2BeWBflyWW5G7Dioa1jxARtVkg/UraBwkDWxST6TqbBcIPwSTXAwpKQop0rqLIwCUepRhETWcyim3uP+4ILOOEKKWJLZus466fYV2hiIlek5H0833i31PPnq771eT9SurG/uCORs5lHooMVkOXRETWYN2XeaRIEc+YmBPmY/vtty8tpyelOOXuSH43pMKYvUGf2cdpCDBrB0URbvxqUclal6yzyTrwM90iYMLfLb4Te7syPvPCuiQkEGkstmhJcYEqsuRMrGPJixC4sB5xcMUDA4Gf/4arU5M2C6Sf6gIQ5dSiPE2kX7XEJWg2zWLNHCnBFP8fTa4SGEVXNKwFWHfJQdBli2S/TTZu+qTyPcTAxoR4MdklNXO55LrMAK8EXWmSQ1zy2TOjVAKQi3A6ti7nIiX7fKuszjF7BMUYtYWxGrNXcCslRIlGfCK/neZEfkWCNHsAzJk3GskWEVRHmcNx5gpyiasl1QTw1KFhbUG5hTJSIQTRq4JESpEUpN9XuBKuv2nFiHH6OupvYzb0GKpW9j5ZcDmT5FY76rfb/o6zBgUoytCymHQUqUVKmVkg/UVlWIVRVZlf1h/jU5K2vtz3284fylj2THqnq4Qtd12ZcrPttyb9PJ4IeL4pfIr3Q8gg+CjKaWTyJ+yt79CiJmON658zCqV+mbxI4loMGEpM2OW9Hfuuswi5D2+JovM+nrV4H3D3EYoXM9vHd5bJWU0w6+IZhXrgoYDMQgiwvC2KuATGPe4alEt1yTq76K/f2RwBE/7mWHX6JLF5lEnC7bXoMowlcZq4wNYl2OliMNG6QtwV2nNqtOPyw/hIttLG42Ao0s+BR0gEFyfaWjSvHHRttPrTQvrThFttyDL10xEQSOolzXMk+8wnAjUW6i7bOGSffimRDooyLDi0SPYhpGWX96TGFfcGbnLsDbwuUMjhDs4aG6Upqy4XrVzmR3lP099Eso9LJQok8EOgTKsL8E7OLcqqcR6x99nTIvvMB6QoJvLDUwF8um6UH0LxgqUeZQPeIri9FmXlTvMQxD3A3lBZ0abZ+yc1trimULyRQwC363POOSdf37jw4t5LOAgWKZ5HqcVzJI0rC8WJieVQaCCwdtk4K7GaEnOrkrPp91QuCkJdR/qVPI5nqxLddjEm3bsIyaMkxB2a9Mv7BiKDkr5NuFZZCBjvJJ73oIMOyglEHwn6mqyptvOvRMNlys2272vyfJ1cGN8hSzHKJrxzYgUL1iOWYxLTVpXsa9Knts80XVPRWrz11lvnRgb6XdTkOYbs0adSMiamrJIb4ljoP/NBYsGiMAqNBY+TPiz8bfcG6557pEwBI0Uf907f523btbjoz5vwT8EK0IYhxqeKkMVDJE2UkQ5DWb8RnosE8UkPW/HgCJRpaSQuedymcQUsSgZS1ReRfg5FDh6E8i4b1i2SWp122mnLfGaUigbTQvrlZsmA2tSrTmPf+b0y+84K2afPaamZvsl+7EOajXucPAhybWSeIM1rrbVWl1tjGTd+yD5CAO6NqVIo7QRkDiEUiwwknxa9lGQRgewjFHWpQKoqSVdU0pS+xjwECG7aA3Ljx4umbfb+cScq1jLnzkDhIqtkrE/fNlwiJvnryztMSdSwErE/ykh/zE9DYjGUdJxnaZOSieoPfQugOjMJnRjlzmAsQ5J+Zann3k3jp+vWrELAiCMXWYtkn/jrvsrPNl1TdWOKf1dCs74s/E3lQvUxhk/hccQZi7cJCTix8pNAri57fxs8mj7bZk1xdtFHFOCcqUWJIfmuknmuv/76uUzZl4Wfb0d5qg3pL1IIR28A1hdKz65b273BeAmxIFyE0Ny0SQmCkcwW/q5nb7z3m/CPh9/Efo1QjLWsjpBFC1tRzWR1SBk1+9JGK+M7BwIHV+rqpLhQiGKMhW0CIFpuBKiYqK3J79o+U5QRncOMeEvGRBwW8xRjL+u+EUk/XgJYfepq+9a9s+3fEb5OOOGEvDwVY0HwamLpj4QfJQ4WURJOTQvZRwGGlRyrJusNwabIxS4S/s033zwXKM4+++zcMt21ZZ+5ksBDHHiZ1QLrGJZirDBFJQ1x1+S/E/OPBxAkE+IJQeojVjm17EP2OX8k5CNslrmJK+wALMq8kxB8mE+s7V02kSnIGIIMbuvMC+75WB7Jh8CaiIKmBGks5Vi72QNpzL5i+omPV3WULseh8xarUFFN9Gj9T8vsqV+cTbjG4o2Fizn4c2+8+MUvzgXuugSxkxqflNOEJNSRfnn7cB9gqSxKNsreQHBmTyGorrzyypPqau17IuHn4UmQfgjNUUcd1UuyRClL8Mphr7Yh/alrMoobWfb7JPvg3mZN1U5qluXnLWuKs7ytDNDk/WXPNJUL4z3DGQURhmCK7Ksah2L6eR4DChnUu25t11RVPp5Uvh0i0V0k/PSnjvSj5GIuWDuctShj8L4iPwzyOcnxOG+Zjz5CLdruDcLF6H+ZnKH8MIyhrHpH12vM72+GgAl/M5w6f0qkhA/Vkf5YPolDhPhj3GQhohyuZNrEAoKgU5fkaFIDU23b6DYd3y1hAO3/tGoBNQdpdYMoPNeVRizCUwn+sMKN6ro9zjzJzZQQBUgl/WhC+iW8YjmmTA8Hfl9kn3XMfCDUY1XF40KKEv6G4I8QfMUVVyyFBgET4pZaBjSv7BMupz7JPp3T2gfD1P0QsknsN9pz5bzAi4V4P+IYadGyiRBOMk6szjwP+YSgFSkJxlkz8bdlZJ9nZIVCKCjbG1J6UaO3Lv/IpPpc9B4J7cQcpqFFchkHxzRBpRQ2kEdaWYI+rFMrrLBCp3OhcTXJ3YD7LmEeJCNL6yCnCgEUtcQvYznrOwFhSpLrSD+lr8gUjcs+gjNCJiEKKMIYFyEyENYmCW4nvd501nI2sZYQlMch/RBu3Hz7IGbCIhKaNqQ/En72F2cUbvx9k33G0XZNaezcLRgnyP8g8hVDePqufNRGLoxnMeMpS9DHOcheKfKOmfR+GHdNsZ9R6qOwUBJFkvCitO9TvtU4ojWbO5qzBst2FemXlwueo1Fe0TvxwkUuoBxhH63t3oiZ+xnvHnvssXQuSKBMiVMU3mWVO/oYk7/RDAET/mY4df6U4sNItkQJjDpChiswpX2wSLGBaXKF5d857LH8YHHqo+liKssWXlfirY8+Vn1DBzmkpMhSKTcokpeoXM/QfW76fcXiczBDoCn/lpJ+LlMuIywCEgSU8A+CTOuL7GtcXPa4JOLmHbXL0eWVChBYJyFbEBxaevlKCBeh7suyr3FIEEbIgoSoZn0k8igrEOpV/zkSNCwBaWI2YrYhFazFrhNgYfnG+4h4e1n249qTso/QIZQXRRUfyFjMmcb6GqqpWgPZhCE1sZ86nyD+MUElfY3u832T4TKslJcCvNPKE+m6Y21xp6y55pp56AdZlhFCURqgqOFvNNYce4M7qM/kgwqZYG0wDyiO6kh/DFug75xZ1N++5pprelOEFc2N5gWl9q677pqXNhyH9Pe9V2LiPc6YM888Mw+xaGLp1zmHpwjWcAjREGQfzEZZU/xOZzJKMsKWSLrG+YZM1XeODvrTVi5k3bF/U8t+3+sofm/UNRVDWJFn8W7DOo1XEuPrU77VeCQT8e/c5XhMKJyrTq5AnsHoggzJviA/AdUguFfLQhe6mLe2eyPN3M9c4O1KzjFkQ87eJudDF2PxO9shYMLfDq9OntaBeNZZZ+Uxh1w6WOzrSD+d4ZJFiEOjjqaRyxlShyIAAa+vJmF64403LkxOMu2EX8IKc5Fa+MAQEsCcIPBDIHE/RSA67rjjcutSn7Wp286pLqmNNtooJwe0SPpxGYX8QCCxyOAmTkxctBj0TfY1xljiBg0yWnAS7yHwx4Rk0R0ZK2W0xMgl+8ILL+zNjT/OkdY+giNxxZtsskluiSQ7Py6vqnfLpU9cPhY9NOnsZdYd2NNUeo25wpLcVwNbSD/9hhSmTRYDLGJ9uru2Hb+qNUBEUsIvKz7WfxIrQYbZAygHIC/gzTlLKbK+LDFV49N5u+6665Zirmz79J855F7AmgSJkNKJb5BYFTdaBLeulUdFY5IyFe+PzTbbLN8XTUi/kquiEJQQ3aciLB1LUZZ6vPFmifRrHxAmxXygaIToNiH9qsiBVyGtLJSk7b4d5flR1xQKP+5IzjE1zjxyEHE39knMRpELdVZDiDkbpqGNuqbYO3j2EY7Ina7G/Y8HDx5zfTeR5T333HPpHRJLtNaR/r77O6nzlnWF8g/cZWDk3YQocJcSQuI2/QiY8E/BHCkOFsELrSGuyypd1YT0T8EQliEwWPljjXT6N+2EXxZ+cEdLHksqxbqvKdYINcS6Eh9fZNmchrnR2Lh4Icn0GfIo0q/LtMgrBHcuCBIJJbtMplaGU0xqw5rin2OPPTZXcKFoiY1n0f4jEFBRQYnsVOGCuOc+YvaLxqKcGpAZXJCvvvrqbOedd84v0LTW8KzVto2VIPpK9DbKvpJigt/K0s3/j+sGopO2smR+o/RhUr9BiYdbO0JYmghSY2KMKs1KeSt5y0zbHOHOCsnCYw3lFtbVpqR/UnhO4j3at5yZMU/NLJF+JUMjnIh5IaeGYpCbkH4lthuS7DOX46wpzgPkLqzJjJk8H11Xqihaf/MgFzKucdcU9wtnN/LLOuusk3vCtakeMYm9rXfIAMG5Gj09Z4n0j7M38DbEqwEjCh5VcJVpNnZNcu7n4V0m/FMwixwiWF44QGR5itmkZ4X0ox1Hy1/ktivtP0SnyGUed3KEiyE1hZSYg3zh5oqHBP2J1QdItoIGFxfy1BI77fFLirGOSeMYG2QBAk1Dk44XQ7Ty9ZVMrWobxnhjnsNSKcVF+juEa2LaqTUcwy8YK20opYwIGkoWBGhcpiE5ZVnEpWTCUhXrKk/BcVXYBSk0sIijHOrTJbwpJhAyMCcBJcorCDBJ77D841WBBwwKoQ022CAXKFEQsTcgziiR+kpi13Q8Cm3hfohnE+OEPJPHBa8MWfSVOJV7ps9SVnV7m1AjYkHj2TTLpJ+xIAzHNiukHy8o1gceRiiUaKynpqQfCyjKb+KVyUUyBDHjvpiHNTUvcuG4a6rpedjXc5BdkuuuuOKKy3xyFkj/vOyNvuZ63r5jwj8FMwqpIo6SQyRalmeR9JfBmWbwjZnqJbiSdBDLLRr1IRp9JCEUmdyj1pL+LVmyJBegIxlGEIIwE7tc5CY8xBjKvok7OUnrVFoFd1gUL9S0JrkUWnRak+z9Q4wLAgDRJ2wFEoZlvEyzrJjyvipUNMUjJr9hLJdeemllrWHFb+JxQvK1aW5YxiHFzA9rDKv4NDbIMfuVahWx4d3ywQ9+MI9vj43cAygBcfGXBXpaxlVVYpA+otRAiamQEFkMsZSleQqGHBMWQBRh4BwVcrNK+suwnAXSz51GvW0U71Fx35T0syZJ0jmkFRb852FNzYtcOO6aGvJsavvtWSD987A32s6Ln/8/BEz4p3wlzAvpVxy1Mqve/e53z5GPViqEcJKYTJuLEHPAP0X9UkwX2aLblhvsc+kp5hdLDXFXIvsIdVguqZ7QNHt/n/2O38JiTx/xRGCdlFnrFb85bYQ/hidAulBwKaa/CFMlwpyVRJHykJlGa3jEF2UXZBIlBXNCZYftttsuO+aYYwotkiqNNW3riTHRf5JVkgeCcCS13XbbLfdkwJVfrSox4VB7uu67Jv11CPX396akv78ejfaleVhT8yIXzsuaiitxFkh/2c6Zh70x2qmwGL8y4Z+BeZ6Hwz3WdJc76SyQ/brlUZaBve53ff9dcXS77757bn3Bsh8z3caYflya+6oJ2wYHhAMstCRVK2u47mP9R/kyja7wjIFkWLiTQ/qxapLUKy2RxHMQUMZAnPa0JGCqmi8S3pFdHQ+LIUqitVlLelYVHMgyvN9++xW+QiXwppHwxw6TAwYrMonFipI6otTDs4TkimUhMaNg2PVv5k0InQVLf9mczgtBm4c1NQ9yIetsXtaUSX/XN4HfPy4CJvzjItjT72f9cE8JP/GklPqCwE2rZb/J1MrCj9Uc9/4hkvs06afceSEvWPqKytqwxvAEoM475YimvRGPhteFatCr3i3ZlEmIR3K8LuvTj4pPSvqJdcUaq6zDEALIJUoBwkhQYAyRPX2U8ZFdnQzGrK8iF/lR3tnlb5S5n9wpZRZ+lF/EyGNBxxNgFlv0LkHhSub+WWrzQNAi3iL9hMCgfJmGyg9N18O8ELR5WFOzLhdqzc3LmkpJPwrwww47bCo9V6v2+zzsjabn2SI9Z8I/Q7MdD3dcNXHPHqI0ySiQRcJPUiAszLNO9hXDD7GcdjJAdlVil+lrUTb+UeZ0yN8okd8ll1ySJ4liP0A2SbBG8jUSx5HRd1qb4jMphcjewMJPgjVq8+ISiJs21lhKJmKRnZUWE+NRwhKyjEfJtDZydpAwFUVdzNyv/iorM1Uf0nJ20zom+kW/KRmK8oUwKmLk6T9rijNgGpMq1uEpIZT9wv5GyTrLjb3CP5R/nLUWCdoee+yReynFUo+zMp55WFOzLBfGdTIvayqOiWTV7O9pC1Ntsj/nYW80GeciPWPCP2OzzeF+/vnnZ2uttVa29tprz0zvYy10Og3BmSXLPgnXqO2OxRVyiSs/bsBKcjet1uS4QKjLTawvMdYbbrjhzKydoo5Cig899NA8w3psjI0xrrnmmjMxPubkpJNOypV3KMBo1H2mGsQhhxwyk8SMpF1k+Cbh3bRb+aOCgjwcWPop90iFDrJLkyCSUAXCMLbaaquZWFNYj0kiytkUG0pWxkepsVltZMCnegJzNEQG+FnFrYt+qxrEpptuOlNKyRSLeVhTsyoXpnMxL2uqi/02xDvnYW8Mgdu0ftOEf1pnZs76FWt1zxrZh4ghLFNCLW0oACjllcZgz9n0TeVwIDaEIOAWS9zyNttsk2cmn0VtOh4YxPTTd9bSrLjwly0MSnSSHG8WlJLsb8qInXrqqbcaDkoAFHubbbbZVO6Bsk6BPV4ihPDQdthhhzzMYhb3xkwB784aASNgBIyAEZhCBEz4p3BS5rVLZB0ny/osWfY1F1hiyUJOySIS4BHLS6w4JBOy6WYEjMDsIoDy6KyzzspOP/307LLLLsvrqBOSQKz7LIVUzO4MuOdGwAgYASNgBIxAVwiY8HeFrN97KwSIu7766qtzd3JbmrxA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IARMAJGbPV1AgAAF5tJREFUwAgYASNgBIyAERgEARP+QWD3R42AETACRsAIGAEjYASMgBEwAkbACHSLgAl/t/j67UbACBgBI2AEjIARMAJGwAgYASNgBAZBwIR/ENj9USNgBIyAETACRsAIGAEjYASMgBEwAt0iYMLfLb5+uxEwAkbACBgBI2AEjIARMAJGwAgYgUEQMOEfBHZ/1AgYASNgBIyAETACRsAIGAEjYASMQLcImPB3i6/fbgSMgBEwAkbACBgBI2AEjIARMAJGYBAETPgHgd0fNQJGwAgYASNgBIyAETACRsAIGAEj0C0CJvzd4uu3GwEjYASMgBEwAkbACBgBI2AEjIARGAQBE/5BYPdHjYARMAJGwAgYASNgBIyAETACRsAIdIuACX+3+PrtRsAIGAEjYASMgBEwAkbACBgBI2AEBkHAhH8Q2P1RI2AE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MAMIfD73/8++/znP5997nOfy77xjW9kf/vb37IHP/jB2WabbZY99alPzbbccsvsjne8Y+WI/vGPf2SXXHJJ9vGPfzy7/PLLs5/85CfZXe9612yTTTbJdt1112yvvfbKVl111Uao/PWvf83OPffc7Jxzzln6Ln646aabZk960pOy/fffP7vf/e6X3eY2tyl93z//+c/s4osvzj760Y9mF154YfaLX/xiaX8e97jHZfvss0923/vet1F/9NB///vf7Oyzz85OPvnk7Otf/3r+vhe84AXZy1/+8my55ZZr9a5xHgbbvffeO/ve975X+ZpHPepR2RZbbJHPIfNQhdc4/an7LXPAnL361a/OXvGKV9Q9nq+dJuOLL7r00kuzxz72sbXvLnvgD3/4Q/axj30se/rTn56ttNJKI79HP5z0+8bukF9gBIyAEVgwBEz4F2zCPVwjYASMgBG4NQKQ9Pe85z3Za1/72uymm27K7nGPe2SPfOQjc/IKYbnyyivzH+" id="58" name="Google Shape;58;p1"/>
          <p:cNvSpPr/>
          <p:nvPr/>
        </p:nvSpPr>
        <p:spPr>
          <a:xfrm>
            <a:off x="460374" y="160337"/>
            <a:ext cx="1826857" cy="182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/wAAAJ2CAYAAADi/YnxAAAAAXNSR0IArs4c6QAAIABJREFUeF7s3Qf0FPW9//83XUQkQIgVBW8MGq8KKgTFYAwClhALWBAbgggWIpoTiUQNMVjwKhYsKJZQBBURDURF7zUaEYgQwJgQwy8BsYuAiIAU4X9en/xnz3yHLbO7M7uz333OOZ5Ev9M+j8/szOf9qXV27Nixw9gQQAABBBBAAAEEEEAAAQQQQKBWCdQh4K9V+UliEEAAAQQQQAABBBBAAAEEEHACBPw8CAgggAACCCCAAAIIIIAAAgjUQgEC/lqYqSQJAQQQQAABBBBAAAEEEEAAAQJ+ngEEEEAAAQQQQAABBBBAAAEEaqEAAX8tzFSShAACCCCAAAIIIIAAAggggAABP88AAggggAACCCCAAAIIIIAAArVQgIC/FmYqSUIAAQQQQAABBBBAAAEEEECAgJ9nAAEEEEAAAQQQQAABBBBAAIFaKEDAXwszlSQhgAACCCCAAAIIIIAAAgggQMDPM4A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eQYQQAABBBBAAAEEEEAAAQQQqIUCBPy1MFNJEgIIIIAAAggggAACCCCAAAIE/DwDCCCAAAIIIIAAAggggAACCNRCgYoI+L/55hv717/+Ze+8844tW7bM1q1bZ9u2bXPZUb9+fWvWrJkdeOCBdsQRR9h+++1ndevWLTqrdM3333/f/vKXv9j/+3//z11z69at7rw6/+67725t2rSx9u3bu2s3aNCg6Gv6T/Dll1/a3/72N1uyZIl9/vnn9tVXX9n27dtT199tt91s3333tcMPP9wOOugga9y4cVHXX7t2rS1atMgZ6/9v2LAhdb4mTZpY8+bN7b//+7+tQ4cO7v/Hsf31r3+1iRMnpk7do0cPO+GEEwq61OTJk52dtl122cUGDhzong3/pjy977777IsvvnD/uZjrFXSTHIRAQOCVV16x2bNnu//6rW99yy6//HL3fqvkrbb/zoLpyyev6tSpY3q/Kq+/+93v2pFHHmnf+c53TP+9Nm0rV6608ePH29dff+2Sdf7559uhhx5aVBL9v5WiTvT/H5zpOxHFuTlHPAKbN2+2v//97+5b/8EHH9QoJ6lMpnenfldRlg3jSQlnRQABBOIVSHTAr8LBa6+9ZnPmzEkVFHJxqOB08sknu0C4kEKTgvo333zTXn31Vdu4cWOuy7m/68PSqVMn69mzpwsuC90U0Kty4YUXXrCPPvrIduzYEepUqoA47LDD7KSTTso7GP/0009txowZ9u9//zvU9WSqioY+ffrYXnvtFer+wu5UbQG/AgU93yqMyJQNgUoL+PWOeu+992zx4sV24oknpn3/EfCHf671fv3+979vZ555pu26667hD0z4ngT8O2eQvveqYP/www/dt7tcWyV+hxTov/TSSzZ//vxUQ0wuPzWSqGyo720UjUK5rlfKv6usrDJr27ZtXQMQGwIIIBAUSGTAr0Lku+++a0899ZSrsc13U6FJAX/v3r2tUaNGoQ/Xh/eJJ56wVatWhT7Gv6MKaAqEDznkkLwrG9Sir2sr8C50U8XDT3/6U1f5EKayQ4UNGXutLvlcVz0rVMD/4Q9/GOpaYc5dLQG/KpUU6OsDXa9evbS9D8J4sU/tE6ikgF89gVRZ+I9//MP2339/u/jiiwn4I3okDzjgALvwwguL7rkV0e0UfRoC/pqEH3/8sfv2qsyhskq/fv2KNs73BJX6HVKPvN/97nfOrpBNFWpnn312rfhtqdJIvVBnzpzpGqii6DlTiCnHIIBA8gUSF/Ar2P/Tn/5kL774YqrbvhhVI6su9Po4qnCpbpDaPvvsM1u6dKlrYQpWDqgrl16AYbq7Zwp+1SVMXQ8PPvhg19VSm7q7a4jBW2+9ZWoh97fE6z7VDf3HP/5x6FpkdUWbMGFCqmu599gogG/Xrp2rQGjdunWq8kIfPBWg0l1fgbhaCxSIZ9vUKvfYY4/V6MWge1ervWqJ99lnH3f/+qDow7p8+XJTIcUbVqBz61pnnXWWG9YQxVYtAb8/nXQjjeLJqT3nqKSA3z9sRu9mAv7/DA3Su/qcc86xhg0b5nww9f1SJa9aKoPfr6OOOspVWqtSsNK3UgT8xx57rLMvdJOzygxx96xQBfujjz5qK1ascLdaroC/Er9DmzZtcsF+sGFE5TRVkuk95PWyXL16tSsnqazmDcf0ng0NnVHjTKX/tuL4XRX6++E4BBBItkDiAn4F7qr59sboq6VaXZROO+20rN3VFYiqokDjX/0v986dO9vpp5+etRU6XfDbokULO+OMM9z4/Gyt5Qr4n3/+eTe3gLdp/+7du1u3bt1ytn6vWbPGHn74YdPHydv0wVLQrgJfrrkBdJxa2dQjwttUYBkwYEDGwk+wwKHjVLGg9GYbn68WvenTp9e4luYyuPTSS61Vq1ZFP+mlDviLvuECT1CJBa0Ck8phtViAgP8/mRscspCt8iPT46Bv1ssvv+x6/ngVyHqPDxo0yPbee++Kf4riCEyCY/grpXWTgL/wxzmY5xrCqcA9WzlNv60//vGPrkedv1ypyjT1hqzkLY7fVSV7cO8IIJBZIFEBv1qQFfx6LR0KnNVarsA57JirYIWBWlkuuugiV3OfbgsG3IUMB9AEfxpP5i+sqfX7ggsuyDqeSh8i1Vb/85//TN2aehGoK2c+AXS666tXwHnnnZe2Bls13mph8CpG9LFUYSnM/AO61pNPPul6VHjbj370Izc2rtiNgL9YQY5HoHQCBPzRBfw6k96tkyZNcpO1elttmUg0jsCEgL+433qlVTyry7rKh15Xfo3JV6+isPPfqOv7008/7X5n2nTcJZdcEqoHaHHS8R0dx+8qvrvlzAggUE6BxAT86Qo7xx13nAskw4xH9xDVOvKHP/zBBd/eptnlNUYu2H1L13zmmWdswYIFqX0L7eql6/7v//6va6XxWmjULV6zw3vDD4IZvXDhQtebwdu/ZcuW7gOk3gX5burqpiBevRW0qaJDrfzqnh/c/AUl9SDQR/O//uu/Ql9ScxyMGzfONO+ANqVT911sV0gC/tBZwI4IlF2AgD/agF9n03wIqgT2ghKNN1ZlLF2Pd37cCfiLewVUWsAfDG67du1qP/nJT0IjBMuYhZR9Ql+sRDsS8JcImssgUAsEEhPwa4z4I488Ylu2bHGsaulWV/GmTZvmzayu5w899FCqm7wCbp1rzz33rHEuzYSv/bzZ+Iu5pk4cDLpVUaEx7qpECG7aV7XVGr+vTT0C+vbtW9RSRVqeRsvaeYXFTC3v/oJ6IUt/6fy6jq6nLZNvvhlHwJ+vGPsjUD4BAv7oA34twfrggw+mKlMLGR5Qvici85XjCEwI+IvL6UoL+IPlg0KGcGjeI7Xye5smOdbcD5W6xfG7qlQL7hsBBLILJCbgV0u7Ji7yNtXcqga30E2t/ApINf5fk+5pHGRwPLz20diuqK6p8wSDbg0l6N+//07XDrtfPulXxYUm4lMAromAlPZ0ExZqRtfXX3/dnbrQSeNU2Pq///s/dy2dQ5NUqaW/mK3UAX++y4VpfxUYtOav5k7wxgPKWJMGaWlEVe6kmwch7Frd2SZw0jwVmujpjTfecP+rySPVO0TDXVRx873vfc+OPvpoV7GVT68YLXGkNM2bN89NQqmhHt45NY+ECkTKY3/hIlNFkb8Q7qVFQ3X0zKlST5VFmvdBQ06OP/74tGvMq8Ju0aJFbskqOatyzNv0vMm3Y8eO1qFDh6zDUPzm/udc6VP3Tjl6+agKN7kdc8wx7rfjf1d4S88pbUqDjpevDLSvJugMMxwmzG8jzKR96Yx1buWdejZpPhH1vtF9Kx177LFH2nSFuZ/gPsHfaKZz+AvjmX5nehb0HtQ96xnxXPV8aJiRenjp3vPZ9OxoGVd1i9d19Rv11rpX8KxnWf8bdohYmGtHMYbfu06hAb//N+z/zejdpJ5jmstGz2o+q9bonqL6LcYRmJQ64Nf7V8Pv/vznP7v3gN6/2vQsqXv5fvvt595Leg+n65ERvN90z1au73Gx+RHFd0jvlU8++cTNmaRlhPWukY0c9NtVmUeTBuf7Hcr1WwsORSxkuIueQzUsKX/0zlcZM1fAH1d6dV5N2qlyr96Dmow5jGO6OZjS2eWqLNTzq2treKbeGd4QT70zNHmzli8M887wfxO8a+qbrWGu+pvOq++23ukanpvvOz3Xc8HfEUAgnEAiAv7g2KyoWoyzEQSvqQ/V4MGD7dvf/nY4uQx7hU2Lv4IjW0+Aom4mw8HBoQSFDmOI+t6SGvArMJk1a5a9+eabNVYpSJd+FXr0kdREkf4gsNiCloI4PTOacyLbFnaSS50j7PKX3nKT+o2MHz/eLeMYNuCXRaalH4OVeio4Ko3q1uxf+SJTehXMqtCnwmW6AC5dwK/zTpkyJaujZns+99xzXeFVv2e1CKlAlumeVNhXhZcK+sVuhQT86kWkysu5c+dmfT41VEi9iLTKSaFbVAG/Vj3JtQSq8lQVWBrWlWvy0jD55KVZFZMyU6E2ii3KgD/fLv2ZJqtNly79jvWbC7MOedS/xUoP+NUTT/Mr5Hr/yl2Vv5oQThPh+iteiwn4o8qPYr9DCgz1u33//fcj+w6F/Q3q2ur9ojRoK2YIZD7XjCO9/iVNs33r9PxoWM+ZZ56ZGjJZbMCvykFVwKvxwr/qUqHvjGDAr2+yvvmqwAhumiRRv418GiTC5hX7IYBAdoFEBPz6mKp7u9eSp5pyjX2PqtUsHYFqqDUO3aulV+2jJvfLVbAM80D5W9C1v17Wqvn3trgqG8Lcm/ZR4UFp11h8bV6QqO5t+oiWa0tiwK9gf9q0aaZKkny24DrahRa0Mi1TmeteFITqedZvKd2m86oVXWnzeipkO6daQ37wgx84h7ABvwIq/b68uR7851ehWBVs3vOWbrWKXGn0nt1evXqlbaUJBvyaAFS9UrwhPNnOrx4IKpiokB9cAirdcVGtVpFvwK/5SdRqG/b51HOh+TYKDXajCPhVMaJ3fph8kHWulVb0HtO4d7WWhd30bVHQL79it6gC/nTz2GTr6aaWs2effdblfZgKMu/3okoU/WYyzQsQx2+xkgP+dKv45Hpm0i1ZW2jAH2V+FPodUnrVq0FD+YLLR2azUMWwJi8OO7FetnPpGVeFsHpYeJsqMbWCk94pUfbaiTO9+i08/vjjeTmq5VyOen8XE/ArCNe70pv4MNdz7L0z1CiUaYlQ/zdBDWbKJ/+qU941ss0rFeY+2AcBBIoTSETAr+6XWofeK7SoBUItZnFuwWsqmNELLYpNXaRUK+xtwcllgpUNCg41cV6YdZujuD+dI7iagf8DqkKwXvCa06CUk0UlMeBXi5ueTS8oVuvgKaec4gowXoWUgtq3337bdWHzgphsvTbyGTuZbplKFW7UNU5rTit/VABQV1MVKPVseVu2FpBgIVb3q/OeeOKJLhjUv6ugqYko1f092BIQpoXfuw/tqyUfdX79xjUcQfNnqCulrqP7VyFEXTa9Aob2VZd/pdGrhFOFoJaffPHFF2u0tGlFC83RoaDbv/kLt7qO/lE61NLZs2dPNwRDvYm8Lv7qxaF70abfooYOqJu8rq97VXd/XcPr2vvcc8/VuI8oVqvIN+BXIVem+sd7NtWCr3tWWvRcqvXfH1xH1cpS6Bh+L490jxoyovejN1GpnjkZ6JnzvgfZCooqwKqy2Ku81LnloGVR9V7Vb1T5pQKoluXyP8t6DjTcqpgeD7peFAG/7lG/NaXdS3e2SqR0E84qPRpeol41OlbPe6Z3U6ZlY+P6LVZqwB9cScd7F6gSSpWW+v0pL/Te1XtJ72Ev/zLNAp/Psnxx5Yee23y+Q2rRV1d4//ct+I7O5BBlS3ymyg/9zjWEsX379qnffTFlpbjSm+7+NfRBldHyVDr0zKlHn5Z79vco0bsyGHTn87vS91PfWX8FtvfOkJv3bdO7UsPdNJm1180/21LT6SqBlQ5VVqocqWM1ZEvfbvXGi6JRrZi85VgEqlUgEQG/Xi56uXlbIWOz8s1AFf5eeOGFWK6pYEofRy94CI7LDnbbzDZuO990hd0/TMuxN05ZXRPVrUwz+cf5sg7behg2jd5+mcZF5hrD73X/9pYgVGCgipl08yLoWvpQKvjwPtKZeo2ELWgFJ59Uq5F6YahyKl2XuHQtfumWZ9R+mutB4y+15TqvxtIHu+WHDfjDLJ0UnM8i1xCTYMFFlR5aylIFvkwBf5hKkOCyTTpGBSK1rCh4DG7B/M41ZjLMc5tvwO9VkGi8uyox0lXQKRjRUAyvp4UqMoYMGeKGZRSzFRPwZ2v50+9ODlrxJNs3QfuphVtzT3jPsb4dqkDI1Nqnwq4q8LzAJYo8KzTgV4C0fv1613Kq75G/sk6/b+WnAvh0W7AiUkMkzj777IwrpSi9KuzrWtoyvRPj+i3mE5iEfSbDtJiHPVcmD/9967el3npqkEi3BZ/bTO+lfAL+uPJD9x/2OxSs9JCVHNQwkO47lK73mMx0TBQNCOodpN9wui7jXr7oG60VilRu0XchWBmc7bmIK73BHgqy07dOw//SlauC37l0FZ/5/K6CvxeVZzTXSiabYI+OTEtcB8ttKk9oSWjZsyGAQHIEEhHwB19EpZg5Nc4Jf4Iv4WChMviCVO2uCqrl2FTzqmAuTBcvfaBUW68CtSZMy3cCqFzpS1rAHyyYqcX5pJNOypoMDedQF1utLqEKEuVrsIIgbEFLEyvqfN6mVjk9K9nGvwULK+kKCcEKpzDLX6pS7ve//32q9SpswJ+rNVlBjwJHVSpoC3b1z4QdLAinm7E5GIipsKn9MhVE1FVVY0T9XcNzVT5OnTrVtRprK2TFi2D6Cgn4M00M6j93cKJOLdlZbMt2oQG/8kHBqVqVMm3B8bqaeFWFSP+zH1xlJVfXf+9a/oqdXM9ErneW/h62m3SYc2kfpTFbt/tghV3Y1WWCFVTB32acv8V8ApOwTqUI+P3var2bVFGWbdlcTbqoSl/12FBPKVXOqtLVv4UN+OPMj3wCfv+7Vs9mpiFU/jQGKz9UcTpo0CA3eXIUmwzVIyvMOHRdT9fX+0bfunST6vrvKa70Bt9pKh+oojrb0NVcSxGG/V0Fh3HqGdbQrlxDOIMVi+mWuA6W28J8j6J4BjgHAgjkJ5DIgL+Q5VbyS7a5FqTZs2enDovymvkG/LmCCu8m8y1Y5prx1zuvfxZafezCjK1VjbQCYH1Ao2r1T3rAn6uFP+wzGCbgDxYKM3VbT3fN4BKXweEq/gkjwwbYwWUkwwT8KhyqdTxY4PXfsyYQ0koZ6u6nFhvtq+7/uSb1Cf7G0lUSBn8v6uqtQo4Kf+k2BVIaW6nulF4hMVchNUyAHva50H5hzhd8dwXnCEl3vSiWtAqet9CAP1c+6DrBvEjXEu/vGZZPQBGs2Cl2OFe+7+Vsz4MK4nr+1Tso028gOCQsnxVt/L99VRRoHg31wtEW528xbGBS6G8ln+PS7ZvpW+n/3eRq4Q97D2ED/jjzQ/ca5juk/fzPTD7foeBzGkdDjjfTvLqfK6DONZdFmElt40qvf0nAsBWNeg+qN4MaZlRZovdCly5dUj2Ywv6ulNeaj8bzCfvOCFY6pZtQO/htUaOIyoZsCCCQLIFEBvxhA+BiKAn40+vpg6DaYAVgCv4VPPqXRQsepVpqVZZkCqLyyaPgh0OteoVOqqUZ9TW0QluhXfqDhR39uwrJej698Xb5pM/bN0xBK7g8Vz5BiQqU6sKtwoA2f7AUnDBSrd3KvzBdLf2txGECfvVsUIAdxYRNQedgQSfdOyMYiKVrJc4WxAYDonR57X+PhK1gy/bM5Bvwh71m2IJhPs9zoQF/2CFM2c6vgqgmENM7Sls+E73qHafCr36H+R6bzqeYgF/dX9XKpmFTGqOrZy7X5GP+wEH5n09vDf/8Mvkem+nZCPNbjOP5C37DNc+G5vwoZNP7Ty2Twe9YMGhVfimfNBZZ+ZYrr9LdS9iAv5B06Jgw+aH9wnyHgt+LMO9Q776D36F8ji0k7bqe5ofRO8GrQM62soq+e+r279/iTK+/N1hUw6rC/q783+58V8EKzkkVbBzzP0dhKvkLyVuOQQCB4gUSEfAHXyjlCPjDtJKF5Q6+hIMfuuCEgWELwPkWLMMGA7nSpVp0b/1hBdHBWd0V/KprWrEt/UmctC84eY9n5c1voBZpdRVUq2WYoDlsQSu45nC+z6c/WPIH58GKhHyGk/jzJ0zAH0UXd/+zqYonPX8q0C1dujS1PJP2CRPwh0lr2CDWu69yB/xhjcMWDHO9C/x/D2uVa66MTNfMdv5gwTyf+w7uG9Yw0zWC6VPQqUlng5OwqpJC82aoZ4I3Xl/vEVWIacWAsOtTB1eBKSbthfZsy/e3GMfzF2elvWeabnJE72/63qnXl97/+YwTjyPgzzc/wn6Hgt+LYp61KObLyOf6ah3X91ut/+l6LqZbsSSu9AbzPKqJmsP8roKVo2F6WPmdc1Ughak4yiff2BcBBOIRSETAHwxuwgbAxZDEOY4+eO5g62xwGcKwSwLqA6bAe8uWLRmTHqZluxi3dGPnss1In8+1khjw6/5VIaW12L0Za9OlSS09GrOpsbd6frPNbxDmA1lsF2x/YViT8qjrrpbMCX688+l+5/+dxhXwez1M1FKj4F4FMHVnVKVTtuUDwwT8YSoSwwaxBPzm5l5YsmSJo8hWmI8j4M+38jPbe8j/+8jnfeXtm++kfRrfreUh9Rv1Vr/IZ5lAv3sh9+s/JltFYpS/xTCBSb5pKUXAr3tSMK3eJN4kp5nuU70D1GNKrf+aeT3TkIxCA/4o8yNswB/Mt3zzyL9/voFmMdcKHqvfmebuUGWZf8hicEx6XOkN9naIqowb5ncVfN7yrXgJvt+Cq06FKc9EmZecCwEEChNIRMAfrFXNp3tmYck2tw60JtfxuquHDbrDXC/YAhMsVAXHkEbVvUv35i8MRtXCH0yzCh6amE5j3VR7rC0Kv6QG/EqflmfT8mbqKhhcoi7oo26fmkBMwXS6Xg9hPpBRBvz+5yBMASHTM+4/NuqA3yuQyTifdZ69eyXgb5b11VRMvmc6cW0J+PPt4hr0yDfg1/F6h2oZPq1E4HU7zrYihP+aUQb86cZVx/FbjOP5K1XAL3tV9qqlWPkV5v2kse7qtZFuYsx8A/448qMcAX+YIVJhylfF7KMJWR999NHUSjrB336UAb8/vcF3RCUH/MF7D1OeKSbPOBYBBKIRSETArxZrvYS99UGLLYCJRl0mVTBSq6u61Gt8nn+29OAkZMW28njZETxvurQEl3sLO4FLmCzPFfBrZlu1yqkAo3vzT9oU5vzePsGZoovtFhssgOjfw7TIhglGihnDHzy/JlJS90AZanK3bK3+mZaXC/OBLDbg14SUKhBr8+dNru552Z4B/3KTUQb8YVrQ1Fqm36gqAzXeWc/uk08+mVr6koC/ugP+qArQ+bwDvX0LCfh1rCpL9Qx7y37qv4WZPTvTcJ1C7j14TFy/xUoP+D0nfbsVNGoeBX0Hsk0Upwqc/v377xT05xPwx5UfhQb8xXyTi3k+1bti2rRprpeXWug1GWxwGdaw5w+ufuMf1lLM9zHb9YNDkKJ6X4X5XRXbwq/JdO+7777UELrgMxCmPBM2b9gPAQTiE0hEwK/kBWvrw84imokm+FLXOLu+ffvW6Gan1kTNEO5txV5T5wkuY5JpiRK1kGs5PK91J91yJ4Vke66A3z8DbbE9APw9GaKYoC3JLfzp8sI/weGiRYtcF3R/t/NMQx3CfCD9wbWuXVvH8CvoUUFOvwdvUw8J9RhRgU4tZFpJQIVnfxfZMAWzQrqSh2219u6VMfzl6dIf7CUVRQ+jQt63OqbQgF/HrlmzxvU0U+DobbmW6/K/w6OoHPeuG+dvMUxgkq9/KVv4M92bKny1PKQqgPVe17Pg3zQ/gyYu9Tc2hA3448yPsAF/cNLCfCaPzTc/s+0fXEq2mIqH4BBS/7C2uNJbzjH8wUlK8x1aketbG6Y8E+WzwLkQQKAwgcQE/ME1lcOuLZwu2Rrvq1nKvbXlM7Wga2ywClteF70wrSvZmPVS/93vfmf6oGjLNrZ9/fr1Nm7cuNSa3wpyiqm19u4rV8DvX8pKx/zoRz+yk08+uaCnJ+o1yCst4A+iqfCnLp+vvfZaqiLniCOOcBN4+bcwH8hiZukPtiZENUt/pl4D/rSFmWXev39wCUGNfdUEkLnWBw5WiNDCX10t/MFl+6IcFpXvy7CYgF/XUgu/Kn+9ykJ9N3r27Gk//vGP096K/x2ufc877zzrzvKFAAAgAElEQVTXi63YLc7fYm0N+IPmKnNovL8qcrSlqwgPG/DHmR9hA/5gxVq+47+LfSa944OBeLqKlLDXCk6a7G/hjyu9waBbZc3LLrvM9VrLtak3iRpXVLmnysDu3bunjgv7uypmln7/qiC612yz9BfbiJTLgr8jgEDhAokJ+FWbrYnRNLGKt2mNdwWjudbk9ic/3djITB8H7fvss8/avHnzUqfQ7KkKOPw18mF4011XNakDBw50L+p025///Gc3Dt5r5VeQo9YAfQwK3XIF/MGKlUIrObR0nyosVq1a5W41ioJA0gJ+FTIUvKsQpyD6oosuyrnEXLZg28vTMAF/sFCYz/rHwYKiv1VGz5qeOT172tR6rmEduQLs4P1E1aX/1VdftRdeeMHdSz7BS7DiioC/ugJ+PS/+Hlp6dnr37m2dOnUq9NVZ8HHFBvzpWnLTzSDu3WDw962VQhT0h10lJFNC4/wthg1M8smEuFv4lS96z6gCX3P+aCjR2WefnfMWcwVIYQP+OPNDiQjzHQquw66VJ/QdVM/FUm7BIYR61tXrTRXq+WzB718wQI0zvf5vVthhnMHhn8HW+bC/K+W1liL1ypphe7MGPdL1KArzHOWTR+yLAALxCCQm4Ffygi3umvlcS2mppSPserfB1hK9WPWRVpf+dJvGJ6mV3wtctY9m2tUxYYN+TaqjCZhUAPFeqGFa7PURU48AzbzvbQrsVIOqls58tnSz0KarbU1XsaKPiAqMuYI+737SFVCL6SmQLhDWfyum216uig+dP1eX72DXvzD3E2ad+7AfyOCwFNXs6/eQrQIs+EylK1ho7KlaobwJF8OcVxVxqpDzjokq4PcX2jXB4cUXX+xaMbJtwR48mZ6VXPmb7hp06Q//1glrVUg+6C5ynT8Y+IatMPV6V+k50moaBx98sJ144olZV9bIplJswK9zq0u/vkNey7D+W6ZAPjhPjL41miAu0zfOu3evglvDZ1Rw17dGk/Z5ywHG+VsMG5iEf/p2HgZY6BKDma4ZXM5Mz9egQYNMvUmybf6AP907LWzAH2d+6P7DfoeCww/DNoqoPKeelnruVBbp2LGjqREnbFkuaKyynea88L5BOqeCfg2HDNsoFCwfpmsMiiu9wcaWMMsZB8vEwSEVYX9XwQaasA09YYaohn2O8vltsy8CCEQvkKiAX8nTckUvvfRSKnDWi1xjeU877bSsH1pNpqZj1SLrn0U908Rpfkp1D37sscdqLNeiF+IZZ5zhxhJn+5iooDZjxgw3e7u3aX8FUd26dcv5IUo3hlOFhGOPPda0/Emm3gH+4FsBnLqSe2s7e3/L1L0q+BHR/hojraBdy8plW1JO6X3++efdXAVe5YYKjuqZoCCwmC1pLfzBgnWuWbTTrV6QriY9+IEcMGBA2tmc165daw899FBqfK8K9iqg66Of7plUsK8eKyqweHmTrlARrBTQefv06WMdOnRIe15NpjlhwoQav4+oAv5gS73Sdvrpp2csFKrg8sQTT6Qm+PSeN1r4y9vCn21llbgC/mDrk56Ftm3buh5a+q2m2/SbVtCgd2a2Zyef91gUAb+uF+zxla0VMxiUhHk3/elPf7IXX3wxNXQg2Csrzt9i2MAkH/e4W/h1L0FntSirJ0m61Ve0vyp8NQGx0qstXc+sYMCv4RiqcA++0+PMj3QBf6bvUPA7qGNzOaghRY0Z/mGV2RpewuR7ugYSVR4cdthhbghMtgYLlQ9Vga45m7yJdvXd07xOweEwcaU32Nii/FYFiO49Xe8c3YcMvcms05Xngr+rc889N2PFX/D3ovlxVEmWaViBKlTVMOANec3UiEXAH+bpZR8Eyi+QuIBfL8Xf//73Nnfu3FTQIia92FVAUVCiQp2CUgU1+qBoTNY777yTmrHbYw1bE639FcBqTLp/jVb9dwX++rjpmppXQJtahtT6q1ZPBc/+CoZcL/F0WR78OHr7KM0qSOuDpP/1AmpdX5UUqmTINFO8Pg4KDnXv6WrUgzXd3jX1UlfvAlmr5V/HamypPjr6R/fqBZM6JmzrUphHPWkBf7pCuAp6Xbp0ca0VKmDIR8+sKkJUmNAz4T0PmSpCghMQtW7d2gW5TZs2NXWZ9PcsSTe+V0G8KpN0nAoKKkCql4g+6P5Kn0yzRCtdwUour+Ck8+q+9RwruFaaFIgEVyOIKuAPtnrouirAqSeD7sPz1czYeifIQ+kNbtpfQb9/KyTQzNWqHLxuNU/a5588Tvl2zDHHuDXI9Uzq2fOCokLyQc5h8iJdhamurUK0niNVmOp9pUKrvhOqFNY7zNuKmSvGO0dUAX+mHl/pKlPT9bLSb0Xv++OPPz71btJvRd3R1QNN7+9sPdDi/C2WIuBXJbneicVsGkqhcoMXgKXrTaTvoir0tZ++s9oUnOl7rAoVr5dGprkYgvNP6Buq51UztysP9czq+nHmh1fmUUDptZhn+w5lahRRzxg1yMhB3z39FlRJosoKf1kqTGt2mHxL93vXcbLWN0nlFv3j5YvKZ5rhX99F/4S6OiZbY1Bc6U13/3qeTjnlFFfpr3emfrMqI/ifJd1vuiGuwbkNVF5VhZTea3qu/JPdBisQdE79XT1o1TtIgb/yUGUZ5Z+WofR/94tZdShM3rIPAgjEK5C4gF/J1UtHtbGaJCz4kg7DoZe/ukOqu1fYbvk6r9ZaV9Dv1UqHuZZ/H708FWRnainNdj7VQGtiFXUHzLXOe7bzeIU+FSA0PjvTpoKfKknUTTtdABUm7fqoqiuputRFsSUx4E9XsA6T1mw2wQn5/OcLzjaufAq2zIW5vgqumixQBa1MW6ZKn3T769lW90dv+ElUAb/Sp7HY6pkTdtPvW2NI1TXbq+BIt8xRIYFmmCDTf5/VHPAHxyr7XfzruxeSDzpX2LxQMPn444+HWh/df48qHGs8cr7Dp4LPaVQBv877/vvv2yOPPFIjWDrqqKNcIT7YChhmybZ0v6lMPYXi/C2WIuAP+/7Itl+6uWjSBX9hrpVtaKB/EjX/uZTH6qGiIDrO/NA18/kOaX99L1ReyLYUbTqXXC3JYSz9+ygg1Xj0Qstp+n6oJ2OvXr2yznsRV3oLeV+p8lLl2WDvy+AQQr+Tgv7gssuZGpey5YG89H3VOyhd709a+PN9gtkfgfIIJDLg9yhUO6slu9RC4W9VzkalQES1zqqxLGSsmAI8tdJqIjGvK1OurFGtrCaLUpDt1SznOibT31XpoCBCL9F8An9d12vdyRboB6+rbuNK69tvvx36enLVuFcV6nONZ8zHIYkBv+5fz4TyREFpmAoojYlVsK2a+3Rbugkevf3SfaT1N/XkUIuqf4xvunOHHQKjY3UfavXUbyzYs8V/bv2mVNhQwVeVcNqiCvg931mzZtmbb76Z8xn0/741fGH+/PnuftItNVRIoBk2yPR8qjngT9di5Ln4x5oWkg86Tz55ofeYhlb5hxplevd4vxEVYMPMkp3rHRZlwK/fpJ4pDdHytmzzwSj40ntJE7yFCcS8FkBVLKbb9K6L47dYyQG/nFSxqOdR3+dcm/JLrbFqOc3U9T9TS7XO7a8siys/vPe/en7oWQuWrzJ9h1Qm04oSYYJtlRPUE07D2rINE8zlme7vetb1vdBzn+3bFTxWvcZOPfXUnEM1vePiSq8qLTQ0TRV82TYZ6llSD7ZMz1KmivtMS3bm07ikin7lX6aeorp3Av5CnmCOQaD0AokO+D0OdS1WYKK1btW1V93s/F0TFeCqAKOXkrq+FxLoB+kVbKuQouBfXcJUqPOP/VL3a9Vcq2JB1870Mi40S3UtBXl6mSrQ8l9fBVa9zBX8qBVBLez6QBeTbn0ENK5Vrf76mKv11F+A1PUUyKqm1+sqW2jaMh2X1IDfu189d2rVVOWIPtgKeLTJXYGDWoc6d+7s/jdXXuj50odaXYzV0uJV7ug8qpX/9re/vROTCn9qYdc9rFixIvU7UAFTvwH1atFwg3wrYZT3+m1ptQoVaJXvun/dgyqyFLypwBZmyb0w+2TKf11bwYuee/3m9Rv3nnWZ6l7UY8Gz9c88nG5ywkICzXyCTKWjmgN+pV+9g1QJpOdH7wxv03tJ40OVL4Xkg86Tb17oedH3QZVAS5cuddf1Kuj0ftYQHLWcqnUv399ItnddlAG/rqP3isaB673vbblWfNG7Se8lvRuKfTfpmlH/Fis94JeJ3tF67+o9qf/VO8p7b6snoZ4vfRsV5Oaae0fnUyWV5ivSs+p9S/TfNXePgiz/FnV+eOcu5DvklY001Etlo2IdiilHePeyaNEi05hzvYP0W/A273ev74byReWksBP8+Y30/EadXr2vVJGkHnx+R33fVLZTuU5DpHI14Og8GmKqIQAaBuJ/52WbBFfPn4ZfeOUZr7ynZ3evvfZy70m9x3Ot/kHAX8wTzLEIlE6gIgL+0nFwJQQQyCTgH7OdrkUdOQQQQAABBBBAAAEEEEiWAAF/svKDu0EgdgF145wzZ45r7dASeFqdIVcPleBEU/4W3NhvmAsggAACCCCAAAIIIIBAQQIE/AWxcRAClSvgX+5JY/S0tvTee++dNUHBLrnplsGrXBHuHAEEEEAAAQQQQACB2ilAwF8785VUIZBRQGMdNRP4li1b3D7ZlifS3zVGU+vxemOKw1YSkAUIIIAAAggggAACCCBQXgEC/vL6c3UESi6Qbr3v4FrA3trlmsRRE0v5Z0LWxISnn3563pMflTyhXBABBBBAAAEEEEAAgSoXIOCv8geA5FenQCFrAUsq29rS1SlJqhFAAAEEEEAAAQQQSK4AAX9y84Y7QyBWgbBrAesmNKnf8ccf79YEzjXBX6w3zckRQAABBBBAAAEEEEAgtAABf2gqdkSg9gmo6/7777/v1pbOtKay1i/W+tJh1paufUKkCAEEEEAAAQQQQACByhUg4K/cvOPOEUAAAQQQQAABBBBAAAEEEMgoQMDPw4EAAggggAACCCCAAAIIIIBALRQg4K+FmUqSEEAAAQQQQAABBBBAAAEEECDg5xlAAAEEEEAAAQQQQAABBBBAoBYKEPDXwkwlSQgggAACCCCAAAIIIIAAAggQ8PMMIIAAAggggAACCCCAAAIIIFALBQj4a2GmkiQEEEAAAQQQQAABBBBAAAEECPh5BhBAAAEEEEAAAQQQQAABBBCohQIE/LUwU0kSAggggAACCCCAAAIIIIAAAgT8PAMIIIAAAggggAACCCCAAAII1EIBAv5amKkkCQEEEEAAAQQQQAABBBBAAAECfp4BBBBAAAEEEEAAAQQQQAABBGqhAAF/LcxUkoQAAggggAACCCCAAAIIIIAAAT/PAAIIIIAAAggggAACCCCAAAK1UICAvxZmKklCAAEEEEAAAQQQQAABBBBAgICfZwABBBBAAAEEEEAAAQQQQACBWihAwF8LM5UkIYAAAggggAACCCCAAAIIIEDAzzOAAAIIIIAAAggggAACCCCAQC0UIOCvhZlKkhBAAAEEEEAAAQQQQAABBBAg4OcZQAABBBBAAAEEEEAAAQQQQKAWChDw18JMJUkIIIAAAggggAACCCCAAAIIEPDzDCCAAAIIIIAAAggggAACCCBQCwUI+GthppIkBBBAAAEEEEAAAQQQQAABBAj4y/QMbN682WbOnGnjx4+3OXPmWIMGDaxbt242ZMgQO+6446xu3bpp72zFihV277332qxZs+zdd9+1Dh062FlnnWUDBgywVq1apT2m0GuViYbLIoAAAggggAACCCCAAAIIRCBAwB8BYr6n2LBhg40YMcLuvvtua9q0qbVv396dYvHixbZ+/Xq77rrr3D9NmjSpcWr9ffDgwTZ//nxr166dtW7d2pYtW2bvvfee9ejRw8aOHWsHHnhgjWMU7I8ePdpuuOGG1LW2bt1q8+bNc/9+8803u3PWr18/32SwPwIIIIAAAggggAACCCCAQIIFCPhLnDk7duxwrfqDBg2yU0891e677z7bZ5993F38+9//tqFDh9rrr79uEydOdH/3tlWrVtmll15qr7zyio0ZM8YuvPBCF6Sr8uD222+3kSNH2hVXXOGC+8aNG6eOmzp1qrtW165d3bX2339/0z0sWLDArrzySvvkk09s8uTJ1qVLlxJLcDkEEEAAAQQQQAABBBBAAIE4BQj449RNc+7PP//czj//fFuyZInNmDHDOnXqVGOvl19+2bXWX3bZZXbHHXfYLrvs4v4+ffp06927t6sQUFDfqFGj1HFffvmlC951rP+ca9eudV391Zqf7lqzZ8+2Pn36WP/+/Xc6Z4lZuBwCCCCAAAIIIIAAAggggEDEAgT8EYPmOp3G4N94441ut3vuuceaNWtW4xCN5z/22GPt7LPPtoceesh2331327Jliw0fPty17CtI7969+06XmTBhgmv1v/POO23YsGHu7wsXLrRevXrZCSec4Fr31YXfv6nXwLnnnmsbN260J554wrX+syGAAAIIIIAAAggggAACCNQOAQL+BOWjv7v/9ddf7yoG6tWrZ2qpV6+AlStX2lNPPWUHHXTQTnftVRSo278qBtSt/8knn7RzzjnHnUf/1KlTp8ZxmzZtcpUD48aNszfeeINu/Ql6FrgVBBBAAAEEEEAAAQQQQKBYAQL+YgUjOl5B/eOPP26//e1v3cR7jz32mB188MHu7JqUTy3x2jK1xGvGfvUK2HPPPd2Y/JYtW7rA/+qrr67R6h+83ZtuuslN6Ddp0iTr169fRKnhNAgggAACCCCAAAIIIIAAAuUWIOAvcw54gbrG9Gs7+eST7a677qox2366YD542+n2CRPMh9mnzERcHgEEEEAAAQQQQAABBBBAoAABAv4C0KI85C9/+Yv98pe/tO3bt6eW2OvYsaMb39+5c2d3KQL+KMU5FwIIIIAAAggggAACCCBQHQIE/AnKZy2x98ADD9hvfvMb+/73v++W5lP3/qQG/JoUkA0BBBBAAAEEEEAAAQQQQCCzwJFHHlk2HgL+stGnv/DmzZvtF7/4hWvh92bc/+ijj1Lj6zU+f++9997pYK9SYN9993UVBc2bN3eT8Q0ePNgefPBB02R+6TavS//UqVPdHAD5bAT8+WixLwIIIIAAAggggAACCFSjAAF/NeZ6ljQrqD/vvPPcDPq33nqrqeWfWfp5SBBAAAEEEEAAAQQQQAABBPIRoIU/H60I9p01a5bddttt9sMf/tB13deye8FtwoQJduGFF6aW09u6dasNHz7czbo/e/Zs6969+07HeK35Xq8A7aAW+F69etkJJ5xg9913nzVt2rTGcV7PgS1btmSc/T+CJHMKBBBAAAEEEEAAAQQQQACBMggQ8JcY/e2337Y+ffpYixYtbMqUKda2bdsad/Dll1/alVdeaQr6n3nmGTvjjDPc36dPn269e/e2oUOH2ujRo61Ro0ap47xjXn75ZZsxY4Z16tTJ/U1L/Q0YMMDmzZtX4797B6ryQPfSv3//nc5ZYhYuhwACCCCAAAIIIIAAAgggELEAAX/EoLlOpzH6I0aMsDvuuMMuueQSGzVqlLVq1codtmrVKhd4/8///I+dfvrpbgy+/28ah//KK6+4ln51+VfQr+7+t99+u40cOdKN09ffGjdunLoNjc0fNGiQde3a1c0LcMABB9iOHTtswYIFrmJh5cqVpn30dzYEEEAAAQQQQAABBBBAAIHaI0DAX4a8/PTTT12w/fTTT7tu9u3bt3d3sXjxYlu/fr316NHDxo4d62bo929z5861IUOG2JIlS6xdu3bWunXr1FJ+mY5RhcDNN9/s/vGupSECavXXv+u/a2K/+vXrl0GCSyKAAAIIIIAAAggggAACCMQlQMAfl2yO8yoQf+6559yM+nPmzHF7d+nSxU3Od+qpp1qTJk3SnmHFihV27733muYC0Mz8HTp0sLPOOst13fd6AwQPVK+CmTNn2vjx4921GjRoYN26dXOVB8cdd5zVrVu3TApcFg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Q5LwIIIIAAAggggAACCCCAAAJlFCDgLyM+l0YAAQQQQAABBBBAAAEEEEAgLgEC/rhkOS8CCCCAAAIIIIAAAggggAACZRQg4C8jPpdGAAEEEEAAAQQQQAABBBBAIC4BAv64ZDkvAggggAACCCCAAAIIIIAAAmUUIOAvIz6XRgABBBBAAAEEEEAAAQQQQCAuAQL+uGSr8Lzblv/Rvvn0HdvxxUrbsXVjogTqNNjV6nxrP6u3x39b/bY/StS9cTMIIIAAAggggAACCCCAQBwCBPxxqFbZOXd8/YVtWTTRtn/+bkWkvO6321nDDudbnV2+VRH3y00igAACCCCAAAIIIIAAAoUIEPAXosYxNQQ2z73XBfvfbNloX3/xiW3btM52bN+eKKU6deta/cbNbJdv7Wn1Gu5qCvobHX1lou6Rm0EAAQQQQAABBBBAAAEEohQg4I9SswrPpW78W9+Z5oL9rz5613bsSFagH8ySOnXq2m57t3NBf4P/7kP3/ip8ZkkyAggggAACCCCAAALVIkDAXy05HVM6N88ba9tX/cM2fPZv27phbUxXifa0DZo0tybfOcDqtjrIGnW+ItqTczYEEEAAAQQQQAABBBBAICECBPwJyYhKvY2vX/yFm6Bv3XuLEteNP5Opuvc327+DaSK/XU4cXan03DcCCCCAAAIIIIAAAgggkFWAgJ8HpCiBTb//Twv5F8sXFnWeUh/8rbZHuks27jW21JfmeggggAACCCCAAAIIIIBASQQI+EvCXHsvQsBfe/OWlCGAAAIIIIAAAggggEBlCxDwV3b+lf3uCfjLngXcAAIIIIAAAggggAACCCCQVoCAnwejKAEC/qL4OBgBBBBAAAEEEEAAAQQQiE2AgD822uo4MQF/deQzqUQAAQQQQAABBBBAAIHKEyDgr7w8S9QdE/AnKju4GQQQQAABBBBAAAEEEEAgJUDAz8NQlAABf1F8HIwAAggggAACCCCAAAIIxCZAwB8bbXWcmIC/OvKZVCKAAAIIIIAAAggggEDlCRDwV16eJeqOCfgTlR3cDAIIIIAAAggggAACCCCQEiDg52EoSoCAvyg+DkYAAQQQQAABBBBAAAEEYhMg4I+NtjpOTMBfHflMKhFAAAEEEEAAAQQQQKDyBAj4Ky/PEnXHBPyJyg5uBgEEEEAAAQQQQAABBBBICRDw8zAUJUDAXxQfByOAAAIIIIAAAggggAACsQkQ8MdGWx0nJuCvjnwmlQgggAACCCCAAAIIIFB5AgT8lZdnibpjAv5EZQc3gwACCCCAAAIIIIAAAgikBAj4eRiKEiDgL4qPgxFAAAEEEEAAAQQQQACB2AQI+GOjrY4TE/BXRz6TSgQQQAABBBBAAAEEEKg8AQL+ysuzRN0xAX+isoObQQABBBBAAAEEEEAAAQRSAgT8PAxFCRDwF8XHwQgggAACCCCAAAIIIIBAbAIE/LHRVseJCfirI59JJQIIIIAAAggggAACCFSeAAF/5eVZou6YgD9R2cHNIIAAAggggAACCCCAAAIpAQJ+HoaiBAj4i+LjYAQQQAABBBBAAAEEEEAgNgEC/thoq+PEBPzVkc+kEgEEEEAAAQQQQAABBCpPgIC/8vIsUXdMwJ+o7OBmEEAAAQQQQAABBBBAAIGUAAE/D0NRAgT8RfFxMAIIIIAAAggggAACCCAQmwABf2y01XFiAv7qyGdSiQACCCCAAAIIIIAAApUnQMBfeXmWqDsm4E9UdnAzCCCAAAIIIIAAAggggEBKgICfh6EoAQL+ovg4GAEEEEAAAQQQQAABBBCITYCAPzba6jgxAX915DOpRAABBBBAAAEEEEAAgcoTIOCvvDxL1B0T8CcqO7gZBBBAAAEEEEAAAQQQQCAlQMDPw1CUAAF/UXwcjAACCCCAAAIIIIAAAgjEJkDAHxttdZyYgL868plUIoAAAggggAACCCCAQOUJEPBXXp4l6o4J+BOVHdwMAggggAACCCCAAAIIIJASIODnYShKgIC/KD4ORgABBBBAAAEEEEAAAQRiEyDgj422Ok5MwF8d+UwqEUAAAQQQQAABBBBAoPIECPgrL88SdccE/BFQswMAACAASURBVInKDm4GAQQQQAABBBBAAAEEEEgJEPDzMBQlQMBfFB8HI4AAAggggAACCCCAAAKxCRDwx0ZbHScm4K+OfCaVCCCAAAIIIIAAAgggUHkCBPyVl2eJumMC/kRlBzeDAAIIIIAAAggggAACCKQECPh5GIoSIOAvio+DEUAAAQQQQAABBBBAAIHYBAj4Y6OtjhMT8FdHPpNKBBBAAAEEEEAAAQQQqDwBAv7Ky7NE3TEBf6Kyg5tBAAEEEEAAAQQQQAABBFICBPw8DEUJEPAXxcfBCCCAAAIIIIAAAggggEBsAgT8sdFWx4kJ+Ksjn0klAggggAACCCCAAAIIVJ4AAX/l5Vmi7piAP1HZwc0ggAACCCCAAAIIIIAAAikBAn4ehqIECPiL4uNgBBBAAAEEEEAAAQQQQCA2AQL+2Gir48QE/NWRz6QSAQQQQAABBBBAAAEEKk+AgL/y8ixRd0zAn6js4GYQQAABBBBAAAEEEEAAgZQAAX+ZHoYNGzbYc889ZxMnTrQ5c+bY+vXrrUOHDnbWWWfZgAEDrFWrVmnvbMWKFXbvvffarFmz7N133w11zObNm23mzJk2fvx4d60GDRpYt27dbMiQIXbcccdZ3bp1C1Yg4C+YjgMRQAABBBBAAAEEEEAAgVgFCPhj5U1/8k8//dSuvPJKe/rpp61p06bWvn17a9SokS1btszee+89O/zww+2BBx6wo48+usYJFi9ebIMHD7b58+dbu3btrHXr1qljevToYWPHjrUDDzywxjEK9kePHm033HBD6lpbt261efPmuX+/+eab3Tnr169fkAQBf0FsHIQAAggggAACCCCAAAIIxC5AwB87cc0LbNu2zW688UYXaF9yySU2atSoVGu+Wv1vv/12GzlypP30pz+1hx9+2L7zne+4E6xatcouvfRSe+WVV2zMmDF24YUXuiDdf8wVV1zhgvvGjRunLjp16lQbNGiQde3a1e677z7bf//9bceOHbZgwQJX6fDJJ5/Y5MmTrUuXLgVJEPAXxMZBCCCAAAIIIIAAAggggEDsAgT8sRPXvIBa8M8991z75ptvbMqUKda2bdsaO3z55ZcuEJ8wYYLNnj3bunfv7v4+ffp06927tw0dOtQF9eoR4G3eMS+//LLNmDHDOnXq5P60du1aNzxArfn+/+4dp/P36dPH+vfvv9M5w7IQ8IeVYj8EEEAAAQQQQAABBBBAoLQCBPyl9baFCxfasGHD7JBDDrE777yzRmu8dys33XST64I/adIk69evn23ZssWGDx/uWvb9lQD+W1cFgVr9dU6dX5uu1atXLzvhhBNc67668Ps39RpQ5cPGjRvtiSeecK3/+W4E/PmKsT8CCCCAAAIIIIAAAgggUBoBAv7SOIe+ilr+r7/+ervllltSAb9a6s8//3xbuXKlPfXUU3bQQQftdD5Nxnfssce6bv+qGFC3/ieffNLOOeccN4RA/9SpU6fGcZs2bXKVA+PGjbM33nijoG79BPyhs5YdEUAAAQQQQAABBBBAAIGSChDwl5Q798WWL19uffv2NXXT16R+6gngDQPQ0Zla4jVj/9lnn2177rmnG5PfsmVLF/hfffXVNVr9g3cQ7E2Q+w5r7kHAn68Y+yOAAAIIIIAAAggggAACpRGoyIB/+/bttm7dOiekbuqFzjBfGuLwV9EEfL/4xS/s/vvvt+uuu85N3qe0pQvmg2dNt0+YYD7MPtlSQMAfPn/ZEwEEEEAAAQQQQAABBBAopUCiA34FwL///e/t448/tssvv9waNmzoWrvVDf3ZZ591Th07drR77rnHOnfuXEq3yK+ltGrmfv1z6qmnum72e+yxh7sOAX/k3Pattke6kzbuNTb6k3NGBBBAAAEEEEAAAQQQQCABAokN+DWhnGar1zh0jV/XpHMK+EeMGGF33HGHa9nXOPXPPvvMfvCDH9jEiRN3WoM+Ab6hbmHNmjVu3L5a9k855ZTU8nnewQT8oRjz2omAPy8udkYAAQQQQAABBBBAAIEKFEhswP/II4/YwIED7Sc/+Ylde+21dswxx9iyZcvcOHVtWtKuXbt2bkz7ZZddZr/+9a9dy39wYrqk54m/x8KZZ57pxt3vs88+NW77o48+crP1a9P4/L333nunZHmVAvvuu6+r/GjevLnrJTB48GB78MEH3WR+6TavS//UqVNTtmHNtArA9z96zO3+xfKFYQ9LxH5ewP/3vfsn4n64CQQQQAABBBBAAAEEEKidAkce+Z/exeXYEhnwf/3113bNNde4ZeX8a9V7a9ErsL/11ltdi7/G8qtiQK396ZaeKwdq2GvOnTvXhgwZYkuWLHG9GUaNGrXT0nk6V1Jn6SfgD5vT7IcAAggggAACCCCAAALVKkDAH8j51atXuxbtNm3apJaYS7dcnQ7zlpZbsWJFanb6pD9IO3bssFdffdUuvvhiU3d+BfqDBg2yRo0apb31LVu22PDhw53F7NmzrXv37jvt57Xm33nnna6ngzYF5L169bITTjghbWWI13NA5880+38uSybtyyXE3xFAAAEEEEAAAQQQQACB8ggksoU/XcD/+eefu7H8//rXv2zatGl22GGHObFKDPhfe+01u/DCC239+vV277332jnnnGN169bN+gR4vRuGDh1qo0ePrlE5oCX81EPg5ZdfthkzZlinTp3cudQzYMCAATZv3rwa/927kCoP+vTpY/3799/pnGEfRwL+sFLshwACCCCAAAIIIIAAAgiUViCRAf/GjRvtZz/7mX3wwQduPPq3v/1tmzNnjp100knWs2dPGz9+vDVr1sxJeevWt2/fPtUboLSE+V1NkxFqPP0rr7zixtb37ds31LwD/uPU0n/eeee5oF+z+99+++1uCT+dV3/T8AZv09h89R7o2rWrW83ggAMOMPUwWLBggaskWLlypWkf/b2QjYC/EDWOQQABBBBAAAEEEEAAAQTiF0hkwK9ke5P2qXt6t27d7IEHHrBZs2aZv8u6luu78cYb7eGHH3aVAGrNTvqmSfcUrIfZJk2alJqsT/v7x/xrwsLWrVu7iQw18V+PHj1s7NixO61U4F/uTysbqGJk69atrtVf/65lADWxX/369cPc0k77EPAXxMZBCCCAAAIIIIAAAggggEDsAokN+D/99FPXAv3000+nEPzr03uT9al7f3Dd+tjVCryAfyx+mFMEA34do7kKNAxAlR+amb9Dhw521llnucqOVq1apT3t5s2bbebMma5SRD0lGjRo4CpRNGHgcccdl3M4QbZ7JeAPk5PsgwACCCCAAAIIIIAAAgiUXiCxAb8o1Dr9hz/8wd544w03Zv+0006zli1bOiUFzyNGjHAz9V911VUZg93Sk1bXFQn4qyu/SS0CCCCAAAIIIIAAAghUjkCiA/7KYazeOyXgr968J+UIIIAAAggggAACCCCQbAEC/mTnT+LvjoA/8VnEDSKAAAIIIIAAAggggECVCiQ64NfYc01UpxnlP/vsM1uyZEnGbNpvv/3c0nLNmzev0qwsT7IJ+MvjzlURQAABBBBAAAEEEEAAgVwCiQ34003aly0xWq5PM+B7Y/xzJZy/RyNAwB+NI2dBAAEEEEAAAQQQQAABBKIWSGzAryXmNEu/lp/r37+/HXXUUVavXr2M6d9ll13cjPVam56tdAIE/KWz5koIIIAAAggggAACCCCAQD4CiQz4169fb5dffrnryj916lQ3Qz9bMgUI+JOZL9wVAggggAACCCCAAAIIIJDIgH/16tXWr18/a926td1999226667klMJFSDgT2jGcFsIIIAAAggggAACCCBQ9QKJDPjXrVtnAwcOdOPxx4wZY40bN676jEoqAAF/UnOG+0IAAQQQQAABBBBAAIFqF0hkwL9jxw4X6D/11FM2ZcoUa9u2bbXnU2LTT8Cf2KzhxhBAAAEEEEAAAQQQQKDKBRIZ8CtPNEv/pZdeat/5znds1KhR1qpVqyrPqmQmn4A/mfnCXSGAAAIIIIAAAggggAACiQz4N2/ebIsWLbJ//OMfdtNNN9kXX3xhhx9+uB188MG23377pc21Zs2a2XnnnWe77bYbuVpCAQL+EmJzKQQQQAABBBBAAAEEEEAgD4FEBvzepH0vvfRS6KT07NnTJk+e7Mb9s5VOgIC/dNZcCQEEEEAAAQQQQAABBBDIRyCRAb/Xwv/111+HTssuu+xiHTp0sEaNGoU+hh2LFyDgL96QMyCAAAIIIIAAAggggAACcQgkMuCPI6GcMx4BAv54XDkrAggggAACCCCAAAIIIFCsAAF/sYJVfjwBf5U/ACQfAQQQQAABBBBAAAEEEiuQ+IB/27ZtNn/+fJs1a5YtXLgwBXnkkUdajx497Oijj6YbfxkfLwL+MuJzaQQQQAABBBBAAAEEEEAgi0CiA/4PP/zQhg0bZk8//XTGJJx++uk2ZswY23///cnoMggQ8JcBnUsigAACCCCAAAIIIIAAAiEEEhvwr1q1yi699FJ79tlnrWPHjta/f3+3LJ+3LV261B577DF76623TEH/uHHjrFWrViGSzC5RChDwR6nJuRBAAAEEEEAAAQQQQACB6AQSG/A/8sgjNnDgQBsyZIjddttt1rRp051SvX79erv22mvtgQcesEmTJlm/fv2ik+FMoQQI+EMxsRMCCCCAAAIIIIAAAgggUHKBRAb8mzZtcl35Fy9ebFOmTLG2bdtmhFm+fLn17dvXNKb/jjvuMC3Px1Y6AQL+0llzJQQQQAABBBBAAAEEEEAgH4FEBvyrV692rfVt2rRx4/MbN26cMU1e5cCKFSts8uTJ1rJly3zSz75FChDwFwnI4QgggAACCCCAAAIIIIBATAIE/DHBVstpCfirJadJJwIIIIAAAggggAACCFSaQCID/q+//tquueYatwwfXfqT/UgR8Cc7f7g7BBBAAAEEEEAAAQQQqF6BRAb8yo7p06db79697ZJLLrFbb73VWrRosVMurVmzxoYPH24PP/ywjR8/3gYMGFC9OVmmlBPwlwmeyyKAAAIIIIAAAggggAACOQQSG/CvXbvWLcv39NNP26GHHmpnnnmmde7c2Ro0aGBbt261efPmub/99a9/dX/TsnzNmzcnw0ssQMBfYnAuhwACCCCAAAIIIIAAAgiEFEhswK/7/+STT2zEiBH26KOPZkzOxRdfbKNGjbI999wzZJLZLUoBAv4oNTkXAggggAACCCCAAAIIIBCdQKIDfiVz+/bt9ve//93+8Ic/2Ny5c23jxo2266672tFHH20nn3yyff/737e6detGJ8KZ8hIg4M+Li50RQAABBBBAAAEEEEAAgZIJJD7gL5kEFypIgIC/IDYOQgABBBBAAAEEEEAAAQRiFyDgj524dl+AgL925y+pQwABBBBAAAEEEEAAgcoVSETAv3r1auvXr59TnDx5svtf/ftLL70UWrZnz57u2JYtW4Y+hh2LFyDgL96QMyCAAAIIIIAAAggggAACcQgQ8MehWkXnJOCvoswmqQgggAACCCCAAAIIIFBRAokI+DUx37p16xxcs2bN3P/q3/Xfw26auE/HMoFfWLFo9iPgj8aRsyCAAAIIIIAAAggggAACUQskIuCPOlGcr3QCBPyls+ZKCCCAAAIIIIAAAggggEA+AokM+L/66iubNGmSa7Hv3bu3NWzYMGOatmzZYhMmTLAFCxbYLbfcYs2bN88n/exbpAABf5GAHI4AAggggAACCCCAAAIIxCSQyIDfm8SvTZs2NmbMGGvcuHHG5G/atMmGDRtmK1asYNK+mB6SbKcl4C8DOpdEAAEEEEAAAQQQQAABBEIIJCLg/+abb+yvf/2rffHFF+6W169fb6NGjbK99trLhgwZkrWFf9GiRXb33Xdbx44dbfz48ak5AEKknV0iECDgjwCRUyCAAAIIIIAAAggggAACMQgkIuBXup577jk7//zzXbBfyHbXXXfZ0KFDrU6dOoUczjEFChDwFwjHYQgggAACCCCAAAIIIIBAzAKJCfg3bNhgU6dOtc8//9zUTf+pp56yFi1a2IknnmgNGjTIyFCvXj076qij7Oijj7ZGjRrFzMXpgwIE/DwTCCCAAAIIIIAAAggggEAyBRIT8Pt58hnDn0zW6rkrAv7qyWtSigACCCCAAAIIIIAAApUlkMiAf/v27bZu3TqrW7eu7b777nTTT/AzRcCf4Mzh1hBAAAEEEEAAAQQQQKCqBRIZ8OebI6ogWLlypZvkj279+eoVtz8Bf3F+HI0AAggggAACCCCAAAIIxCWQ6IBfS+3de++99s4772RM/3vvvWfvvvuu9ezZk2X54npKspyXgL8M6FwSAQQQQAABBBBAAAEEEAghkNiAf9myZW7W/vnz54dIhlnfvn3tvvvus+bNm4fan52iESDgj8aRsyCAAAIIIIAAAggggAACUQskMuDfsWOHjRo1yq6//noXyF911VW255572vDhw23btm1222232aeffmrPPPOMjRs3zu644w4bOHAgY/2jfjpCnI+APwQSuyCAAAIIIIAAAggggAACZRBIZMC/fv16u/zyy+2f//ynTZkyxdq2betobrnlFhfka/m+7373u6ax+3fffbc9/PDD7r8ddthhZSCs7ksS8Fd3/pN6BBBAAAEEEEAAAQQQSK5AIgN+b1m+1q1bu4B+1113dYLPP/+8nXrqqfbGG29Yly5d3H/76KOPrF+/ftatWzcbMWIErfwlftYI+EsMzuUQQAABBBBAAAEEEEAAgZACiQ7427RpY2PGjLHGjRu75CxcuNB69eplt99+uwvytW3atMmGDRtmGzdudGP4mzZtGjLp7BaFAAF/FIqcAwEEEEAAAQQQQAABBBCIXiCRAb+C95/97Ge2efPmGkG8ZuM/++yz3T+//OUvawT8mtF/8uTJ1rJly+iVOGNGAQJ+Hg4EEEAAAQQQQAABBBBAIJkCiQz4vUn77r//fps0aZL9+Mc/dnpr1651M/e3aNEiVRHw8ccf2wUXXGCNGjWyiRMnMkt/iZ8zAv4Sg3M5BBBAAAEEEEAAAQQQQCCkQCIDft37ggULrE+fPqYJ/DRLv7rtq2v/yJEj7a677rJrr73WOnfubLNmzXLd/vX3W2+91Ro2bBgy6ewWhQABfxSKnAMBBBBAAAEEEEAAAQQQiF4gsQG/WvmffPJJN1v/GWeckZq8b+nSpda/f3+bP39+SmP//fe3adOm2VFHHRW9EGfMKkDAzwOCAAIIIIAAAggggAACCCRTILEBv8f12Wef2fLly10wX69ePfefNV5fS/S99tprdsQRR9jPf/5z69ChAzP0l+EZI+AvAzqXRAABBBBAAAEEEEAAAQRCCCQ24P/HP/5hrVq1YhK+EJlYzl0I+Mupz7URQAABBBBAAAEEEEAAgcwCiQz4vaX23nnnHZsyZYq1bt2aPEyoAAF/QjOG20IAAQQQQAABBBBAAIGqF0hkwL969Wrr16+ftWnTxk3Ip8n62JIpQMCfzHzhrhBAAAEEEEAAAQQQQACBRAb8GzZssCuuuMLWrVtnjzzyCEvtJfg5JeBPcOZwawgggAACCCCAAAIIIFDVAokM+JUjc+fOtSFDhlj37t1t6NChts8++1jdunWrOrOSmHgC/iTmCveEAAIIIIAAAggggAACCJglMuD/6quvbNKkSbZ48WIbN25cKp86d+5su+++e9p822+//Wz06NH0BijxU03AX2JwLocAAggggAACCCCAAAIIhBRIZMDvjeF/6aWXQibDrGfPnjZ58mRm9Q8tFs2OBPzROHIWBBBAAAEEEEAAAQQQQCBqgUQG/Nu3b3fj9/W/YTd192/WrBnd/sOCRbQfAX9EkJwGAQQQQAABBBBAAAEEEIhYIJEBf8Rp5HQxChDwx4jLqRFAAAEEEEAAAQQQQACBIgQqKuDX2P6tW7fSkl9Ehkd9KAF/1KKcDwEEEEAAAQQQQAABBBCIRiDxAf+KFSvsnnvusenTp9t7772XGqu/66672ogRI+yQQw6x8847zxo1ahSNCGfJS4CAPy8udkYAAQQQQAABBBBAAAEESiaQ2IB/x44d9uKLL7ql+RToe5s3OV/9+vVt4MCBNm3aNLvqqqvs5ptvtsaNG5cMjgv9R4CAnycBAQQQQAABBBBAAAEEEEimQGID/qVLl1rfvn3tiy++sBtuuMG6detmv/3tb+399993s/E3b97c3nrrLbvmmmvs7bffdoF/jx49kqlci++KgL8WZy5JQwABBBBAAAEEEEAAgYoWSGTAr9b9UaNG2ejRo1OB/KZNm2zYsGGmLv7+5fcWLFhgffr0sTPOOMNuvfVWa9iwYUVnSKXdPAF/peUY94sAAggggAACCCCAAALVIpDIgF9L8qm7vrbx48e7SfoyBfzr16+3yy+/3NasWWMTJ050Lf9spRMg4C+dNVdCAAEEEEAAAQQQQAABBPIRSGTAv3r1auvXr5+1adPGxowZ48bmZwr4M/33fBDYt3ABAv7C7TgSAQQQQAABBBBAAAEEEIhTIJEBfz4t/GvXrrUBAwZYvXr1Ur0B4gTj3DUFCPh5IhBAAAEEEEAAAQQQQACBZAokMuD/5ptvbOTIkXbXXXdlHcOvsf5TpkyxwYMHu5n6b7zxRhf4s5VOgIC/dNZcCQEEEEAAAQQQQAABBBDIRyCRAb8SoJn3zznnHNu+fbv96le/spNPPtmuu+661KR9DRo0sCeeeMJGjBhhTZs2dRUDRx11VD5pZ98IBAj4I0DkFAgggAACCCCAAAIIIIBADAKJDfjVev/kk0+mJuTz0t6iRQvbY489TMv2aVOw/+CDD7ol/OrUqRMDEafMJkDAz/OBAAIIIIAAAggggAACCCRTILEBv7gU9C9atMgtt/fiiy+aZuT3bz/5yU/s5z//uXXt2pVgv0zPFwF/meC5LAIIIIAAAggggAACCCCQQyDRAb//3jUbv2bvX758ue27777WqlUr22233cjgMgsQ8Jc5A7g8AggggAACCCCAAAIIIJBBoGICfnIwmQIE/MnMF+4KAQQQQAABBBBAAAEEEEh8wL9hwwb79NNPrW3btq7b/rZt2+z555+3iRMn2tatW+2UU06xCy64wJo0aUJulkGAgL8M6FwSAQQQQAABBBBAAAEEEAghkNiAX4H95MmT7eqrr7YzzzzTxowZY7vssouNHz/eBg0aVCNpl112mY0ePZqgP0SGR70LAX/UopwPAQQQQAABBBBAAAEEEIhGILEB/+uvv+6W5fvqq6/swgsvtFtuucVN2qfW/Pnz59uoUaPs0EMPtYceesimTJlizzzzjJ1xxhnRqHCW0AIE/KGp2BEBBBBAAAEEEEAAAQQQKKlAIgP+b775xq6//np7/PHHbcKECdatWzfXnX/OnDl20kkn2WmnnWb33XefW5Lvgw8+sHPPPdcF/3fccYfrBcBWOgEC/tJZcyUEEEAAAQQQQAABBBBAIB+BRAb869ats4EDB1rjxo1Tgb0SpVb+6667zu68804bNmyYS6dm79f/X7FihRsC0LJly3zSz75FChDwFwnI4QgggAACCCCAAAIIIIBATAKJDPi1/F6/fv2sTZs2buy+An9157/88sttxowZ9sILL1iXLl0I+GN6KPI5LQF/PlrsiwACCCCAAAIIIIAAAgiUTiCRAX+6Fv6//e1vbvK+PfbYw7Xk77333k5p7dq1NmDAANttt91q9AYoHWF1X4mAv7rzn9QjgAACCCCAAAIIIIBAcgUSGfBrDP/IkSPd+P1HH33UfvjDH7pu/MOHD7df/vKXdtNNN1m9evVsx44dbsK+wYMH21VXXWU33nij++9spRMg4C+dNVdCAAEEEEAAAQQQQAABBPIRSGTArwQsWLDA+vTpY++9914qPfvvv79r3Vd3fs3er+D/d7/7nbVo0cKmTZtmRx11VD5pZ98IBAj4I0DkFAgggAACCCCAAAIIIIBADAKJDfjVej937lzXqv+nP/3JzcL/m9/8xk499VQ3Y783Wd8f//hHN5mfZu7Xf2crrQABf2m9uRoCCCCAAAIIIIAAAgggEFYgsQG/PwFff/21NWrUaKeAftmyZW5M/+677x42vewXsQABf8SgnA4BBBBAAAEEEEAAAQQQiEigIgL+iNKa6NO8/fbbds4559iIESPcCgWZNi0/eO+999qsWbPs3XfftQ4dOthZZ53lJi5s1apV2sM2b95sM2fOtPHjx9ucOXOsQYMG1q1bNxsyZIgdd9xxVrdu3YJtCPgLpuNABBBAAAEEEEAAAQQQQCBWgcQH/Nu3b3eB7auvvmpvvfWWffTRR/bd737XjjjiCOvRo4ftu+++Fd+VXz0VrrjiCps9e7ZNmjQpY8C/ePFiN0Hh/PnzrV27dta6dWvTsZrnQBZjx461Aw88sMYDo2B/9OjRdsMNN1jTpk2tffv2tnXrVps3b57795tvvtmds379+gU9aAT8BbFxEAIIIIAAAggggAACCCAQu0CiA/7333/ffvWrX7nZ+tNtClgvuugi+/Wvf+0m7qu0TfMUvPnmm3b55ZfbkiVL3O1nCvhXrVpll156qb3yyis2ZswYu/DCC12QvmHDBrv99tvdqgaqNFBw37hx4xTF1KlTbdCgQda1a1e3bKEmPtR1NSnilVdeaZ988klqIsRC/Aj4C1HjGAQQQAABBBBAAAEEEEAgfoHEBvyffvqpC3Cfe+45N2HfmWeeaZ07d3bd0RXkvvHGG25JPrVuX3bZZS7QbdKkSfxiEV3h448/trvvvtvuv/9+d0YF6Z999lnGgH/69OnWu3dvGzp0qEur5jTwti+//NIF7y+//LLNmDHDOnXq5P60du1a19Vfrfn+/+4dpx4FWgmhf//+O50zbDIJ+MNKsR8CCCCAAAIIIIAAAgggUFqBRAb8aoFWK/Y111zjZum/7rrrXPfz4LZmzRr394cfftiN+iXrAwAAIABJREFUT1dwWwmbt8LAuHHjrGPHjnbrrbe6Cowbb7wxbcC/ZcsWl06ZKEjv3r37TslULwi1+t955502bNgw9/eFCxdar1697IQTTnCt+0FD9Ro499xzbePGjfbEE0+41v98NwL+fMXYHwEEEEAAAQQQQAABBBAojUAiA/7169e7bu4ffPCBTZw40fbZZ5+MGsuXL7e+ffva9773vbRBbWkY87uKAv677rrLTbh3/PHHu9b6m266yY2zT9elXy31559/vq1cudKeeuopO+igg3a6oCbjO/bYY12vCFUMqMfAk08+6SYCVEWC/gkuW+iveFCFQ5cuXfJLiJkR8OdNxgEIIIAAAggggAACCCCAQEkEEhnwr1692k1c16ZNm1TwmknDC1o1e/3kyZOtZcuWJYGL+iLZAn4NW1BLvLZMLfGa2PDss8+2PffcM+WgwP/qq6+u0eofvO9s1w2TRgL+MErsgwACCCCAAAIIIIAAAgiUXiCRAb/Xwi+OdF3R/Uz57Ft63vBXzBZ4pwvmg2dOt0+YYD7MPtlSQcAfPo/ZEwEEEEAAAQQQQAABBBAopUAiA34BqLVe68SrW/qJJ56Ycem91157zY1dv/766ytmDH+6DK7EgF9zBHz/o8dccr5YvrCUz23R1/pW2yPdOf6+d/+iz8UJEEAAAQQQQAABBBBAAIFMAkce+Z/YoxxbYgN+ddXXbPT33HOPW5pPy+81b948ZaSZ+p999ln77W9/6yoERo0aVVGz9Aczm4C/tI8/AX9pvbkaAggggAACCCCAAALVKlD1Ab83Zv+ll14q+Bno2bNnrR3D/9FHH7k5DbSp58Pee++9k5PXpX/fffd1Ex2qckSrAAwePNgefPBBN5lfus2raJg6daqbAyDfjS79+YqxPwIIIIAAAggggAACCCBQGoFEtPAT8Buz9JfmeU9dxWvhb9xrbImvzOUQQAABBBBAAAEEEEAAgdIIJCLgL01Sk32VbF36t2zZYsOHD3crFsyePdu6d+++U2K81vw777zThg0b5v6uMfa9evWyE044Ie3kh17PAZ0/0+z/udRo4c8lxN8RQAABBBBAAAEEEEAAgfIIEPCXx32nq+aaLX/69OnWu3dvGzp0qJvboFGjRqlzfPnll3bllVfayy+/bDNmzLBOnTq5v61du9ZNZDhv3rwa/907UJUHffr0sf79++90zrAsBPxhpdgPAQQQQAABBBBAAAEEECitQEUE/J999pkLWpcuXZrSOfjgg11gu8cee2Scwb+0lMVdLVfAv2rVKjcO/5VXXnEt/eedd54L+jV54e23324jR450f9ffGjdunLoZjc0fNGiQde3a1U2AeMABB9iOHTtswYIFrpJg5cqVpn3090I2Av5C1DgGAQQQQAABBBBAAAEEEIhfINEBv4LZW2+91e6++25bv379ThpNmzZ1Qau6u+v/V/KWK+BX2ubOneuWKlyyZIm1a9fOWrdubcuWLbP33nvPevToYWPHjrUDDzywBoMMb775ZvePjNq3b29bt251FSj6d/13TexXv379gvgI+Ati4yAEEEAAAQQQQAABBBBAIHaBxAb8ClR/8Ytf2P33328tWrSwU045xQ455JAUyN/+9jebNWuWrVmzxi677DLXJb1Jkyaxg8V1gTABv669YsUKu/fee13aNTN/hw4d7KyzznJd91u1apX29jZv3mwzZ8608ePH25w5c6xBgwbWrVs3V3lw3HHHWd26dQtOFgF/wXQciAACCCCAAAIIIIAAAgjEKpDYgP+5556z888/v0ZX9KDEv//9bzem/fXXX7dp06a5Vm620goQ8JfWm6shgAACCCCAAAIIIIAAAmEFEhnwe7PSv/jii258+WGHHZYxPW+//badc845duKJJ7ru/w0bNgybdvaLQICAPwJEToEAAggggAACCCCAAAIIxCCQyIB/9erV1q9fPzdGXeP3d91114xJ37hxo/3sZz+zjz/+2CZOnGjNmzePgYlTZhIg4OfZQAABBBBAAAEEEEAAAQSSKZDogL9NmzY7zTofZNy0aZNbd15j2ydPnmwtW7ZMpnQtvSsC/lqasSQLAQQQQAABBBBAAAEEKl4gkQG/12qvIH7ChAm21157ZYRWy/4FF1xgqhzI1Rug4nMrgQkg4E9gpnBLCCCAAAIIIIAAAggggICZJTLgV8488sgjNnDgQLds3NVXX+3WnA9umn3+zjvvtOuuu879r1r62UorQMBfWm+uhgACCCCAAAIIIIAAAgiEFUhswP/hhx+6WfpfffVV69u3r1100UV2+OGHu/Xit23b5taif/zxx23KlCl2/PHHu/H7++yzT9h0s19EAgT8EUFyGgQQQAABBBBAAAEEEEAgYoHEBvxK51/+8he37J7Wjs+0denSxe655x474ogjIqbhdGEECPjDKLEPAggggAACCCCAAAIIIFB6gUQH/OLYsGGDPffcc64l/80337Q1a9ZYixYt7JhjjnEt/6eeeqo1adKk9HJc0QkQ8PMgIIAAAggggAACCCCAAALJFEh8wJ9MNu7KEyDg51lAAAEEEEAAAQQQQAABBJIpQMCfzHypmLsi4K+YrOJGEUAAAQQQQAABBBBAoMoECPirLMOjTi4Bf9SinA8BBBBAAAEEEEAAAQQQiEaAgD8ax6o9CwF/1WY9CUcAAQQQQAABBBBAAIGECxDwJzyDkn57BPxJzyHuDwEEEEAAAQQQQAABBKpVgIC/WnM+onQT8EcEyWkQQAABBBBAAAEEEEAAgYgFEhHw79ixw7788ktr3LixNWzYMOIkcro4BQj449Tl3AgggAACCCCAAAIIIIBA4QKJCPjXrVtnAwcOtJYtW9qYMWOsbt26tmjRIttll13s0EMPtXr16hWeQo6MVYCAP1ZeTo4AAggggAACCCCAAAIIFCyQiIB/9erV1q9fP2vTpo0L+Ddu3Fjj39Xyz5ZMAQL+ZOYLd4UAAggggAACCCCAAAIIJCLgX7t2rZ1//vku0H/88cetSZMmBPwV8mwS8FdIRnGbCCCAAAIIIIAAAgggUHUCiQj4v/nmGxs5cqTddNNNBWdAz549bfLkyW5YAFvpBAj4S2fNlRBAAAEEEEAAAQQQQACBfAQSEfDrhpctW2ZXX321zZw5M5/7T+1LwF8QW9EHEfAXTcgJEEAAAQQQQAABBBBAAIFYBBIT8Hup27Jli61cudIGDx5s++23n2v11+R9uTZN9NesWTM34R9b6QQI+EtnzZUQQAABBBBAAAEEEEAAgXwEEhfw6+aDk/gxaV8+WVrafQn4S+vN1RBAAAEEEEAAAQQQQACBsAKJDPjD3jz7lV+AgL/8ecAdIIAAAggggAACCCCAAALpBBIf8G/bts3mz59vs2bNsoULF6bScOSRR1qPHj3s6KOPtkaNGpG7ZRIg4C8TPJdFAAEEEEAAAQQQQAABBHIIJDrg//DDD23YsGH29NNPZ0zG6aefbmPGjLH999+fzC6DAAF/GdC5JAIIIIAAAggggAACCCAQQiCxAf+qVavs0ksvtWeffdY6duxo/fv3t4MPPjiVpKVLl9pjjz1mb731linoHzdunLVq1SpEktklSgEC/ig1ORcCCCCAAAIIIIAAAgggEJ1AYgP+Rx55xAYOHGhDhgyx2267zZo2bbpTqtevX2/XXnutPfDAAzZp0iTr169fdDKcKZQAAX8oJnZCAAEEEEAAAQQQQAABBEoukMiAf9OmTa4r/+LFi23KlCnWtm3bjDDLly+3vn37msb033HHHaGW8Cu5ci2+IAF/Lc5ckoYAAggggAACCCCAAAIVLZDIgD+fZfm8yoEVK1bY5MmTrWXLlhWdIZV28wT8lZZj3C8CCCCAAAIIIIAAAghUiwABf7XkdEzpJOCPCZbTIoAAAggggAACCCCAAAJFCiQy4P/666/tmmuuccvw0aW/yByO+XAC/piBOT0CCCCAAAIIIIAAAgggUKBAIgP+/4+9c4HfbKr3/2JmMIwzMTho3JUUuSSVLu6RiEIS1UxKhDIpFSEpSURF6ZAubnWo1HGEE3WSOLqdjlIuldtxqdwvE2P4v977fz7z+s6avZ+99/Ps27N/3/16zavMPM9+1vqstb7r+/lemct3v/vdsPvuu4d3v/vd4YQTTgjLL7/8IlN84IEHwkc+8pFw5plnhrPOOivst99+Q8LgXxsWASf8wyLn33MEHAFHwBFwBBwBR8ARcAQcAUegXgQ6S/gffPDBpC3fhRdeGDbccMOw5557hpe//OVhypQpYd68eeG6665L/u2GG25I/o22fMstt1y9aPnbF0HACb9vCkfAEXAEHAFHwBFwBBwBR8ARcAS6iUBnCT9w3XvvveHII48MZ599diZ673znO8OnPvWpsPLKK3cT4Z6Pygl/zxfYp+cIOAKOgCPgCDgCjoAj4Ag4AmOLQKcJP6g+88wz4cYbbwyXXnppuPbaa8MTTzwRll566fCKV7wi7LTTTuGFL3xhWHzxxcd2AcZ94E74x30FffyOgCPgCDgCjoAj4Ag4Ao6AI9BXBDpP+PsKfF/m5YS/Lyvp83AEHAFHwBFwBBwBR8ARcAQcgb4h4IS/byva8Hyc8DcMuP+cI+AIOAKOgCPgCDgCjoAj4Ag4AgURcMJfECj/WDoCTvh9ZzgCjoAj4Ag4Ao6AI+AIOAKOgCPQTQSc8HdzXcZmVE74x2apfKCOgCPgCDgCjoAj4Ag4Ao6AIzDBEHDCP8EWvOrpOuGvGlF/nyPgCDgCjoAj4Ag4Ao6AI+AIOALVIOCEvxocJ+xbnPBP2KX3iTsCjoAj4Ag4Ao6AI+AIOAKOQMcRcMLf8QXq+vCc8Hd9hXx8joAj4Ag4Ao6AI+AIOAKOgCMwURHoJOF/8sknw29+85uw1FJLhQ033DBMmjQpc33mz58frr322vCHP/wh7L333mHatGkTdS1bmbcT/lZg9x91BBwBR8ARcAQcAUfAEXAEHAFHIBeBThL++++/P+yzzz5hzTXXDKecckqYOnVq5kTmzp0b5syZE2677bZw3nnnhRkzZuRO2j9QHQJO+KvD0t/kCDgCjoAj4Ag4Ao6AI+AIOAKOQJUIdILwP/vss+GRRx4JTz/9dDK3Bx98MBxwwAFh9dVXD8cdd1zi6c96fvvb34YjjjgirLDCCuGcc84Jyy23XJX4+LtyEHDC71vEEXAEHAFHwBFwBBwBR8ARcAQcgW4i0BnCf9ZZZ4X9999/aJSOOuqocMwxxwwM/x/65f7FTASc8PvmcAQcAUfAEXAEHAFHwBFwBBwBR6CbCHSC8APN3/72t/Cxj30sCc2fN29ewHO/7LLLhuc973lh8cUXz0RvypQpYeuttw6zZ88Oyy+/fDdR7vGonPD3eHF9ao6AI+AIOAKOgCPgCDgCjoAjMNYIdIbwWxTL5PCPNfo9GLwT/h4sok/BEXAEHAFHwBFwBBwBR8ARcAR6iUAnCX+ZKv29XJUxmpQT/jFaLB+qI+AIOAKOgCPgCDgCjoAj4AhMKAQ6Sfgn1AqM+WSd8I/5AvrwHQFHwBFwBBwBR8ARcAQcAUegtwh0mvBTvf++++4Lt9xyS/j73/8ebr755syFmD59eth3333DtGnTertYXZyYE/4uroqPyRFwBBwBR8ARcAQcAUfAEXAEHIEQOkv4H3/88XDCCSeEz3/+8+HRRx/NXasddtghnHfeeWHGjBm5n/UPVIeAE/7qsPQ3OQKOgCPgCDgCjoAj4Ag4Ao6AI1AlAp0l/JB3PPZU6t92223DS1/60oEt99zDX+W2KP4uJ/zFsfJPOgKOgCPgCDgCjoAj4Ag4Ao6AI9AkAp0k/HPnzg1z5swJP/jBD8I3v/nNhPAvtthiTeLiv1UQASf8BYHyjzkCjoAj4Ag4Ao6AI+AIOAKOgCPQMAKdJPxqy7fSSiuF008/PfHy+9NNBJzwd3NdfFSOgCPgCDgCjoAj4Ag4Ao6AI+AIdJLwP/jgg+Ftb3tbmDlzZjjllFPC1KlTfaU6ioAT/o4ujA/LEXAEHAFHwBFwBBwBR8ARcAQmPAKdJPzz588Pxx57bLj22muTkP5VVlllwi9UVwFwwt/VlfFxOQKOgCPgCDgCjoAj4Ag4Ao7AREegk4SfRfnDH/4QZs+eHXbdddfwgQ98ICy55JITfa06OX8n/J1cFh+UI+AIOAKOgCPgCDgCjoAj4Ag4At1sy/fMM8+Ehx9+OFxzzTXh4IMPDquvvnrYfvvtwzrrrBNWXXXV1GVbaqmlwiabbOKGgYY3tRP+hgH3n3MEHAFHwBFwBBwBR8ARcAQcAUegIAKd9PCraN/ll19ecBoh7LDDDoFWfjNmzCj8Hf/g6Ag44R8dQ3+DI+AIOAKOgCPgCDgCjoAj4Ag4AnUg0EnC/9hjj4Vzzz038fIXfaZPnx723XffMG3atKJf8c9VgIAT/gpA9Fc4Ao6AI+AIOAKOgCPgCDgCjoAjUAMCnST8NczTX1kTAk74awLWX+sIOAKOgCPgCDgCjoAj4Ag4Ao7AiAg44R8RwIn+dSf8E30H+PwdAUfAEXAEHAFHwBFwBBwBR6CrCDjh7+rKjMm4nPCPyUL5MB0BR8ARcAQcAUfAEXAEHAFHYMIh0EnC70X7xmcfOuEfn7XykToCjoAj4Ag4Ao6AI+AIOAKOwMRCYOwJ//LLLx822mijpGXfiSeeGJZbbrmJtYItz9YJf8sL4D/vCDgCjoAj4Ag4Ao6AI+AIOAKOQAYCnST8eas1d+7c8Mgjj4RLL700nHzyyeEd73hHmDNnTpg8eXLeV/3fK0bACX/FgPrrHAFHwBFwBBwBR8ARcAQcAUfAEagIgbEk/HbuV111VXjnO98ZPv/5z4ddd921Ilj8NUURcMJfFCn/nCPgCDgCjoAj4Ag4Ao6AI+AIOALNIjD2hP/RRx8NBx10UFh66aXDKaecEqZOndosghP815zwT/AN4NN3BBwBR8ARcAQcAUfAEXAEHIHOIjD2hJ/wfsL5b7vttnDeeeeFGTNmdBbsPg7MCX8fV9Xn5Ag4Ao6AI+AIOAKOgCPgCDgCfUBg7An/PffcE97+9reHJZdcMpxzzjletK/hXemEv2HA/eccAUfAEXAEHAFHwBFwBBwBR8ARKIjA2BL+p59+Otx9993hi1/8YjjppJPCUUcdFY455pgwadKkglP3j1WBgBP+KlD0dzgCjoAj4Ag4Ao6AI+AIOAKOgCNQPQKdJPz3339/2GeffcLll19eaMYve9nLwte+9rWw/vrrF/q8f6g6BJzwV4elv8kRcAQcAUfAEXAEHAFHwBFwBByBKhEYa8K//PLLJ5X5yeHfcMMNq8TF31UQASf8BYHyjzkCjoAj4Ag4Ao6AI+AIOAKOgCPQMAKdJPwNY+A/NwICTvhHAM+/6gg4Ao6AI+AIOAKOgCPgCDgCjkCNCDjhrxHcifBqJ/wTYZV9jo6AI+AIOAKOgCPgCDgCjoAjMI4IjAXhp0DfXXfdlbTe07PmmmuGmTNnhsmTJ48j7r0ZsxP+3iylT8QRcAQcAUfAEXAEHAFHwBFwBHqGQKcJP0T/oosuCscff3y44YYbFoF+vfXWSyrz77nnnk78W9qYTvhbAt5/1hFwBBwBR8ARcAQcAUfAEXAEHIEcBDpL+CH7p5xySjjuuOPCo48+GiD3a6yxxoLp3H777eGmm25K/vuEE04Ihx12mJP+Fra7E/4WQPefdAQcAUfAEXAEHAFHwBFwBBwBR6AAAp0l/D/96U/DW97ylrDSSiuFz372s2HbbbcNiy+++IIpPfPMM+HKK68MH/rQh8Jf//rXcPHFF4fNN9+8wJT9I1Ui4IS/SjT9XY6AI+AIOAKOgCPgCDgCjoAj4AhUh0AnCf/8+fPDUUcdFb7+9a+Hc889N2yzzTaZM77qqqvCvvvuG2bNmpVEA0yaNKk6dPxNuQg44c+FyD/gCDgCjoAj4Ag4Ao6AI+AIOAKOQCsIdJLwP/jgg+Ftb3tbWH755cPpp58ell122UxwCPc/6KCDwty5c8NZZ50Vpk+f3gqQE/VHnfBP1JX3eTsCjoAj4Ag4Ao6AI+AIOAKOQNcR6CThv//++8M+++wTqMRPHv/UqVMzcYToz5kzJ6ngf95554UZM2Z0HfNejc8Jf6+W0yfjCDgCjoAj4Ag4Ao6AI+AIOAI9QqCThF9e+8ceeyx89atfDcstt1wm5EQD7LfffmHatGm50QA9WrfOTMUJf2eWwgfiCDgCjoAj4Ag4Ao6AI+AIOAKOwEIIdJLwP/vss4ln/+Mf/3g444wzwt577x0WW2yxRZaOz11wwQXhgAMOCIcffng48sgjUz/na14fAn0k/E//5Sdh/n2/C88+dEd4dt4T9YE3xJsXm7J0WOw5q4dJ/7xBmLzWVkO8wb/iCDgCjoAj4Ag4Ao6AI+AIOAITBYFOEn7Ap+XeXnvtFf785z8nRJ6c/pVXXjmp1E+F/nvvvTecc8454VOf+lRYe+21E+K//vrrT5R1KzXPJ598MlxyySVJjYNrrrkmTJkyJel6cOCBB4Ytt9xyoe4HpV4cQugT4X/2Hw+Fp35zTnjm7/+/3WPXn8VXWC8sscnbwmJLPafrQ/XxOQKOgCPgCDgCjoAj4Ag4Ao5ACwh0lvDjvf/e974XPvCBD4Tbb789E5o11lgjfO5znwtvfOMb3bufghJk/8QTTwxHH310Uvxw4403DvPmzQvXXXdd8t/HH398EiExefLkobZfnwj/k9d+MSH78596IvzjoXvD03MfDs8+88xQuNT1pcUWXzxMnjo9LPWclcOkJZYOkP4lX3FIXT/n73UEHAFHwBFwBBwBR8ARcAQcgTFGoLOEX5hSjO/UU09NvPkPPPDAAqip4I/X/9BDD02K+/mTjsC3vvWtsP/++4fXvOY1SY0DDCQYU375y1+GQw45JImUoNjhK1/5yqEg7AvhJ4x/3u8uSsj+Y3ffFJ59tltEP16cxRZbPExbdb2E9E/ZYA8P7x9q9/qXHAFHwBFwBBwBR8ARcAQcgX4j0HnCL/gJ43/44YeTcH7C+mm/x//6k42AChrizb/44ovD5ptvvtCHr7jiirDHHnuE2bNnJ1EASy65ZGk4+0L4n7zutPDM3/4YHv/rn8O8xx8sjUMbX5iyzHJhmZXWDouv+IKw5MsPbmMI/puOgCPgCAyNwPx7fxuevu3qTtZL0aRUN2Xymq8Ok1beaOi5+hcdAUfAEXAEHIG2EBgbwm8BIiSdEPS0Qn5tAdnF3/3Vr34Vdtlll7DddtuldjD429/+Ft761reGJ554Ipx//vmJ97/s0xfC/4/LDk8K9D18+286F8aftSaE909fY5OAQrrUjieWXTr/vCPgCDgCrSEw74//Fp6+5fLWfn+YH578vB3ClBfsMsxX/TuOgCPgCDgCjkBrCHSO8KvAHJ78PffcMxUYKviT309e+jbbbOOe/ozt8+1vfzu85S1vCcccc0zyJzaQzJ07N8yZMyd85StfCT/72c+GCuvvC+HvyzzYCs8+8ffw9G0/C/PvvDY8+9TjrQmXIj+82BLLhEmrvSJMXvNVYbGlV1joKz6PIghW+5m09ejLOlSLlL9tFATw7D/1izOTV8y9/87w1GN/76yhFcPqEtNWCFNnrJaMd4mXvnshT39fzofPY5QdPdx3Xd4Oh5t/yxFwBMoj0CnCj8f5sMMOS/L13/ve94aTTz45LLXUUgvNypJU/uGII45I/iyzzDLlZ9/zb2AYoeghRQ0h9mnPcccdlxhOzj333LDPPvuURqQvRLkv80Bp+8dPPhXC/Hml17LVL0yaEpba6sgFpN/n0epqhPB/68Eo+rCfWkbTfz5CQClUkP0nH/nrWOCz5D+tlJB+m0LlcqrlpevZveHytuX95D/vCPQYgc4Qfoj84YcfHk477bSw3nrrJcX4yC2P88rx/N95551JG77PfvazSSG/E044ITEUDFtpvq/rW4TMF/nMIHz6QpT7Mo95N14cnv7Tj8L8p+aGJ/765zB/3j86vb0nTVkqLL3S2mHSElPD5HW2C1NeuFsyXp9HO8sWrwej6MN+agdN/9UsBPqSQuVyqp093td7o0/ydt4fvh/m3/HzzkcZagcn0RarbxGmrL9rO5u65l/ty3r0ZR41L3fq6ztD+K+88sqktZ6tJp8HCDnqBx10UFJp/qKLLgqbbbZZ3lcm1L8XIfNFPuOEv7vb5jlrvSQZ3NRdTkv+9x+Xfzi5YB+96/edJ/tCFeVt2ZkvCly4S+3wGZ9Hy9vNrgdD6cN+ahlS//kIgb4YWF3etre1+3hv9EXeQsqevvU/2tscI/zy5HW37x3p78t69GUeI2zPkb7aCcI/f/78cOyxx4azzjor0EYO0l/0+f73v5+05yM64Mgjj/RCfga4ImS+yGey1gIDy9XHvDz554f+8quiS9aJz4kov/rY65Lx+DzaXRZfj3bxj39d66G/H/fzzTxmbzkzvHOrmd0COmc0Z//krvC1/7xroU/1YR4ub9vdhi5v28W/7/L2kg9tFqYvPXksHQ8PP/F02Pmzv1ywRH2Qt31Zjz7Mg5bobT2dIPyPPvpo4qknrB/ST8u9oo8qza+yyiqpleiLvqePn6MY3wEHHBDOOOOM8J73vCd1iiL8GFr22muvUjB4REUpuPzDjoAj4Ag4Ao6AI+AIOAKOgCMwARGY8IT//vvvTwrGrbnmmoFCc1OnTi28DVTE77bbbgvnnXdemDFjRuHv9v2DTVTp7zuGPj9HwBFwBBwBR8ARcAQcAUfAEXAExhWBTnj4nfDXs32ocbDLLruE7bbbLjX64e67704MLU899VQ4//zzwxprrFHPQPytjoAj4Ag4Ao6AI+AIOAKOgCPgCDgCjSPQCcL/xBNPhPe///3hnnvuSVryLbfccoWBePjhh8O73vWuJCrg9NNPD8suu2zh7/b9gw8++GDYb7/9wnXXXRdSpe/wAAAgAElEQVQuvvjisPnmmy805SuuuCLsscceSTeEE088cZGOCH3Hx+fnCDgCjoAj4Ag4Ao6AI+AIOAKOQJ8R6AThB2BC+Wmzl0ZMBy3A9ddfH3bbbbcwa9asQD76pEmT+rxepedGbv7++++fFEL8whe+ENZee+3w7LPPBvJIDjnkkHDHHXeULpRYehD+BUfAEXAEHAFHwBFwBBwBR8ARcAQcgcYR6AzhF3HfeeedE/K/zDLL5ILx+OOPhzlz5iSE9Xvf+17Ydtttc78z0T4ARscff3zyh+iHjTfeOMybNy/x+vPf/D2F/SZPnjzRoPH5OgKOgCPgCDgCjoAj4Ag4Ao6AI9BrBDpD+J988smkrd7JJ58c9t5774SIUsQv66FI3xFHHBEuuOCC8O53v7uwkaDXq5kxObC95JJLkg4I11xzTZgyZUpiHDnwwAPDlltuGRZffPGJCIvP2RFwBBwBR8ARcAQcAUfAEXAEHIFeI9AZwg/K9913X9I+7vvf/37ifYaU7rjjjmG99dZbsAg33XRTuOyyy8KVV14ZaOf32te+Npx22mnhec97Xq8XyifnCDgCjoAj4Ag4Ao6AI+AIOAKOgCPgCJRBoFOEn4E/8MADSQG5L33pSwmhz3owCLz3ve8Nhx12WFhxxRXLzNk/6wg4Ao6AI+AIOAKOgCPgCDgCjoAj4Aj0HoHOEX4Qp6jczTffnHj6qSRPfj/kn7ZxG220UeL1J9d/5syZYbHFFuv9IvkEHQFHwBFwBBwBR8ARcAQcAUfAEXAEHIGyCHSS8JedhH/eEXAEHAFHwBFwBBwBR8ARcAQcAUfAEXAEFkbACb/vCEfAEXAEHAFHwBFwBBwBR8ARcAQcAUeghwg44e/hovqUHAFHwBFwBBwBR8ARcAQcAUfAEXAEHAEn/L4HHAFHwBFwBBwBR8ARcAQcAUfAEXAEHIEeIuCEv4eL6lNyBBwBR8ARcAQcAUfAEXAEHAFHwBFwBJzw+x5wBBwBR8ARcAQcAUfAEXAEHAFHwBFwBHqIgBP+Hi5q3VOibeJ9990XbrnllrDsssuGF77whWGJJZao+2f9/Y6AI+AIOAKOgCPgCDgCjoAj4Ag4AiUQcMJfAiz/aAj33ntvOPLII8PZZ5+9AI7ll18+zJkzJ7znPe8JK664osPkCDgCjoAj4Ag4Ao6AI+AIOAKOgCPQAQSc8HdgEcZlCHj1IfVXXXVV2HnnncNGG20U/vKXv4QLL7wwPPDAA2G99dYLp556athhhx3CYostNi7T8nE6Ao6AI+AIOAKOgCPgCDgCjoAj0EsEnPD3clmrn9T8+fPDscceG84666xw5plnhp122mkBqf/b3/4WPv7xj4cvfelLSYj/KaecEt7xjneEyZMnVz8Qf6Mj4Ag4Ao6AI+AIOAKOgCPgCDgCjkAhBJzwF4LJP3T77beHt771rWHDDTdMCP3UqVMXAuXpp58O3/jGN5LQfp7jjz8+HHDAAU76fes4Ao6AI+AIOAKOgCPgCDgCjoAj0BICTvhbAn7cfvamm24Ke+21V9h9993DUUcdlTp8ivl9+9vfDgcddFCYN29eOOOMM8Lee+/t4f3jttg+XkfAEXAEHAFHwBFwBBwBR8AR6AUCTvh7sYz1T0Ie/nXWWSecfvrpSeh+2gPpv+CCCxLvPsX88PpvueWW9Q/Qf8ERcAQcAUfAEXAEHAFHwBFwBBwBR2AhBJzw+4YohMDcuXOTcP3zzz8/XHTRReG1r31t5vcI7z/55JPDRz7ykbD11luHc845Jzz3uc8t9Dv+IUfAEXAEHAFHwBFwBBwBR8ARcAQcgWoQcMJfDY4T4i1XXHFF2GOPPcJrXvOapHjfyiuvnDnvxx9/PBx++OFJIT8q97/vfe/z0P4JsUt8ko6AI+AIOAKOgCPgCDgCjoAj0BUEnPB3ZSXGYBx4+SHxp512Wnjve98bTjzxxLDMMstkjlx5/2uvvXb46le/GpZbbrkxmKUP0RFwBBwBR8ARcAQcAUfAEXAEHIF+IOCEvx/rWMksnnzyyfDTn/40Cdun1R6e/F133TU8//nPX+Cdv+2228K+++4brrnmmlzS/49//CMcdthhyWcp5rfeeutVMs6mX6JihLfeemsyn7hDQdPjGfb3iLr4xCc+Ebbaaquw4447jm3ExX333Ze0gXzXu94VXvKSlwwLR+vf46x997vfDUcffXRS72Icn76cDd9T3dl9fdlTLm+7s6cYSR/kre8p31NVI+DytmpER3tfnXLKCf9oa9Obb0PwIbPk28fP29/+9nDssceGNddcM/mnP/zhD2H27Nnhv/7rv8IhhxwSPvWpT6UW8UOQ8L2LL754rAk/qQx0G3jggQfCl7/85aQg4bg9dE047rjjkj/Pe97zkjoML37xi8dtGuHRRx9N0kO+/vWvJ4YL9uvMmTPHbh433HBDsqd+//vfh49+9KPJOZkyZcrYzaMPZ8P3VLe2XR/2lMvbbu2pPshb31O+p+pAwOVtHagO98665ZQT/uHWpVffUr495OnII48M++yzT0I+rrzyyiT//he/+EXinef/77DDDoln+Nprrw0HHnhg+O1vfxve9ra3JeH9cU7/gw8+GPbbb79AKgDvXmGFFcYSNxUhhJxRjHDFFVccy3ngxWTNttlmm8RoMXny5LGcBwYnUkowNr3xjW8cy0gFdbPgXHzhC19IjDDj+PTlbPie6s7u68uecnnbnT3VF3nre8r3VNUIuLytGtHh31e3nHLCP/za9OabEHuIE97fuLgeXu1Pf/rT4aSTTkrCjmnJt9deeyUkCwL8nve8JwnZ32ijjRLSD5mESGJE+OxnP5t4LiE1GBH4zrg+zzzzTODPuJJk4Y5wX3zxxZM/4/zg7WAtxnlPIdxZj3H07Nu905ez4XuqOxKhL3vK5W139lRf5K3vKd9TVSPg8rZqRId/X51yygn/8OvSm29C9CHlWWHeXDBnnHFGOOKII5I58/8JR4ZskQpAPjXV+HmWXXbZJOf/5ptvTsKv+TcK/Y1r3ntvFtkn4gg4Ao6AI+AIOAKOgCPgCDgCEw4BJ/wTbskXnXAe4ecbkP5vfOMbYc6cOYmnn/+/5ZZbJi/DOkg+/5lnnhm+//3vJ7nur371q8Ohhx4a3vCGN4yVVxzrGmFz//zP/9yY95jf5E+VXnfSKCiaOO6dETAayZA0zkf1r3/9a3JuxjlCpK2z8etf/zq84AUvGNgRpMze8D1VBq16P9vGnqpjRi5v60B1+Hf2Qd76nhp+/ev4Zh/2lMvbOnbG8O9sek854R9+rXrzzfPOOy+pvP8v//IvSeXzrDBp5fp85CMfCS972cvC1772tbD++uv3BgdVKyUq4fjjj28kP1y/SVoEv0mExKgP6RTUYiAvmRaK45ofjuGFPP2lllpqrGsnUHWVmgPUTRjX2gltno2DDjookUsYJpdYYomRjofvqZHgq/TLbeypSifwfy9zeVsHqsO/sw/y1vfU8Otfxzf7sKdc3taxM4Z/Zxt7ygn/8OvVm2+Si7/nnnuGf/qnf0pC+wcRRBX4I4Sfqv5U6F9yySUbx+KRRx4Jl19+ebj00kvD0ksvnbQPJKpglNSB+++/Pxx88MHhW9/6Vpg1a1b43Oc+V6uHXAIYQgPRx/Dyyle+cmQsr7vuumT8d999d1JH4d3vfnel0QPxAInwuOWWW8I999wTJk2alBR4XGmllUaex/e+972E6IENhoudd9555HdmvYC1uP3225OK/1V64YmyOOqoo5IaGBS8JB1G3S7qmAzzALf/+Z//CR/60Icq84q3eTaIGKIwKPVDRjWINbmnWF95VDgfjP2FL3zhyEaLpvcU88DYe9ddd4X//d//TaItiFYZtX5G03tKkWjI9zvuuCO87nWvC7vvvnuYMWPGSEexaXnLWhBR9+///u/hL3/5S9huu+3CLrvsMrLMbfps4MH+3e9+l9T7WWaZZcIGG2ww0v3NIvblbDS9p/pwh7P+FJM+99xzk1TSqoort7mnaIO9xhprhOc+97kj3xtNy1vV8aIbVJXFlZs+G325wzkfTvhHuur78eX58+cnBffI0ccTyf/nAs567r333oSIEWr7b//2b432Qufw/ed//mfiKb3pppsWGiJC5ZRTTkkE5LAPHkBSEyhGWNWFkTaWmOyfffbZYeuttx5ZidZvXX311UkdhXe84x2VEth4LuwFogkYvx6Izcc+9rHw/ve/fyRjkMgrqQ4YdEYlGIP2BAR5jz32SLpKYMiqkvRz8WGweNOb3lR7tAWdMSDHkAHOM38GneUy56SNs0EhPYx4KA3nn3/+yGeyyT2VdjYgyqRFjSpfmtpTEIGrrroq2Ud0a9HDPUHEBfMZ5WlqT2E0wvCmWjMaM2SZFp8o1KM8TclbDC7snwsvvHCh4cZddIaZS1Nng9+BmJHyZ/cUc8AgSqrgKLK+L2ejqT3VlzscYs7dzRnnDqyyo1LbewqdFn1q//33H+k+b0reIn8g5q997WuTOwLnWZWkv82zMW53uL0LnPAPczP28DsIApRQcvCLFNr77ne/m3hHOMgoIE09kH1ILB5kwr1f9apXBXpXQvR/8pOfhLe//e3hi1/8YhKt0NWnbrLf1Ly1ZyAEdG5Yd911E48TyigKdl6KSFPjLPI7ePff+ta3hp///OfhhBNOqJz0FxlDFZ+xSg/vq5r0VzHGQe+IzwbGN/YXBox//dd/TbzL4/DYs0FkCl1M7NmogqDVjYNaBGFcJSqFeixPPvlkcr45L0RDYRweJaqq7jnwftt2ljuO++OJJ55IUtIoPvua17ymiWGM/BvaUyi7KP8YEJkHBosvf/nLSXod0QsYx7r86A4nVQsdAoMkBoBLLrlkbObQl7PRpzucPU9HKRWXrpr0132m7J7iniPyc9VVV030Wgxh6FRVOLXqnofef+utt4a3vOUt4Ve/+lXihKua9Nc9jz7c4TFGTvjr3jVj9H4uXfq0//a3v03yyT/wgQ9kemjlEUWo4jlp4iG8iVoD06ZNWyQ0WlEH5MUQmrjttts2MaTSv9EXso/ij2cfryukbKeddkq8MsyPNo8YXjbddNMkRWQcCgcS7kbrSNJEeMaZ9FulZ5xIf9bZOPXUUxNZdMUVV4Ttt9++9Jlr+gtETNGO9KyzzlrobDAO29WESBgMlXVH4Qw7/1/+8pdJ1AteGs6DvPnUBpk9e3YSFt90hNcwc8GIzT2FvKo6emeY8QzznSx5y7sI8Wd9uIf5c8wxxySpVV18su5w5ofx6Oijj050j49+9KNdHP6CMfXhbPTtDmdxvv3tbyckU884kX7tqVe84hXhC1/4wkLRbH/84x8TIx93IPWzuFtIgenyY6MNGec4kf6+3OFO+Lt8QjowNlnf8eAM8g5itSNvEC97U5fzV7/61SSVgLx98i/jR/9eRGGAXPzoRz9KWgiOkgJQZsmKkH2qduLRBH8IAWH+eAOzKvjjveIS2HHHHRv1tJFOgVf/5S9/eUJarJcPrxOX05/+9KdwwQUXJB0P8h6sqewpyEWV4fR5v6t/F+H/zW9+E8gtpZL7MKSfENUpU6aEjTfeuOhPV/45lB5qa3B+Icvk+5bx9HftbPzHf/xHsi8IIYe0FQ33bWtPKVpkww03XORsiKCp4wn/jbwaVMyxjT2FwgN5pFUr+2mTTTZZaJ+q0Cv5shjK8p429hRjeuqppwJFZpGpzANZah9SFu68884k+uI5z3lO8u+DIhbakreqs8Ody9mOZaT+fe211y5kZG3rbAzaN5CaN7/5zUkkySc+8YlCdWf6cDba2lN9u8M51wojJ6wf2SVjX5nw/rb2FEZi7usf/vCHqbWcMLQSkYRDLq9odlvy1spWRRuiT730pS8NH/7wh0uH97d1Nvpwh6fdye7hz9NUJti/xznyCJjPfOYzYbXVVluAhDwKWOSb8qZLeFDNPk1xs8Ke0OyYhNpltMQbayrFwJoi/ZBzvGabbbZZopgpdxRMUYbwZBK6ZZ+sfFlV8v385z9fKA2jyq3MOpBOgWIWR3gg4EnzoLAiIbQooxR2hLRRFC8mbKqcftlll7Xm8ZTys8022yTGJAodIvTLkH6iS8ixgziwp17ykpdUCXnhd8kYB6lcZZVVEiNZUdLfxtnIM4RpbSgmimdj+vTpuVi0uac0XsKVs6Kf7JypU0DIJrI2Phtt7amHH3442TcYvpBLcWE7jDDMjz3GZ8EbskmkT1wzoo09pQ0iWYRnOZ4HBJPCloSS6+EeQDF95zvfuUh0W5vyVp7LLAOLvGkUVsy6HzXHNs8GRju8+D/72c8WITU6N0TxkZZAFCFpChTjTUvR68PZaHNP9e0OZ3+LqBFhSCoVYfFlSH9bewo5y1jZ81nnFzmKsU93CgWecXLFRsw25W18MaOH/+AHP0h0XVIT0GWL5vS3eTb6cIc74c9VE/0DQoCCfO973/sClwICBeKGtxnPD3mCX/nKVxJy01SVfhF+DAwXX3xx2HzzzRdZrEEW6/jDEuy8p4z1d9QdArEn5BKvHl5XrLqEX+IJx8uHMKRjwgorrBDIgUL4cxlQtA7MrbecdyFQqQDPJdBkyzeRSjz8XDo2bB9vGeQFkmmfrGJ+Euysa1t5XuwHikWpJoWNdClK+tl/FP2D8LTZDtEqPZxbKmHHpJ+IEQgQIfKxsavps4FhCJKFZyOteKWUISJyioaQt7mnhP8666wzsLOAzdnk3EOe2YP2aWtPDVJAFe4IeYufLCW06T0VE35qc9gaEEpLQEaBOTmzeM7wEPIQocTdZo0XbcpbEX7uKoypsWFIhg3Gn0f42zwb3FcYtdPmobpA8Z7KKubXh7PR5p7q2x3OvpGhEuMw8olUz5j0o6ugRyKfSTvsgrzVuJFBRCZk1eHgzoY8c2dTIymryHZb8jY+u5D9D37wg8mcSEEgBTQm/aSGYUAmUsxGV7V5NvpwhzvhH5Wtjcn3CU/+zne+kyjQFMYhDJCWYGXbD+FpxotPeBQKoH3KhAhXBZtC9rPaAZYh/IzpxhtvTPKk6qzGnzZ3W28AQcjlBEGG5MfRBlzKXFgoplxghKfacE6EIp/Bm9xkKDweJcgkBbwQ6IcffvgCIwXkDXJGbjLhmZBLDEdEImhPofTZPFOUUDxuXMBFQ7ar2lcQLxRRilXacLphSD+eRJ46W+/lzTtWesDZkn4IA3tFLRsJI6S1pX2aPhvsC/LbSbFJW/9BRCELj7b2lMgXyg3nm8iWrIfzC/nhXGNQtVE/+k4be8p6kzBOcr51Xm3hVGQTyicKErKLcNjXv/71SSTGyiuv3Oqe0o9r7zAmDHLkLjMfPH+MmYgeZBRzxjDAnFC8ORcYve1+bEveKmQfwxBe/li+lCH84NLW2VCeMmP45Cc/mRi32VfUTuFe5+FeIYWEMUJwMIazx9La1vbhbLS1p/p0h+usK4Xn73//+wJjK50tRPrRsyigijGPyBEKd8YthNvYU0qhov5OllGPOeL0QbfiMzh5vvnNb2YWR276Dk+742y0Ic4FUqgs6cewSs0nivJy9xHdY5+2zkYf7nAn/Hmacg/+3Rbes9NBUaBV2jBtPWxe+RJLLJF4BeknnZVXXgWMGBggAISJWsUXgYDATmsJVZbwVzHOYd9BTilzwbNEGDlCMKvCMmFeKkQDwX7Ri1407M8O9T0UYfLxCQ+3Hi9ZkeP2iHjy00KURRQgl03Pgzmg6GMAS3uYC8QA4xbz1DMM6R8K5Aq/JKWH3GQbAm9JPz9H1AiEZ9SWZBUOPfNVUhzY+yg5do2a+P2s35ACQ1g+BaJkdFPqDhXg08ivfZ+qyLP30khmW/ND7tDxhBBspXShmBIFgwEv3jtWseZ7VPFv8uGM//jHP06Mo7R8k7coJssokchTUr/SvOU68xgsIJtrrbVWk9NIlGKMnxi/tJ9UYA0PPgW9Ys9kWcLf6ITMj8lrx/0dOxHS8pKtQWzWrFlJ5FRVbUZHwWAcz8a43+FF14t7HEMrOpWi16xs4j1dLHyHDoJcQsdOi/ZSVBL6IucHucbnub+7dCfadZKnnDRWdfOypF8yIK9IeNG1r/JzfbjDYzw8h7/KHdLyuyQQCH9HIBBujbcPwSfv6ji09UAI4CXG20IFeAp+6CH/kBxpcsLjR50DEC7M33qQeSfKNAISj3rbj1VkGAsh16xR7Gnl32wILUYBiuU19UiJJqeVkCuMRjbsCms4yj1kcvXVV09aJHKZEhkSrxHz4O+JDml6HhAULhzSH7LacHFWyBWNPcxdI/2PPfZYsifSxqp9kab0QAqouUCKAg/5y6SXdEGBztvPkGIIJC3IiF6iJVnbj1VcMEzaUGqwxosMQckKu7Tjl7GS98QpMk3ME3kExhjr8gy5fI49mFaME28NdwwyKkue1TEfK6dQMm2OuIwUrAdrwd7B8E2If1qdDUX84HFuWk5pT/HbRBwxTt1j3GGsU1rXE6VgYOTDE047Lz28k7kij3fbbbfGI6ji9WY8yFRCkhk3YyXagtaCaecahwM1VSBtrAftX5t8MKByngfJW42n62djnO/womtOGDnpjTb9i3OD4ZUuVDzogXEl/KLvr+JzaXvK6oQYKjC0Ei2F0Q9yT1QC94QiXaxe2EYHG84xOhNOlKxCp4o2xGCM3oExg+fPf/5zItu4LzDec1egtzcd3TloLcftDi+yL53wF0FpDD6jw4+lD+smReHs89///d8JiUYwZOVZdmGaIvtc/oT7QSaLVHln7FlFaOw7URzSQpirnjt5SSgnWG1JGUCYbbXVVguRK/X5RNmh00FspLBjUqXyolWxq5iPVaLBEI8einyWUJbBBaMARXPSnjbmwThUvRflEkWzbO/ttkk/a0EHAcJgyT/kISQRpQCLf0zSwJmUCik9XF4YWyARhMvSSQHloenUHBRine2yhTJVfInQdwyBcShmFXu+6DtiLwVEGdmKkVWPWpAhl/JIf5GipEXHVuZzjBF5SDglaRWsCWNFMWZOZZ+77747MQxCLtOK/ZV9X5HPx2Sf78REnWgxQsU5O5BKvJ0YVrIKa6qmR1pR0iJjGuYzdk+VlVPqMsLvWtwHGaWGGWOR74A12BJtITnFfYBBOO0hTJm7xdZYsJ9TuDPdefLqExQZX5HPsKe4z4hmYc9w/9F1g8gR7e8i77GfaftsjPMdzr3B+vPnoYceChRbpkBoWqSp9BCM+6QUQqTVFYVzhVOFu7Tpln1F9pS9p+P9hTyOO7q0oU8RbUS9DdIPcPAwLvRbdJE41Uhn95ZbblkQbYhBlhQLwvjRiYneK1rIr+yZG/R55oGcxyGKzEInJOrRphWOwx1eBhMn/GXQ6vBndeGjBHN5pilrbGo8Byh3eW09OKAI2Sbbi41C9lkaLLscWMLJUe547DvTCt9VvaQIdRQEctQRbPah+BBCkerW8n5DBmg1hiDnEssi05pbUx6nsmSfecrgYvGP8VXxqabmod+XB5XcXNZhnEi/rboLKePsUgdiUBcBKT0YkVB6RPYVxk/+Zpnq/VWdE42LS7Vsdwybc4oMQ/FuwyMQEzNkJPsagwRY28cWh6OFKV6aNNnMGlPAk8KVTZEam/7FmZAizPjLGls1Z4Vwoog34eGP5RT1alDuVXwzay34e2QAZyBtD4nwD5JlVZ0J3jMK2ef7aUWm4nzZtDDhKufAu7JSCknDw9DHHRc/yCjOc1axMhnDSNVowsMf3+HWQMrY0wo6FsGx7bORZ7Dv6h2OsZ5aGtQHiR8iD5Gptl6IDCvUTiGKTWQfmYSXnwiZstX7i6zvoM+U2VOKgCECAQ84z7bbbpsYmyClVl5J52rKEWQr50PSuceJPsgqOsvYMehhoOfs0rJYZB+dlzkRsVemev+oa8H3LReK34dxkrtYxosu3+FlsXDCXxaxjn6+COFn6BAGCkRxALMIsHJ9uWizLumqYRiV7DOeuMdv02SfMcgTjAINkSfnmFBE8ObiYUy2zR4XARZoBGHWoyJTWHObyH0fhuwzdnnRd9xxx0TIx6GnXBaE1UP6ms6NtYSfsVZB+imcw4WVFwI96llRoSuq3KIEEPbNnuCcUgMiLSRfSs8WW2yRhNHh2Y9z9nXO8XJiEGgitJ+LltxpCg8RrliW9CuvDuUNktB0ek4aMSPkmhaVaSQzJkF4lcA6LmiHMYOCcnh4mBcFPOt8pMTwG3j46VaCIsnfc0bBeZh6Aqq0rgJ5dc4hTU5BzohCIurFhpBqHLaOBYaztPaZajtLTYWsjjBVzmtUss9Y4vo1GJRtcawmyL5NKQR7UvHY1xQHxbiCESntXsBTSKRR1n5T/3G6KaSlilW5FvYOR96SGkUKAXsNcoXRjnBkzijytMzT9tkYFJ2neXTtDrd7irXnXHNeaPFGJCFGACJWbV0Lpbdw72GMZW+J7LOmPMrpFyEtGkVaZr3tZ6UXVr2nOE8YNWyx4WHHmPc9zgA4o/OQCsjvojPAPYhoBes046lauMIl0Pvw7NucfZvGxHlLa0+bN7Yy/66aOZxhdHQcB+jfGFeQQewp9EP+P8XOmZM1ZHblDi8zZ33WCf8wqHXwOyrag2ciq/ibhm1DydNCTfHuky9L/g2Km4RkXdOuguwzNkv48bSRwoCQacKzz+8rzxj84krKCEsK9RFhgZc5y4NGDiafVfijDUcjBzWu0l/1mgxL9hmH9cAyTi5aeTPBBsUPy+kwRGLUeUqRUTEvxjYK6Wdf4cGsW1FQAb7LLrss91xbjKT0cKnxZBXog4BPmzYtMwdvVNzj78swSVVunrKkX8XLMLbkhclXPfYsYkaBtTe/+c0B4woKS1o+I14Qoo4gDXg7pbySn2nPRhORC7ZKfVr61/XXX5/kejPOLOMD+4b2m6SOyeCljiJECqR1G6hyPbLkFNW5MSiBa9bY7VogAyAORF2xbko5IZS/ibazVZB9cArO3fMAACAASURBVLWEn7NBlJm8Zk2Q/UF7SvcC5yQtbN9W7ueOYC20pyDXeHcx1KTt1Sr3lO4wDG/UDUjrhiDSzlnOOutdPRtFoqG6dIfbPZXWocEW4rMRJLbiPWuaVaCPuSInhkldKrPvZMwdZU/xe+iCnAudDRkv0RXTDGllxljks4pQwQBGqi01LYo8iupDL+ZJK9CHHLznnnuSeh5F9mmR3836jOrMEFkUd2HBIYoBknQQohZsVEyX7vBh5++Ef1jkOvg9ta2DrKNQZhXSYOiynNK6I81aTe4Kh9BWya9jyghnDhgtRrCm0YfbFhxCAaMuAUoLIX3kmJKDyUGN84VE+CFiKBdNkn2rdJFblpWPL2MKHrTYECFDDIYBQrjw3qrqNLUH8JoghOp8rCecljXkgUsAKwcNfAlfRjgyTvJ9d9555yRNwVbuZ63AAkJJSgLvxtOM4WLQ3qxjfjaVADKDN3YU0l/HGNPeOShyh/OpMFf2OxcxhiS8zawZcwTrLlXjt3msFPthH5Ul/TavjjOBEa3ulpSDiBkKHVZ//tdWho7XEyLA/sdzzIOiSUjkzTffnET+NHU2dMazvOAyFmEkSwuztsWlUKapqcD+Q5Hivqg7KmyQUVLh3xBeW7QrXgtSYvDucN/oIVpESmlT8hZ5SZFD9i97B3mqJyu0l7sPb7eNLNKaUr0fzzrG7kFhtlXLr7y+1dyHhO6mpavElfvZU9ttt13iNcQbyDlhTxE5VjcZwCBHm0YM06oqbrGS/OLv4uKIImVqs9nG2bB6CI6Fcb7Db7311qS4Ht75rDRVGYvYf5bY4/TCYBd79qve90XeN+qe4jfklab2CGH96AUUsEVmscbrr79+kaGM9JlBKZuMD3nLfc79wVrgOafDCUZY1U/pQjX+vBQi5BGpXOiHPLbjVFfu8GEX0gn/sMh18HuqZgtJTGuLFg9ZreEIibLtu5qeGkoWCjNKmPVGQIAJoSOMPX7ikBv+XXmX+mxTnn39npSuQYSfz9qiJdZLyfzJ8eeyUruSUdopDrOOcUVrhXrHeeTxu22aAgUiMeBccsklCz7GehEGBiGtm5zFY5PFH/IiAoP3YBxIfxbh54Ll8uRP/CjkbPr06UkIHYa0rrTek7UfLyx75oMf/GBicCxL+gmRhJRBkusOAWTvgyOVn9OKqVmPUl61ZBlpSPGR0Yzii0SeEJXUxNnIKm6qfWTnY6vd6985O5A3vOC2JSfElf2IobLOR+GxWUXI8HaxVnn59zGh5n2xAbPOefBuWwnaGq8Gta+DAGPIw9Alw6lNleG9GFub8OzHd9+LX/ziRciZ9hP6BoXvrr766oBhxhrumS/3PETb7ikMySjoTdUSitMC4/WXMQw5lma8aPtsMN6+3OGKyuOuyIqm0HqQIoaHGF2WyIyZM2cmUS4Q/qbbGMd7ZtQ9xfvw5nNHKKefv+NsEBFTt7zVfLIIv3Vi2bkjp6ivgOEF3ZY0DAw4aR226paz9v15hJ/P2sja2HDahTt8WLyc8A+LXEe/J2WI4eVZxRUyxUU7yBvSxFRlkcXrhMJGuJDaWmFphxyQE04YKSSUMaPU2FAveRlo59c02QcjLJmQLXDNC2m1hUCsoge5wHOOx4wcNC6sJnKr7RqrojWXqAxHYIrFlpaIavmI4GMdCH8CextZwr9BVvFeQpIgnGrJ0sR+sr8hjyTeAGvYGgfSr7Y2pHqo7oFV6Lj0KYIDxlQexhNCDlob+7/Iuqr4pIoM2eI5ZUg/5wSDICkVdXv9mBfnFc8qhqy0Dg+aV163jSIY1f0ZGV1I1cpqAcgZx/iYRvg1PtJN8Dghr1A6UYyaWAvWnfsA42FaXjKpBRTvw0uc5RmsG+My708zeOs+pMidasHQChESj7yF6HAPUhyWGhJK/YEYNU327d2HV5mzzT2uh0re3Iv8W/zExfyYB6HaeNKJfpkxY0btNVLsmFT1nLOeVi9AqZOQ0UHFNds6G5pLH+5wpUoh47P6zGs9KFaN8QuvbNOpXnlnvao9hR6DvMWwQSs7vPt11w+yc5NcRe7qbNh9hhef1Db0EwzfagXeVBRe3jro32WAGVS0VaTfRus0FUlRdB7DfM4J/zCodfg7NhwFBYyQRUIusxQxeUMGKXZNTNfm5iIgCEtGsFARNw7Ztd5NWwiIueNFJteGedWdX43FE2KrEGrbF9UqY1n4WeNME/mJZdZRoXIUF4P0I+wIH08TeipoMmwxozLjyvos4dSD+sGyNxgfSqR9ukb64z1le4LrgiKkHa92WrE9m9eItxWjmfp4V4HzKO/gfEAkCV22oeLDkv5RxjLMdxl/FpYYIlkTnqYLUpadi2qNEBLKH8hYrDgWIfxlf7fKzyN3udPS7jXlzELKmii6V8W81HISokyKGySfOcb3mK32ze/aewMlG6Mr0SOE/Nf5YHxA3ioihXFhTMWbh95BQS9aVGKEZA581tatgLQQYYXxAv0kz0Be51zsuxkXVbrRITgbVHq3T1HC39R4B/3OuN3h8Vxk7GaPZ9U24b5Dfs2aNStJxYB04qgYpqhiVWsWn41x3FPoSxi0aJun6EDJVQwxqhNGTQuwjyOKbdoVxi8+X7YVclXrEb+Hsw1vwKmYV/hXqRSk4cFDiFhoO0JhFFyc8I+CXke/a3MssfZzsRJumaYc4RGAJMc9pNuYmnJz77rrrsRjhIKdZdm16Qu2QqlC4esuxCKyTjVt2ypIYf30is0LqUQoYm3kwiKKIa2qdBvrwG/aiqwoZIRkIfAoaJT2yGo6qJhRXXORh2zYavNdIf15e0pkEoJMaFwWmbEV2Jsmn3hfObPsk7R6E3iDIfyzZ89eKHKla6R/3rx5CZkp6rFWtBRVjJuoUD/qWWKvQTIpWJe2ToMIP3NFNlOcr4uPNZIRkcH91hWjVxZe1uBNrjpnmOgLm9Ov74I95BlvJuuEcYB9yr3P+cLbWefD2GiHRktDaryI9EOG8YgxNt3DjCMr4kBdWzBQNNVWLA8X9g73OcZhoifiWjN5hP+JJ55I9loXSME43eFZ6yJDGDIqjlgVGbP1Okjr5G4kje20005rPDoy7WyM256y/IFoCc40Bjse6Xmk0/H3/CFiLC1SzKbCcd830WEj73zz71Z+FokGQfdF1v36179uPRK6yPwGfcYJ/6gIdvT7KBCE1Hzyk59MRojSw+a2F5g2Mp/NItZVTu+RRx5JWrdhYSOvCg9AXOlTbbdQGPJIsKITmlYWRMwIYye0yqZDWCGnYjMQ0axHVlOI0qCCX1WuA+9CqON9IbID5QRLLt5vm0PMelFDQXtjUNqHLcbGpUAoZlOPrQJbRICnjatt0p+3p2QYIlSfooP8N/tlxRVXXGQ67EEs0ZCdvJzyqtdI4YvDFD3rCunHaEcOOMarIq2shKGq/2Igg8TUTbzy1o6iZ9TRQJZiAKW2COQrz4ihwndEm8Rhy4quaiqKit8jnQjvUBkSJS8OaUSDQq/zMKzq35G3yCnuP9KiqNtAnrFdC3krqcFDx4dB94FkHhEBWfnNVY3dvicrFU2fQfZgsCf0mLsEzxh3fNYYVXeHehDIqyYexoiXks4neB+JBORsFDmvKtDJesb3nOQXZ62JNqd9ucNJ/cMwjScfpw+pONwftAqFnCmsGlxJYSMNhHXjrqEeBIYvaj+w35TTTzFq64hpYl/lnY1BOiBOn67sKeHNePfYY4+F0iCtkQ5jI44tijLDL9LuFaW5cqekFbmsa10wzBGRSpQLqcDsqdVWW21BJJvtVFakWK66c2S13q1rHlW/1wl/1Yh26H0SIFiqsfxj9cRSReEcQlDJb4Ro1B3+lFWQJ87fExHF083lz7gJS85S9FREpEnCL2IGnhgtUOBiUmVTDrJawmibqKDRpZde2phiiqECYwqWcfughJK3ixKpEF/1QCaiYhDhl+eDC7tpwi9jA0VheMaN9BfdU4Tno0BjZCKyJK3FldYzr1BQXWJKeZfk7Y4r6Vc+ftyWJw8zayBr08sfy32NG4UZ4mW9smlzyvJiWrlGqDMeNPJI63yo0o6SX7a6s9K7+F7bXv60IqasBWPDsGSNrCqkS7eDtLZwwlrFPOlU0xThL0toVGUdI2UWmZe8IMS2CcI/KAohr+YR2At3/r+956yxEvIGaUozxlZ1Vvpyh6uVJ+TMPvZ88PcYUIlGQu+yT9z+l38b1BGiKvzj95Q9G/b7XdlT1rOPXMdYyh6Oibrt8IUDkWKzOBfTIr7yImLqWA888dTggB/Yhyhn9tAmm2ySGCeUikptkbz7RQZWznYTcqoOXHinE/66kO3Qe9MUDoaXF+5fxRSsxxuvBQYHhARCBKuuqqraFntY3/BMEZo1qGCdPPxNeTEtMSNnidwmPONp1aBt7k+aYUPYqtgSno4mLNKybGIZpz4C+OO1IP1AVfXtJcr68feQTCIVsryDIt1YUZsulGUrJ3Np4d0blfSjgDCPuqvbl9lTcdeKU089dZE+stpXbaXq2LaOjGUcSb+KE5F7WZb0K0KJauWDCFsVsjXtHVbekscN/shQ9hn7BW9MXj5lmgLaBtlnfjZ6J08pi/Hgu9whhFm3VSNFyjGeMCJG2BcooijIpI3ExnbkF5596sIMaokrXPDAZbWArXKPDUNoJAuI5MsySigiqAkDmSU05Onvu+++CUQYviH73NN50SBpc2qa7PflDteewvvLHsbRgD7EGpCmgqPHyiqcDhjEMHZgECCSiu4/tv6IHCjI4Sb0KfbPMGfDns0u7Km41Sq1mliHuN6Oxh23X86Sr6rDAPFH1uFtr/OJ5S3knv1CygE6r+0cwP6ykZVEivAnjXNIJyDilcK84/o44R/XlSs5bgoAIVgIF4QglQljK/lTC31cShfEknAY5dZbQjyMh77pdISYmFGgCy8mChceqLT8e3Dm4vriF7+YGFdQWKliaj068qAjmOrOOVNuKyFMCHPb15j9QdgSFlD2SRkvha1F0ITiFu9HXfLk8lNngFZvKNXDkn4uP/4ob22U/T/ou8PsKUv6IaPsLUiNVXp06a2++upJway6L1k7RxER0lm45FG8RiH91Cmg9RDvaKoisbp94KFkDlOmTEmMP0XC+22bNRtqWtceit+rUPbNNtssUE+A8HEeW1QtL3w6JvycA7WAbMqzr3nFBqQypN92s4DgcVbiFLI610URH3iQUHaJrNNaqM3joJZjWWNDNnHfEDYOWU3L869yXsMSGlusLK7cz/hEXAn7bcI4ppQbChsSgqzIQRsNkqeLxOSMAm3cOaxvmTtz2PXpyx2uwqEY1sF80003XQCJlVV5aZ0xjkqLQd+qW5+qguzzjrb3VBrZX3/99RPdgQgk6ijgxY8fS/rR7/m8bYFojc8YdPC656WTDXsu+J7q6GBEjPcU/4ZuSgQrUSIi90QloIcxT9YBvf4zn/lMEv6vp2l5OwoGed91wp+HkP/7SAjI02gL6+mFRaxm6v+OIKctHLnhKLUorU1VY00jZggu9T5WCC2t0eInDiFEoKB84r2BHKG0YbluwgOl/EMiLGx7OjtmsMUTBWEmzBIl2XY7QEljzIRp4rnh4pZFHsWzaYKpsVNnAIKDVR9Fn6JxMelnL7FWELi2n1H2FBcWYWWE9/NoTxF+R84aZw6vSV7RyDowkMeO36alGMr1KKSflBmqLzfRn154yCux7rrrJsVDseqXIf025DGuXlwH5vadg5Q0KZbUgMjKueRdlvDTGYJ3QrSbJvuMRSHfrD+eeuZQhvTbXM2m20PpfsPwqMJ68R7L83yxl1gDiuSxF1kbvNGccSri1101mlx8POGcwzT8GM93vvOdwP3O+pB3jRFDvcFVuR8ChrJNWC1Gf+rHcIcjB5s4IzIKU3k/LTVN6YHILe7nrMeSM0gDBvKmyD5j6ssdPuhsME91PWGvZNWq4S7Ha0vUDHoh6YSsCTU/mrj7Rjkblvi2uaeyyD5roPoag1rN2vB5HBBEjcoAibGeu0OttuvumqUUIuq9pDng0P8suWesyE88+nYeRI2gAxNBgtxAp2QeTcjbuvUDJ/x1IzyB3z+o+BOwSOgfeOCBSfGP3/3udwGvJCQBIY5QvP766xOFA++tfcqG2g67DFnEjPcpHB+lJs2god9UixJC5emRbp9B4f7Djjnre1LksV5m5VzxXbAWUbNecqykXKhEasRPmnGg6vEPeh+XE5EW6jbBJWpJPxcA+cAIbhRMhHpbTxV7irVA0UZpZq72eelLX5oYPzDINP3EBj67l4bx9Dc9fn7PRoxAtjjbeACKkn7r2cCwlxcmXOUcVV2fPRa3QRJ5hvAzF7xrRBaJoEkJFamgUjleaWpFtEH2rdLJmcXrhNJVlvTrvBFxhUe8qfZQrDvRN2leYxmVWAe8m9Qf4f9z1yHH8D5j2EP+8p74scpqlfsnfpftHsDe4g6T8c3mwNrv2bBZIscwEBNVFj9NpBTqN5VLDBlMq33C/cEdRjtBcMcYzz5h/dBJ9IhUEPUyffr0QO2dJjz7+v2+3OF5NWZ0Prg/0uSnlbG2I0RTeiHrMerZUIRJW3tqENlnfop0U/s66galPTi+qFmBA8KuBZ/FUInuVWc9C42pqEHbyi1rxOTcI6vS5jEo3L9O+Vv1u53wV42ov28BAghlqqfyh4sRT50e2zophgyFgUOHIsrDJc1/X3755Yl34E1velMSHmTz/uuAXUQdZR+FBU9qHJKki8u2R8oai62qi7EAMkAhxabCTJXrfvPNN+f2Cs8K40ThwHqOEouXBmsuBhspqXWsQ5F3iszgSSP0mseSfsgC3j4uHkhcU0p/PPaq9xRhw3g5MJbRDopQbgpFxu2kimA46meI9uBcQhRtoZ9xJP0YhogawbuEwq8QbJF+UnPwYEAMIAlx3h9nXak8WS1RR8U77fvy8MfpBDZMNk3e2mJ+MmTydzxtkX1+O67TYsNIi3r61RYLhQ7PTVPRIvKQUWwTT5L9XQzZGF4Ie48f5Clhpdx1dFoAA4x71ElB3nLGqM/QVIqL2uVyrhWar/uBs61aMJB7VVvnrpEyzTjlycfIBCnDe0bkTN13uLCVEe/Tn/50Iv+pJaS73Ib0x2uBUcIW87O94flsk2Sf3+vLHa7CqFkFNYsUe+M8ELaPjOZsI2cp9CxnUR3yNX7nqGcDmdDWnlJnIkL2ydlHR7KP1gB8Bzm0+I66c+BwIUUnq8ZCnWuiOlKkMKa1CbS/PcjpYmtFULhw++23D6QoNiVv68TICX+d6Pq7gwQ7laERzhSN4tGBw9MKSSP3B88SxB5Fk4sW0kBuUJsPgozoA3Jh0/KPlDNLcbcmWhuWwQKBTZSFzeEGWy7F2FuT9l6tEQQgr9BXmXHV8VmlV0DkbRVVa7ig8GBaLmkd4xn0znHeU3lY4RWg3RUKte19Pm6kn9QEZJbCf61HCdJPSgsFpHg4G21EU6SthbwckDO8w5BH1gFZCumEKGKgQN4iHyBoELO4gJwMmW2SfQxIkEnOsG1RNwzpz9u3dfy7PGQYSUnZ2mCDDZKfUZoBxXQJc3/961+f/D0RSETs8D08Tchpe4bqGGPRd6oYJfKVaAtIM/fd2WefnZB33Y2Qfs4DZB6lvwt3uOaoHu0QHULxcShAoKVzEMpPPj53OboIhhb+YKBQyp1tedoE2e/rHa6QfQzWcb4161WE8Bfdu3V/btSz0fSesnhwFtDvVFsrxgrizF3edqeTImtoDdWk2ZACnFUzoM0ovCJzqeszTvjrQtbfmyDAxUneHKGKNqwHMonlnNBym9tjw4zwxjTVcmjY5VLxGeaIF4bogy48qqoNzoyNfGQeWaTplZyX52aF4u67795IEZwYOxRICjSSL0dIGR6hNO81+aOQAxRk7RnVfzjooIMWtPMZtpBfk2va5T1FAT08KMN4rceJ9Kv4IIYxRYzEYaQYJfPOUJP7ht9ijIStQxYhjvbBSAGBsfLWzoloI9X2wICGgYCzU2frPbxbKGpZIZ+EX9IlBGJs27OOA+kHWxRPvEO2wwmEH1mFMQYDjH1kZMXA3GQqSN4+tV5wwnQxdBPlQlG1WKlm3qQUHXroocm/p+XT5v1eHf/OHDBWEP0Shx6n3QtWF7HzQI7hvMBoUGeocl/ucGQJRU/Z75I9KqhJ4WOMWyuvvPJCS55H+NEL2Hd1FoErugerOBtN7amic9Ln5NAiChXj8FprrVX2FY1+nhpGFNJmP6VFLdjB2PM9DgaNKoB0wl8Fiv6OgKWWwj54mMhJ5M+gsGKUAi40efwthLL+qn1fWjG8OiDnksEjQQgPynzRh+r2EOI2KkGnjdG20OLfbT6vVfBRRFHw5XlKe5cqTVN74MILL1yoCmtRfIb5HOMkZYDiYmoXyHvwtpBigTIZK1uQM4gA3kCMAyjMEBY+h8KG8j1K9f5h5sGlwlzKFgrs2p5i7pxvPL6sAXUcxpH0c8YJK0YxIITx1a9+dWpKjcIDma/a8MRkusl80XjvQZJFWvDOEHpoH0LBOTcYwngw1OBJQ7bFD6Sbc0JaSJMkk6gCzjeREoOUM8hBmqe7K6Qf8oHC/rOf/Sy589hTM2fOHEhGWBcMGPG8VGkawtxUu1m7H6g6z7qwp+LUB3XGIRKBf1e9lDS5qDscw4XtVz+MDC37Hc44+BKCG8+DM0z6F1FIPDgkiEjAg48hM34wjBMJQDXvJufRhzscLG3LQuQo6Z26CznXPGlnW2HuRFfGRftY35NOOinposO93lSKDmeDJ01nHYezwbnGQFIGLyuP4lSYsueyys9nySlL4jFw57VWVlcH9mDXInSrxEvvcsJfB6oT6J0csDPPPDOxdpNHpYdidBy2LbbYorQVVt5aSGaTCqiKLBFiydiLkn5yfihIRsvDuK9y01shVhT4/bhoFBcmXg76cpPvnWcJVRoACm1TKRbydHGpq381JI2xYlRiHCjFtp0PChm5r6wjrbBE9pWzb3P6Y+WjjnWSF4N9HHc7yPu9Lu0pjVXFhSi2OUrBrTY8/Sj6eIsxFNnCmaQU4fXbaqutFloSySCINAWJIGfynPPBnXbaKTlXRQv55a130X9H3mJ4Q3FWsUbWgv1Mkco0ZY7zSyRClixVrRVqEjQpb5mzZEsROZSGUdukn71MNIU1SjJOitshY7NCZQetN4on6SR5LeKK7pkinyO9gHQC9jgPewqii3HVFq2zaV5p1e71Wzo/d955Z2NEmXuNs/zJT35ygS5C0UnmhfIfe4MVAnzjjTdmjrGNefTlDrdkv2zB1rg1KFX4eVhjFYHEsEb0IrWQ6now5mGQZA9RK4eH3yVqhS40dk91/WxQSwRiq8r0RTFTKgw4N9E+c9C4isgp9h0pRdxlaVFt9v2SAaxx03dfUfyr/JwT/irRnGDvstY0hCBF7bB+UgUXBQilYZh2cxT9ID8O4QSBbqqPuFrzsIxlSb9yXvF6EjZbZ6hf1jazigLjR2lU6KjNa+f7fJYLgPxFlG0MHISdpj0qnNUU4VfaAR4aCP4666yzYFhY0hk3+4L9ZXNItX7KvU4r0AdJonATdSPqDFXWgPktFP9huhh0YU/Z/aDq7Xj4RApG9fSzHoTHUvSxzscakGbPnp3sKeQUewQFMi66JxJMVANKDkoPxI4H8kwusy3kB9Fgjet8rLzFUMH+V2QVv4sBL63XMZEvpE9lETSRGoiPzZWvcy56t/Y4/z1upN8WruPuo6AexjD2C+kU5IOXbZunfF725CAPepVrYwtYbbzxxonRCIMpBnyiWCA75PFi9FIxSkKzCenP8hbqDkcfyGoBW+Uc7H1G5wnONYo/UWIYXdIM8QobJ6w8a9+rNgyRCk3Ng2KU/BnnO3wUss++kHGZtVRHIUv2MfiTX15ntx0rb5G16AsYsLiz0tK5uno2wFMds9D3ynb40DlBD2yztkgZOWXbsQ7S5VXMk6LiTvirlMj+rt4hQCgcbZKwpkFqpDSr+id/hwKKkLD5l3lAqAgKlfHTcgTzvj/sv6vgFcpOWdIPGcITjfctS/EedlxFvheTfQg8IVy0FbKXpn0XCh2eKCI0uDjxZNJJwVYjVUg/F3BTZECFYrI8XDZ8zl68dv2YT5vV+NMITVnS3/aeivedlAYUAFr/ffjDHx4pvJ/CcoT+0qe3zlxMRUugBNhoFsgVf7Kq7+JpJXQUIx4kX2RfeddKj4Hs6wwVOavDfkbylsgVeY8ZA+HJ5MdSbCztjMqLHlfu1zikSJGSRIh9k4XiRPgpqEnF+lFJP6kYKKYQ8DofCA3ynj2MMQVvnx5SIyDIpFUQNUFv+qKPQkwhmHmVpou+c9DnZFzl7oZYveAFL0g+jtxHfkL2SR3hjsd4UTRiock7XJFUGLYYIzqJjBOcW3QIW59CeNgiX2nhyjb9jTNEBE2dT1/u8FHJPhjb3vTqFiLPfhNknzGkyVur286aNWuoukZNng27X9Wylb8rS/qVG893h3HijXpuhpFTGF25K3FQsGfQy20tFcYkeUsESRMGvVFxGPX77uEfFcEJ+n3ICBcglyYHJS66ohw+lMdB1nO8bBS6Q+EjfAovLcoFnoGmw4cURkZhEpQIlPgynn7GTmXQmBjUvUXSFAWIsPLgUIKz1sB+F2UOJZY/5KBycRM2D+lpKn/Ltk8aFFFgPYMi96SPYLSA1HWB7LPudpz8d1nS39aeytqzKF903sBjRu9wil2NktNf99ng/VTcJxcfYs7ejh/kDmeFh97aMgCorRp/n1WgD1KAZ6dsjYay89ZZxmjBWeZ86uH3iVjBg488jWty2Mr9VOhH2aMIE/O+8sork6r9pM6wpk1EvcRKKISZOWEsVcRRXppRGn6E3GKsJQy9TJ5q2bXg86qxkVYNmj3BOcHDTwQMhDN+kHPIBuqokJbEniNfHKMMRoKmUsNkXI3b5jJe5kFLXJRmcE0Ly+b+IA2Ai6uIkAAAIABJREFU6Ib4DkcuMA8MUXU+6obAvY2hmzOsR/UpdAfGeoqt3E+dCwxF1GGA2LEfSVVkfeqO2uvLHZ5H9tlTyDBSYXiQN0SLxAZfS/iJdiAlDgdQU2RfESqkdKEHrrTSSovsKWpBYBRQQeR4j3fhbMSyluKnesqQfhnViK7MC5Ov46wPK6fsfkQe4eDijFPjCYMse4poZIwY6Ah9f5zw932Fa5ofoYu77LJLYk3HKxQLbNvDMy000YZLMUTaWmFEQNDnhZjXNKUFYU8YMRCMWETLkH4rFJkPBgsbjl7HuLMUBX7LkudBBaBQ/FFgUW6UF6yxYgTg77kcykRpDDtX63UZNGaIMIr0q171qsTghJcYpQxLLZEL9oIedixVfI+Qfv5wYaHg0/O2DOlvY08Nmjdk/4Mf/OCCNmMQtZj0c5FCsjF+DSrcWQW+Rd4ho0tsQEIGcdGjUBLWy4PxiL2O9wYvJwYC8gbbrsYfe7xiXJFVePo5C5AVonsgk3hu42KDnGlCt4l8UD0Mzg6t+pp84lQClDCbZjQM6W9i/JJRP/rRjxIDi7zi9reVXsTZwAiJQcU+iqqArLLnSFsjfYS1wVhAWlLdRgvGw76hu8ygcFZFLFDs0lazz7vD8wrCVrVWwppohDh1TXoIxnzWAbKJcY6zAZmLK/dDCijeh8OCtUFWsx51Gi36dIeT5gKhIlqHu862KyUyD8MkaXj2oesDkRnWGCN5hxGHzjx4Z5si+4xNXVqoYxHrt0r3Yt9hRGZe6FCcY+kdXTkbwlnReZxh6r1g3OL/lyH9imrCwMf3qGMQy7WqznT8nlHkFPchsgid3tYZ4zc47xiTiITNivSra05tvNcJfxuo9+A3dckiPDiMaWGgCiHK8tQSpsMljdJN2CCHj9x9PCOrrbZaKyhBzijgAZFhTgp5t55+BDzCD09abOjg8ibUGY9gExVkEb4oh+QUpxUahKBhkS3SdgSCg6eHixrBSLEmLmMMME0KQ9UMGJQOAqHEOgsRgxhA2rJCllvZSCZvjosVTwAkDW9ZWdLf9J4ahJcMfeBOxXcUHUv6UQTwGhNGh3ePdpxtPyL8rIFa7MUKGRX7IQNSCNRjG4MLfwdBaPNRTivEMK4mrDaOnF0Ijqr3I08pYIZnFllGPjP/rcJsgzpeNDFXRYFhfFArzbi2SBdJv0gk90RWdfc8Aw3zJAqJMHq1T6SOBcY0ZHmdKS52bWWQ/OEPfziwIKvqFSDLUPS5ozFIYCjjHdSzkAKd1UWlrj2l7iFprWMhnqSqQODs2YCcMe7ddtstMYjFhdm4v5FlODTi+h5Vz6NPdzhYIm+RnxhLuMuRWTanWvVHWA+MqcirmMzH9WKaJPusr+45iGDcVlLRrejAWfK2K2dDe1V48t/cy4Syk3ZUlvQjB9DL0CeRU009o8opxomBm+gpZB3GZvR3MMBg25S8bQqvrN9xwt/2Cozp7yuMDsUlyzuQR/g1dTwmvCetFVDT8DAXrM3y3Ng8d0i/rKNcVBAIa8HWWCETEOQmSDK/hcJAnmhaVwEpnhQxGpe2IzYEGQs6HgMrkKU8EJaMkQNDBQoGhpgmWwfm7U21dsN4xTjZ31y0w5D+JvfUoHnp3NPrVqHKlvSLbGKAochdE1EheeuAYkZtCor1qZ4IRgly8yFZjBUvEvOggj9khu8cfPDByee7EKUgUk9VajxOhOFDRPBeQBzxnDGHN7zhDck+IwSbUEXWwxI0sJK8tekLeRjW8e/MiXFTSd3mR48D6VddBPaOql9bjPIIvz6rdBI8ZW3sM6W7FCkwaItmxSkHaoWX1iKyjr1j3ylSD3lhXTAyInfY+6wP+5+iwhgoMXzRrYOzwVjj+4V5cD64W5oiAX27w+35xTPPfYdjh/9vayxgHIBAco8QzWfbGtvoxKbJPntLdze6BnqeWjbaug6St7RstHuKPYijRPunzbOhc6KIBe5tOehs5E4ZTz/nI24DW/cZr0pO1T3Orr/fCX/XV6ij40Mg0xoKIY6AQ5mOCW5Rwt+lKcpbQJijelZb0q+x4l1G0WtDSSuDl62wypyol9ClB2VHxh7tH3upMlZIgcLDIcwocChsEB0s8DzK8crK025jzjJMUOTN5vEOS/rbmEP8m8olx4hhPR8UL8MbBpEmlxfPJcpFU0qzNbZhtKPNnsJw5ZH59a9/nXifKDhI5A5Gu7QcY3kzqVqv/OSmsafPMCTQhnWrnoPCwDHw8f8hlxTtoyWliqpxhmgTiuLJ00ahJc52XnoNBgvuEpRm+3Sd9P/+979PPJiEHCNz4oi0ooS/yX0l4zzj1j6x7T/z8litXN56660XyW1uai5pZ0MF1iD5FKkltYs8cc5HbHy0BkqIXNO1gsri1PU7PG0+kqEY4ZFL1ALC6IrcjVNVqF1BVAhRYVZHoVAcDha6uNRZjT9t/MgkjL1EVtl0A8aKc4HaA9x/REnxIOtUIJL2dV2r+K71IAoSo7CeYUl/2T086ufHUU6NOuc6vu+Evw5UJ8g7CWvnQo0rXzJ95TlBytLaQXEZY0VtMnyxyLIodJYwWFvgC4EJ6SQsFsKAkvD85z+/yCsr/cwwnl4VmBq2qmylE/i/l5HOgbEIwgUpgLyQHwpxQRm1F6i8xnYcXFy2M4Qs2FzGcR5nHePXHocQ4mml4EsauWVu5FNTmMg+XSL9nFUKEKHw4yVjLSDMVLbG02UfeV44v6pqa6vh8j3CIdso5GfD9OPcadIo2BvUekABpS7FRhttlBiT0tZNlZQJ+YtDOuvaT3ovsgaizm/Hudy2DzE59yjPWcXRWFcU7UMPPTSzeFxdc1HtCSJbhq1/0GXSD7bXX399ovhL6bdYcp5oW7fddtstsn/Yp5AbvM5p361jTSyWEGCIlB6dDdJW8lIoMNBwZsiHH1RjpY458M6ssyEDF4Z4ijdC+slb5q4mRzeWY3YezN+SoLrGrvf25Q4fhJM1DnF/c06y0l94j3QUDOOSt00VRM2aB/c2d0NsoEAGY9SO73T2FE4gZK5NH6t7P/F+zjfFTzHmpUV68hn0bQyrdACxz7iQ/nGSU02s+TC/4YR/GNQm0HcQJOSG4sEjHI72Q+R05xUUklUaj3ls7bTW36yw+CohxqJPOCKCGA8k4e8QS8J545BjeTC5oBT6ZMmZ2keVqd5f1VzwGBN6hYGlTH0AG/KY58WpaqyD3kP4G/gTdozlnksIQwqPLWjHhQ+Rx1usugJUg4bMoaDZPSiPGnmcTRF+FBnCFan0zGW74447lvJod4H0c75RsMA4NqywNuR8ExVio3fIy6SYJWeXAlhqfQORgFzipWm6en+ck090gW2zYxV8Qn75b/ZSWtV+KUcY+DDmYJQiD7WJJytXOu23VUkacpNVR0W5qJy3ps4FY7UhuVkdDorg2SbpZ49wtokM4QFnSHqRqK6sQnJ2nzZV+MpiyDwsqeK/GRNpIpzfIuHT6l6RViSvyJoO+5kyZ0P3Afs+64yrvk1W+9dhxznoe325w9kz3M3odxBIzgWdQ6zxFB0QAoyHHllLdFVMkoWVUsVI71E9jzrwt++UoZt7AgMcegh3HcbWVVdddaif155q+mzI4YETKq2WU95kukD62VPogdT8Qi/HecB8pOeNi5zKw7rNf3fC3yb6Hf9tFB0KdKC82CetPU88FZGhP/3pTwu1hLOXdhN5vrYCrh0jSigXEAqOfVSB+c4770wIA+GDyrnGe0CuKcK8TPX+qpZZyjtjQnkvQ/oV8m7z5KoaV5n3aP35Dh5+jC8oCTaXj79n35UJB1eOV5PKm6JYSG1hP40b6bfkg2Jh5NxTKRlPAF4xWqTxoLSR4yuiA9YYVpgvxbpQluxZVsgs30F5i2swlNkvRT5r54GhjvxCalZwvq3iZgtH8d5BRSHVopNok6b685YhNIxfpIbCY2mdUvhMW4Sf31bxTf5/VaS/qe4nEBDkqwocah8WNfRKHtm2fHafYjRvooq9JftEtDz00EMLCrwqrJ+5cV9TbJYzTbQSJC2rRWMbxtWyZ0MGF6JLuPPSnjYIfx/ucDzc6B+k1elhL3EHxC0x1T+dwpwYj2Pvsr6vnHmMzE0Q/kERhJwTzgHOrbJPXgvYsu8r+nmibekoQOeQojIqfnebpD9L3mJIoro+kXk4Hboup4quV1ufc8LfFvId/11dsCgIKD4IYqoq4wnEM5tVrEjTksLMf6N4k1PXNNm3Lc0gNHgfaf1EyB/em5122imVVHLh4Aknh4v2JXiXbc6+cvrxcNo88rqXVFZweiNzwZYh/cqBUg91vJdlCHUVc1PIG3im5RQTIgt54cLFq8papT2sK486Q8hTjsez6XxM1akQqRkn0i+8Ie9xcbq4EJ9NoZA3Qb2U0wx3fJ/IEgh3nfssJlGEJBNRROeAtBBSm35AtA6FLPE+xWPE00BFf2pEQKbTupBUcSb0jrKExhJ+yHTcK5p/xyAFqcTw0kYtAim/Ns1jlPB+COkWW2xRuwFJhiHuCYojYmRAtuA5+8lPfpJ4jPNIiTpDyADZNtmnUwvGB6pdk7YWG8PYL8z7kEMOSQqfDmqN2zSpGeZsiPBnrZW8hZyLJgu9jvsdbvVCsKUGAlijFxICHxdzZF+he5C6MigqVEVUMZ7bejdVyli9y6YbEOVJegv6Lfn5pHuh0xFBmCZTB41Hda2QuVSDx5nR1CN9+/LLL09+cpxIv5W3RD3hhKPuDneFjErUfkAHQe/tqpxqaq1H+R0n/KOg19PvqiI0+bwoLJtuuumCmaLsowTTsk1EPg2GmPAj9Cnsxzub8OwzJhVWolc7ClrR9jqQYsJ+8Wgy7rQCfZB+PB1NtqxTugEhlYTL8ZQh/cpLLpKrWcfWlmcIa21aXrSiQggTzMr3k+JM2Pguu+yS5Gny//nfYcnEsHNV2DJjxRKN4ohiMwrpZz81Vd0e5Z9LNCsX14bBg5HOrfrToyw3dZbT1iiN7NNeT57lrNxcS/ohy3ieSCVReg/pS3j/+V9boXnYfZL3vWEIDe+0lftjGWWL9lE0Mi2POW9co/67DEPsM7DEOMb5aPqclpmHLUaL4cim6WBYpA4Esj+vKJcl/BiOyHlHaW3Dsw/Z50xgQOW+oNNDWl0dcLIFalmrk046KfEc6mzIuEoxNshdVhRAGcwHfXbYsxFX7re1MKwxEwMHJDMvRbGq+YzzHY7cBy8cPqw94fc8lkCzVwYZw1Sklw4hepreU9ILN9tssyTN00YdaI4YggfVdkC/paiqdEorb5EZeQbBqvaT3qMICc4p42Lso5B+oniJbGU96+w2BW5gxf0Vy1vOKbUdqLeD7qhWuUTvdU1OVb2edb3PCX9dyI7xe6WoYf2MiZly8xWqz+HLI/wU+cFT0iTZZ0wIEIwTaYLb5gvxWRQxcuMRmISs4WmGGHSpGr/SDfA2kaMMKUHwFSX9NgdKSmBWTl0d2zcrr1W/ZfN+yeOK0y34HBcbHkuImB4KM5EGQAhend7kGBMZKFAuITFcThDoYUk/RgsUzyaUT34LHAnbz8Ka+Sp8X8YvpVvccccdibeT89VG670sss+YlWOM5yYrt13nRmkLeHjI0SZdRhE0eERp3VfnnkKOYlzEyBW3z2MuKJYYtNQ7GK8RSph6B9vK/RidSJ/AGItnBNLJmRgUnl3HOdc7FWaKgQ/5j2KXRvqHKWJW17ilOEOO01I5GD+GPbVtzRqHCD/kGnLcNtmXnIfIQH4HdTPhjudcQISRcZwN9hHKOWeeZxzOhq3cjy5DEcVp06YlaUisoSUQde2n+L3jfIcrHYH6LHGxUxky2DtZNU9kGCDaklx5UkcobolTCaLdxJ5iPZBDRG0hU9N0DBUQ5DNpqVIYWolCQGYju5HFGM3ZVxicSZ9suquAdHbuBtYHjFmHYUk/feoxHNRJ9lkLPPmcQ/SLrNQ5DDREk3DX2RpPXZFTTcmOKn7HCX8VKPbsHSJmaQIPQUDYDQKeCvt8FsGAoOG/pfyLDCF09DTtDZTSRcE+xqYnK18I4Y/FF8Uf7yVWRdIAihRpamoL4KlBaSNkmfw4lLcypF/hUyiheRWZq56TLqUNNtgguRTTCqEVaeWI5ZcaC6SY8A5VK696vHnviwsNUcAORXoU0p/3m1X9u60/wEVr+6Db3+B8c94hz6S3sG/a9tAOIvuMXetCZe5BqSHso6uuuiqpyUH4th5IPl4F5ECdZJ/fs1EU7H3btsoWt7RrQlij7WeN4onx7xe/+MVC24PiU7alVFV7p+h7dFdQUwEPN4asmPSjLA9TiLToGMp+TlFIGBEJU7btAnVmuE/w2mPAxnCG8ZRoIxtBprB3/X6bnn1r1BVpI2R5kBdSBVMhYdyFKuiJUQnDVBPG1VHPBvuO0GpkF+uqh/ODp5qzZusYlN0rw35+XO9wOVDS6uSI8HMHEhGKYYj/DyFWcWRIPXKVaCP7cNbYU7R6rFveDiomrTHlnRGiTqhrY2sY8F3uDc5UVpX8YfdLke/F9SgwtmLQH4X0F/ndUT+jSGDamsby1r6b9MGDDz44Maxg0CAFEXnbBTk1KgZNft8Jf5Noj8lviZhRdTXuU62QfoRe/NhifhxElE1Vhm6a7DM2XVDWm2ELd2EtJI+fsH2EN0r/KMWlmlheFElIvkIyUT5j0o/iz6VMdEJaBAaGAsgO/WLrfPgNLnBd4jYEGc8Xlt3YglyE8Nc55jLvRqlBcYYIqxI0ZHRcSL+UBLwAkH4K9tlHOeB4MzEwkWe5//77J2HOKK1NVa6P1wQiABEhcifNaCWljjFneXHieaKMsnYYLPECNvmosBVh75xbPOIKZUbRUV4j5wkvEikkEDAbEcCcCbWl0CohqkQrEW5dt4dmEE4iyPTTltcPjEX6IQSQUebKHLkviqZd1bU+8vBzT8TpHArp//GPf7zIz8eeNBkOWJOmyD6DUlEr5sEZjSO41NmBqKS8tARNkr2F8Ya9RCh2k3uqirPB2eZcUJdjzTXXDIRyxxXl69pPae8dpzvcjl+RU5BdzqqNRFM9GPZV/NApgdx4jCvIBKKa0Fvw7rIWnI+mnCqKsOC+y6prorNL7Y4so5jtUsCdQdpoW/KWyEj0prhuzTiQfjkGb7755uRuW2uttTKPYl56T5tyqkn5McpvOeEfBb2eflcKMwoD1llIOwcRTxL/H68GBZQgy1z+CHvC/yCaWBW5DBCCXBCE/GJNbyIvOS4Oo1wtvEjyKPO/hGMRsmjzk5gzVkNIMpbm2NDRlaWWMYbcSvUOtqSfv6PaKuTh7LPPTkL/23hQmAnjnTVr1kKWe8YKUcPSn9aDehDhh+hxuVmvWxtz029y6UOGqUBMXQT79+NA+lG4MFQQ3prWeUP7ivBLyCXYc3ZQLNooAmfXmr2A8pbloVNXCuRVE0X3Rt2Hqq9BJBJ7h8JRRPJwhq3nC9IPEUWmMve0TiOjjqXK7zMHjDOWXMYtFNl7ZWqsVDm++F3sce4BonTwPFLfAeMJdwn3GsYLPMOkTkBS+HsMfhiMMSDLEKY7lPSwJqrx23nw2+yTNOOJahQgZwdF9tSJcdl39+1sjMsdHq+TIqfwymJ0JFKPR04U9joV1TF+8dC9hegpvseZQgesu/hpkb2lkH0cDnEOP98vQviL/E6TnyHKk3uZOln23I8D6Uf2szfiCLc0/KSTcPdzD9rI3SbxHtffcsI/ritX87htCI39qSwPuKxv5PbK+4xih4JEaGzdeb6Ev1JkhBAyvEVcLDYkEAUago9Bgr8nrzVWiGwLo64qQ/JAkf9GqKIeCUIuV4gApKHudmhZW9BWUSUMK64An/U95ZUTRh57n9ReEQU7zXNV9XHAEwGpRTnDcFHW89gVTz+K/4033rhgLqStUJ+Cc6x2iCqmSREmDEbsH9IlMATgIbSeToUqE7Fj91/V+I/6Phn7COvP8xyM+ltVfN/W1yAUn/GTc4yBJQ5zZW+iqJJuFPdUr2IsRd4BqUQx5lzSK5kuLGmeX3kFbZ0IKx/4ra5FVVkl2WKRJVdt1JitF9NUJFWR9bKfUUX07bbbLjO1quw76/z8uJ2NPCzG4Q5PmwNyB0cIxm2MYJJL7H90Ljz5FAi1j/QSoo6KRpTk4Tfqv3O+CQuHLBKxFuumeYQfo1mThgtkLEZFOiIMU1Om66RfUTx0SchLF7QFIukulKbHj7o/+vx9J/x9Xt2cuUEGyL3if9NCWRE0l156aeItJpQPgU3uXlohLA4iJBNB2mQvdKZoc13f9a53LZQLJEMEucdYErGCougoBDuGSNZ3Lq5BOUVVbxvwQ+DhzcAggVePwi+xEq0QKJRP8mKpnxBjULZlX5Vzscq8DeUr8htZ+XUi+5DMvB7RRX6nyGdUTAYvhW1JV+S7+kzbpJ+9QnGlOGeSyAq8rrRmJCwT4x4W9jgnkfaItCKjFZqUuzZ6cGMIQj6Vye9UC0iIMcY+5EKZ75dZ5zKfpSgg7as4o3FxRmQU42TP8e/IAsJK0x4MMhj0UKQHdUspM7Yin+Usgieeb7xKeuJ+yfp77Rf2F/3QrXzgrqA4HnK56er9yFulcbAOGIbs/mD/YKwgFJx/I4wfWct5SIsqIXWEiDc8mkpjK4LnqJ9hfIRIQwSKFvtEtlGzg57deGqRqW0/0kW47+K1YGzjcDb6cofbcHVSH5BBK6200sAtQsoHMjomwlYOZ3WDqWvv4QVW7QnOLDUd9CCDOS9pd4Jy+DEGxEX7cKgQ3SqDQV1jt+8lspYzqnt7XEm/Qu7jtbAkHmNSXkSUOikQUdxkS80m1rru33DCXzfCHX0/4VcoJlLyOYSE3xO2mJb3LSGIpRGikPbIm9Mk4Y8LW+2www4LKcBWmJCjjNBn/FneybidIJ6ruh/l40LMdEHxm3jHCaW23uW0vFhhgGGGCAeMNGUK+VU1v1HIPmNIw74Nss9YbBV7/nvcSL+iVfDIUOOB8EVSIUhBoNI+j1X2bdcKFCXCNSFxKN/2kUGMqIAmPPwYI/gtzgKF0sqQdqUUUasCmUT+blsP8hYySNQID15tIo4OOOCApKq+HhuymNU6jc+qIB7FK5si/DYCCmMDcpS9oqrn3CHk9xJFpZxcnWlIA3OluCBKmnL2IQnK6Uc+Z7XjrHLdwIyUItIN9KBEk2ec1mZOoczUrsgi81QbJyKDsP6mCL+MkuxzMLSt5/LwUkFbm4aQ9506/h25w5pjzL3hhhuSnyCnG2Mx6Wj27uvy2ejLHZ5WADQuElp2H6gzRFN6IXsKGUOaqYo1Im+5rzB05RnGsroJ2XauVMHH8SWHS1lMynz+1ltvTXRzdHDmMWw3g7Y8/chbDCeqPYPhAu880WnqNoMxAB0L3YTzn1dQWmkAgzoMlcF4onzWCf9EWWkzT12cXFJ48XgoLgRJzFIAJAQRNhzUtEeCfVD/0irhtkQXYkzoMgIgDh2Lc0YJWz7zzDNTrdYKt1t33XUb8fBbJRrsURrx2NCKC+NKHCIHfjYvljVDOYLsK4wfBVCF/KhJoBSHKrGP3zUq2ed9MeHnMkURbNKzb+elPvX6uypIPxcdZ6jOgnc25BtvLIRZSg7/hrKPAYD6CmVC4lTED0LXVA6/lB082nhXy5B+W4ukzRxSW2ODeg+sheQtyg+GADz7kF9kFYY/UimQBVnKqYqvUWAwq51Rlefd7imiJpA5GhveWeQVqS8oxTayR2tAUSaK9OHliwv0MWeiqTjvRF7lKeSjzEsRX9wVrAWYY1Ri3KS7pBmGFKVAMcW4Ta3GImP3oPtxlHGnfdfub0hZGdJPvRtqJxC5gIyAUDT92HsZIoOxhQgYSCdP3G61q2ejL3e45BTY4zggbJ/0Dwx66BlqyVrG6KrizcjfQRFLVe09u6eIkGRf4RHWnioyBxV7JrycqCQeS/abLjBqow0ZSxWkn+4V6JfIgDqLcNpCexh9ua8kb+NuGfYcQfq579mDaQ9pnRiQnfCXOzlO+MvhNfaf5rCh7BOij5KFhS0WaGmEXR5+Pp9W0E55jBxaCOkqq6xSK1aW7EvRQYBByuI2fAwkJv1p5M1GA/DOrFZlVU5Mnpa4B3dc4d7+ppRLLMxYTS3Z12UMBijgFPeru7BJHtkv6j22hB8lFKHeFtkHby5+Il5keaYN1yikn7BfLr20CJoq9xSVklFUII1cmpx1++jfUSTIz8e4lfaQWwcxoJIyIZB4TfCMUpRJbXGqHHfau7QnLr/88iSksSzpp4aICldyVphLk4/yE/FUWnmLEsoeh+xjeKUIH3utaJswFTLDoJeW51/1HLVnIONprQ6tIYnftq2TVIiTv29aWbY44OHCoIC8tKkqkBkK8WEETiPs8vDrvJBLax8pqpDnpkNMLbZlST/3PLoA82kjAka/T+0d5KqquGPcQ85ANDnzGMAwSBQlJk2fjT7c4VYvxAisSBfONfuauiJE4JSth6LOFqQeZbXirVJWcZ8Rih/vqcsuuywxRD73uc9N0joHtc7TeioioU2yDzaKNsTAhxGMlIJRw/sxgLzuda+r1biqosAYe628ZR4YiDnjYIujC32btbGyGIMNaauM0559hfTjDMhbyyr3Vh/e5YS/D6tYYg4KhSHsm4NkH+UhphWss94EhT9CFCCYKLVc2KQHNOEtSCP7KKJqM5blZbE51SjZdCCAFBPlQGgqAp7cVLzqkM26iZny8RWWu+qqqy6yksp7IhxbYbIKHyUEclCBPuZk89ZKbJNSH5UAxtAT50sj0CEkCmXWixHmWNtJwZCRQpZsFHIKyBF+3lTOftqEZeTC0o8BCy/sKKS/FKgjfFg5f+zttPBim66QZSG3hcjsULic5YEeYYiFv2oJP18qS/opsIQ8INScfulNFHy0k1O3gDR5izL985//PFFO8findUqATCqagj2IIZBoKwwEYNFUNxGlcuDlzmpVpagDlGtL7inkSpRiF7OWAAAgAElEQVQJxq42W+/pfqBDC94h66mkZRvRI+xvjDA2F9lW7icKACUUxRslFCMCxi8Mq21EkUBOSEXAI8u8UJiLevq5WzgXEDxroCl8OEf4oFq0Es2G0k6uuH3I/eYuoQYJT9qcunA2+nCHI4fAlz2stqDxWrBPiOzJit7kjLAXycHedNNNk7NBTSL0QrzJyCnkb50P9ai4o7m74j2F7sdeIk0KvUIdBtLGYwk/7faQz9RVadNYyfogv8CRdsCc11FIf53roHerOCjyKZa3fAY9Fkwx0Nm2pjaNE/0WIy1/kBHIW/Yhe7VLtXmawLOK33DCXwWKY/KOrKJoGr7C9vGEEUoDEcXSi6cQ5Siu3K/q+xCMYSzxw8CWRfZ5l5RSFMus4kqyWOPRoehH/Fhr4zDjK/MdkRlyi2MlOs574r3kzZKHRk4yFzDCv81q/HauYK+wUFV1t6QR4woFH1EMuHTBPjZWqEcuWPC0Sfb5fXn28JZz4dDuMCb9KDYoCNtvv/1Ar0GZfTHqZ0X4IVmQkLQOGYPaH/L7KEhU5IfccHFjgMFDAhZlOxaMMh+F9OOZR95gxCA0vIynX55diDMKBtE0TeReMm9wxpsxqEK13VeWeMVRScg1jGKEmDfZ2515yPhFwdMs2ar7hbsCox2yWvLpoYceSjBvqt922p4btOcVto/HGzkLEaW2wmqrrbaA2JPKgszlwWBJITNqM/DgrWJv1d2NJp6XzjoylboOnNEypF+eXQyZnHU6PxT1pI9yrgfdfXovxi2IG2eCx951XTkbfbjDRZQ5o+Cd5ugQCc7qzmK7BHE2SFljb5aNOhllT+VV1+f8Y4zEoYVBiag1DBTxfaa5kqdPSHrbZB9MIPuMR+0QdS4s6cewyp1NbZU25azWUDgOCrsnAgSDCoYka5Dn7NM+EbmqOgx6L3uqLXk7yv7swned8HdhFRoagzx7KC1pObjqUY+wIJRXD+FcKMlcBCjPeGa5fFWlGY8/BxCFvEx+V9lpc7ly+ROJkGbx18VFS6u80EqsiChJCBrmgXedIlqEvzeltElZUJis8rpt3hMCHYMLf8ej/C0UbwQhRKhOzIuukQ3phRRihWU/EXIcrxXEACLKvxFdQZjg+uuvn/yULom2yT5j0X7C6KXOFJacEbnA2ikXjnNBJEbbj8KvUeazwtjzCH/bc9Dvi9Bg6CKUUYpOWdLP+aFgHBEPdae4WOyoA8EfZBbe4azHnnmb3kMUD9/njPAgD/CWQMzqjkCyY1VtE2QOHrvNN998kanI28k9sO222y5iAGx7T6kmR1oEm7xR5JhyfvRgqCRCBBmgDgWkZmAM5MnqTtDUXGUQY29jrFDosiX9EHgMrJCbtJQRyBqRbXj6IWtNPIrmwgCcliKiMdg0u7iTQxfORh/ucM0BEsz9mxZpmFXITuuUdjY4O5BU5G0TOorOAnpUnFaqiBIirdA/VByZPcXeJ7pKtUN05+gzbXr2ha+NNsS5YI1hzIExIsMwTnCeiPhp+1EthLxijdYxFEcaET3KmklPxwgLH8Hg3YRhsm0Mq/59J/xVI9rx9ynElBAaSBneYhtaimcZL/daa60VCNGEOKPcxOGwaqODdbSJsHHBComh4BLjj4s7qUAMSn2aUte1pZFHDOutlGhdTOTNcRGxFhggEHwompBLBDwX8yAC0cZcGTskmFxYKuQSrkykCP8/XivbW5n1ooorYbQYlAj7xeqbVjG7yXkp4oAzYQujWdLPeDgbeD3JQWv6AXN+e5dddllgNFGBtS9/+cuLpE1ofONC+FWcRy2drKJTlvQ3leJi9wAeF4xXeIfZ14OMiba4XxwCm9XSqKn9ZsPa01IjLDEjogGDJGeGfFp7vpsab9rviNRDfElLkbFUoaVEJEBSMEKi7COXIZVx1Wi19OPea9uTJuLMXJChPJb047VHrmIgkuE+jm5hPshjzlNTD/uJfYGRIS/c23rz0wortnk2+nCH28i6LHKWR/i1b6QXthHNI93p61//enIWiAZDP7XpIURTUrQZwxdpVKShqsMCMho9RcZNQue7QPbBVtGG1KNR0Wx7F8o4QQQGLVCbcloNkheKuKU4Kvf4oELF1uBdpLBiU3Kqb7/jhL9vK2rmA3kibMlabG14K8QR5YZLC6tmWpioDbkZh4PIxURtAhTOJorEFN0+Es6sB54YEWDClqjcTtsxvN4YMyBvkOS4d7hVfMpWWC86ziKfQ0HgcqUYXGxltYKbd6UVUNRvEImBQQOjE0pfnZXr43lJaefv0/o+6/NEJ+Alt8VhOC/k+eKJ5UGxQMFoMtSd37W5boTxQfDlwWOMVLxO8wJL2WZecRs0cGHN8OQWaWFUZL8M+gy/h0KWFmIvEkluMgYuFVoahfSPOt5B30dWQrBQEjVWWw09r+e5Jc1bb711ZieROufAuxkz9wE5uKQRUNQNeWU9MRgxyIl90YtelJBFPEucCfJ3Vf9EkSb8e5bnsK65oABz1yFb9Nicdc4JiigPYfnchWeffXYAd3kjeQdRJZyrIgabuuYy6L2K2mOsSrVgH4n0KxIhr+p1nWNXGh1pAxgeZCRR28ysQsB2TLaCN6SGlLa453udc+DdfbrDY6xkDKOOBfnRcaHXooS/7jXIez/j5C5k36tKP/+f+8x2D+E9tiAh/61oOBnMKR7ZRM0R5CPnd5CRRNGGpBjZTiGkTmFUZf2o8YJTCKNAExEVeWth634VybeXwZsCj4NS4PJ+1/89GwEn/D3dHSLqHDoUFqv4EO6HYkpYPg9KG0pPlkKqStcUKmqiBdQoS4LHA6Lyox/9qLHWYXnjtQSFdbDCTJVMUdBYD0gj5DFL4KlAHp7DQX2688Y0zL9TnBGlXv1UITUoxHiOZFG2pCWvr7ZCgCEYTfUSh1xiZCG8V32fmQeXJmF9MUEGZ1ocCmubjkDoMnmzKBPDVu8fZh34jiX7tuBNkfdl1fKwChBrQ9pP3eHvKGh4LLK6STAmonrWWWedhRT8rpF+axjljNhiiapGjmc5r78w+xMijXxWVEORNa3iM+wplEmURnmMeC/kXh0GbMXq+DcxHnPXUKuDR4YlQjKbVOBE1IkwItqIe0sPex/lE0Me9yC1KQgFJpoqNrDyHXVZYB+2UREaox04DjJKIsvYK9aowndYS1LteCicheevzpaHaXvQyhT2js3ntXu9SNFArQWRCE0bkPpyh2fJCUgnES5EiqRFrQxqO4ncYP/tuOOOrUe8MD90WWQw9xe6LXs+q8CpbTdqiz1zfnjqNCqlpceSIoTBmEgj66WXLOUulA5uZfFWW22V1FnpWiE/2yWH4sdpbaa1J+1aoAtTN8mfahFwwl8tnp14m1U+80KSFAaPhTDrEpV1EUWqKWLGJYLyiAd4UAuVNMCVtkAuOaGbKEttPXHYFZ6luB+tFYp4/1GKBik0CnOmOB4W+SaeuJc4kQrqbRu3FESpxhDAXCmOmNVqTPuKzzfh4bdeIi5WcuHwQkJIuDwhLLZ9DLgqLI0QeEIBVXtAYfwYbJqu3j8K2WdOwp2UHe0zq5hDhJoqBql8SaKQIGJlDAxdIf1W3oIv5AXCrqgFm75CSDLyaVCutJTr2HBQ5zm3ZwNl881vfnMSIULtgKuvvnqhHvVqvYoCh9cW+fymN70pMdzggbJPkaKFVc7LeuWLdJRg/xNNFUe6aEwKd77qqqsaM1pwFukagBFC3U0G1QqwBb2IxrDnAvKGfOUpWr2/qvWIyT7vje8stW0jha2IrsJa8afJ/tt9ucMhmMgesOZhT6EjkRed98St6vR5KzeaKvqI4Qe9jtQ6jD8YGii0OWPGjEWmoc4hGOdVhyf+kPLjiQBI62qTh80w/65ISCI6kbd0DaDOBno4Mgw9EF0Dp4ke9D4MmJwh5q3uAUS8EDlDKlXT1fup/8DvUqOG+47oVDovaS2QAUrt4s7Lu+PVgWqLLbbI7AYzDN7+nf+PgBP+nu2EMmSfqcvbp/Y4aSHAbRB+Ea3nP//5CQkrQ/oVSooymhdGW+fyW0UBQkMIKZ6uuLWN9Yoj7AnNyiqMxXh1+Wa1yKl6TrZHrzx9VpmjUF1cJBGSQ7j/oMIq119/fdhtt90Swqwc/qrHrvfZ9mwovlzusqCjCFFAkNDxuO2b8vm4gMjZ5XNxzr5y+qlXUHd/+lHJPnioSJP2EnNWr+UmyT6/r8rK5FMWUQji/dE26bfyFtKLHKX2RBwJZYloXkFKYUKqTxMKqM4GCjHKI0UB5Qm240ahh9QXDRdVBA/na1BhtqrOfFmyz+8yZ2QXrboILY+fpgk/cpU7AmWes0go/r333psYJGPDqsYqwoKRDvKgwpaqVQDpKVu9f9Q1iaOFIAIYiNJa5qZ1P8lKjypS+XvUsdvv9+UOV3cj5Kx94qicLOzkZLA6hyX7TdSxYU9hACNSRakqGm+WTJUsRc9Ax0iTXU0TfqXVQm4hwBiBGRfzYyyQdyLfYuMw0YbcCTjCMMSSRmVz9rVXST9Cx8EIUlRWD3NmsvYU+gSRRURNqoYC554oyLz9VqR7xzBj9e844e/dHihL9i3hx0uA5TDNw6aWa+QG1U3MtCgIRarmE5pfNmTZkmK+i/JtLaVNLHysKCDYCQ+jr2ua0gNBRiFCoUZxhQTzudg7bvvJ5nUiqGKeigCBDMf7g39DycSqPCjagDGj1FGJXyRb4WjkCdsq/VWMOe0d5ONxAa677rqJASnOUbTKi20XiJcT5VvtuLIUG/YrFb7rLOJVhOwTcYDXgAgMCm+qrZjFxBJ+ijRxvknLaJrsx4Sf/x4n0h/LW0LxIeikiqSFf5MDf8ghhyQEc1BOtQr9NRXWqLOBdxhFMSZbMsyhgA5K6bJFEa38g1RTRb5O5XMYsi/Cf/TRRyf9x8n9jR95oDE4U2Cu7jodivbC46eiuoS+Iz8xSKT9vgp6/b/2zgR6u2p8/8cQIhQNlFBkKqRJ0TwYUmnSoEhJokEyK2UmQplCpMxkVpFoVoi3WISkyJCxDMuyyPBfn/Nb1/u/390Zn+c55zzDtddqUd/znLP3taf7ukcUTlR04TyG7HPOoYSMMf0xx0JXZ21K9ukHFla80bbddttlYpDVB7xaIAgQNEKrUG5AHGKryj3SxVjm5Q6XNZl8D+BKiAv3BAmAkUvwhKlLqpYmee2b7DO/8jLkjqA/hHmRUFfu+0V5NkT42b9YxymlGZss0Py2qHJVF+tKeZuQqYrq08c8SDFhqIxgGGBoRQn6WLMYvDAwdXnexjXFXJDrBcMg9x5GIWQJqndxn4A964X7kb/x7ygt8MxI+6gxwjXKPDK6mJNFeact/HMy06OQfQ09Zu5Prel67zXXXJOTOoTCPppIybnnnpt/ri3pV6w75VnKLCNdjaNIUECRUueulJJ+CCqHOpllaQh+CKYoBSAORdnvJz0mWem4RIpq9Mr9GMXMyiuvnAsSeChg5cS6H70XuIRwi8dihXYaYl128E96HE3cpHGjRSjlQlX5Q/rLpUWSqD6sGFXjBjcUQWCHFRC3azVlGsbVMcZfY/FDsIvWS+0t1hv5Lih5NwTZp+9y6VcyL6wA45B+zi8EOwhTl63ovMXThT2Joq6sDB84E+ZCHyE05C5AsSlFmN7LXKNk6qNSBcpe1jYKR1x806b1gqWYOwClWdoQAFEagTt/x1KFYqNJbPa48zQq2ee7MXO/CHLcU4Qmceb24SkmbwLyubS5a+WBxxmHx14k+xqLrIf3uc99OlV+F5F9zlTWDutcJWi5K9LGmkG5imceyiWSBKOwkPVTXkh4C+BJ1aVydV7ucGQG7i4s82mJVuUPQi4p83DRHEXCj6ci74Sw9nUnKjcT+X7Yj5KJ6J9yO7AeUhklZu7HO49+a93EtUpseR/hn3yzLiwlGlIYn7wXSGZHXDuKiSGz8aN4YwzI1kVlf8mhwLlJ6Gr0Uoj5j5D9SHaMt4aUmDrHCbGcxipU495T0/B7E/5pmIUx+0DiMARmhEiELi7KaBlW7BblStB4IlCT5R1hHxf+mLkfokMNTyzRuH+RZArNMEIsGrsutYYRBrlSIwgTG8SF1Zb0yzMBK3JfMcllggJjUwkl/rcsARSHPUoO5pO5Yh6peQ1ZxsoDKSW+C/faPupwS5hkPtI+01fIMBcplyiXsZpKQBHLRXgCzyhJHs9ARLk0sPz0saZUExYPlTLXPhEbiBhzgHUc7wOEC/6X2LQhSu/FfUEsMfuT5I8SfKK1hf0LSeRSZv9CMFMCzXlBvCzWWlr0aOhjLuJ4NC8QHNwu5fo3KunnrIJ4d9mqlKsaT5EXj/qE4IOwzPpHyGGsJLpjP1EKitbneSs36TKPgrIkjxoPZx7jRnEkV1vWFErJqhwek5gj1jlJ6/CsYH+SaT9WpSnLN4DHAfs6Zu5n36NkpcrLDTfckN99kKE0zGES/S56h84frJDKuB8xhgizT+gTShUss9zT4M/4IcHTkI2fs19VAyD7nCmqJgBZqUo2i8UWssB5S8NyyP2HwQE3Z/YJnhZdKsLm6Q6X9wfW8HRNgW/THBsi/CijUBD2Sfbpp9zukVtTy6/OJ4h/UY6pmLmfvAXscfIWUJKP5/tYU9rH2gfgV1XBiD4ThsM9j+yL1wuyFooz7oh99tlnsNJ7VeeUxgmnwGsCpXX0UsDIgHIJxT5rE3mFv1OhiXEhZ/Z13nZ1jk/ze034p3l2WvRNhxqu6zETtMpr8fe0oX3DbRA3PzYowhkCU2y4f6FA4FDskwzItQerAFaiF77whfnh0Yb0R+sy7kSqs9oC1laPptbsNEGJXBKVVZmkcWWtKIMrhyNETbFRrTo34sOxz2lpFbl1YRFH+MSFHPdgLHsQTRRKEBeSJmK9Ir4Zt+YyV/MRu9joZxIYyNqLZhovhLQpjIR+czGhWGni7tioAxN6KJZmlAsjxB/LP/uXi1TKPhRd/Dv7hnJj/K8UFggPaNeHJPtFLrpYpMYh/ROCufQ1sTRdUZIxnVsQlSIBWy/mrOBZxgoJklcGAikeSX2et9obnPVFbq91hF9jglwTToJQixIjdZ/tam6UYwSviJgJOoZQpN+mf9xrKAlQgBVVJ+AZEufhKl+Vi2RS4yoTpGMoT/otJfciXIy+4qGBVXyIJpfrlOyrL4oDrwtV4QyAjOH+S8JIGucUJAf37S7D8+btDpdLO56Z6Xmk8xclMtUqwJq9y3qXQiydO/17X5Z9fU9lAVEqpoQ/VvvhzMHTBSNRNGrhScaYSIwXG8opSu91uabSvai7FyVdWYgsY+B+RimPcoBzeVrKYjch/Iw5erOxXtj/hBzRUM4wHmQSnqOxBjEMofjv47wd4owc+psm/EPPwIS+H5OSyY0SQQYXINytIbzEKGKJxUrMIYdGDe2aXEfRbCM8IQD++c9/zhUBJNno0nWubPhyM1VsZdQYtiH9ECTiIrEkxzInE4L9Vq+BBHOxcJgX5UPQuIourqI+QZS50DgAEXr6LqtEn7h8SMISiQgx4lxWCAupK2x0zSyLje0K/7L3yn0RZURRiIcEPQgyWWdxgSd0gouWf0cImpYm0gn2XJq4j6MhL4q/Zu1IcIhJ1yCbeAqgJOg6uU8ZblJesD9jbPg0k371mRCXohrN8ojBu6Is83uKB4Sas5o9Tm6JroUd+hjLvMntFZdpyBixlbE1JfxD7g8s3yhCiRFHsGR8uO9iDWYfcyeyR1BIYgnnHECBKtdR9j8KMtYiwij3BfdfnxVetHawcmPhRjEa73W8onB5x4OBO5xzFwKTCtNDzQPnEjijJJVlP/ZFiqXtt9++Uhmm3zAnhOax57i7yZHSR5unO1xZ6jmPuIvZH2p43KEwShP58fc0uRqEG88X7pO+yT79keKC/x9z/rBGCMtB0cWZnLaYzI9zjLEuWbIkwz0exZhCD/tYV/pGXak6eezhMcm9iNWbOxolhs6FPvtbdF9xpiIX1oUeRQV5UXjXNMi3Q2LZ97dN+PtGvMPvpTXduSQPPPDAQnf2SKCLkp102M3aVyPkoMXFhTwKzaOS/toPTvgB+l9Wv1UJsnRxIdRNe0MRBMFPFSYc5lyyxPSlTYlp0hJlQ441lhYkfgwLLQI9AiWkGRdk3EeVwEjJyhTHP4TiqwwvjUUu1FU124uSriEoMX9o3Lv03GHdoKQq+wbYX3fddRnVOGKbZtIPdvxTRMwV5sKZ2jarfR97g3XDusfLKCZNguSidCD+O20KAcF6XxSKBOmkTFTROdDHmPhGrOmOQg9Xd4gnY009u6LFfJo8eOLakTcV84KwX1QBJIaW4AaLgqPLuuFN5pK7gr1etN8Vh421taoKTZPvdP3MvNzhSkqHMoyQFe49vI9QGHHPQSJRgKEI4JzmPsfriNwi0SsM8olbOfOKoqnr0LYU/1jaFM8bCCdhLSgi8ATZaKONcgUsSjr6iJyFkQKCPA3lmeN6jV56jIV7Ak8j8EfBBf6Ee8miz29R5nOOTYsBRXm/Dj/88Np8GrEEIcZFFEZuwyBgwj8M7p19VdpDNJiQGWK3yrILR60pMZhVtaEn3WGErssuuyy3ghdZ3nHzQbhEYREzE88K6S/DS0l0CKVAe4v7+DQ03LS4HFGwIGRiheGChwCPQggVO4hXQlFcXRdjRrghvhVcSWxHLDeWedz2sIpVlfWhP6x/LjJCXWhDlKPku/K0odY0DfKSWiKi5Y/qB1UVG4YaB+cLWYjxMiqy+NWtgWkm/VV9l4KlKnykbuxd/D0qvNrkNEnLOMZ613onITIIo9w3QzUl78JSj4cOe6QsfEcEBq+GsgSLQ4wjtWRy3+HKXkaQJUzT12mw/lVhFhUaVe7MQ+De5pvTeoeXjQHLNqQSYh8TuuLhEkNg9HtkM3m3RYKJwg+lQdfu7+wBPO0gvTH5KjIh6wYX99hijHj870pyiyW67z3OHc7ZiJyHBwJyFDH5eOkg71aF6TAG7kuSCCpPU9+lA+v2Qzw/m9wlyj1UV+ml7rv++3gImPCPh1/vv8YFhoOXgxsSkFrookaXzlUlj4rx2ZALEZ0+BgUh4/AbJdvotJB++kFt9rTEWx1+ygyNBr0oZrbu95P+e3TBj++GrI+aQEVJF0l8VxXLPKmxpBUO4nujeyL7A+sG8a7ETquRkJKxxmz2dcmAJtX3+B7cebFMQFRiQwDin6j8kkcPY0ewIAN3UYsxjn0pX+iHwlcQElkDs0b6pSAi/AHLWNOSbDEz9LRYZEYl+8yj9jKZ1WPoRXwnQjj5VroMR5BXCmFnnE14I3D+xoanCyWdWPOQFqz96TN6XjHlfc4RY0AZyl4tCs/i7+xRXK2xhBHPyr8XVUhhHDyPZRMiVOXlM+mzCkKDHMIZyv5AdqCvkMgqBfEPf/jD3POCOenbyFCGAQpRkgISMoDCqmy9xN9P2x1OTXTWMTHQRcl8FbJCHh3WHfsVgxCW4yLPtSZVbSa9pnhfzDmFgoJwtOi1ImU4ngiMiZwO2223XR6yWrTuuEcPOOCAXi3jZWQ+hhAxVhRHeELibaWExtyVhO1w38TE21IE7rHHHvle76Mh/5AomvFw96F8iWtF5z99qau2JCUZhomqpJ19jGuRv2HCPyOzz0HH4QAZYPOr4QpEVlvKikjYihraKsLPO5ShuW/CH2uKziLpR6BEY0ud9piMpMlyiiUDh7byp/VUce1DqYQwxiWKNpo4raJ8BFVjlUCEAILgPYqXQBMsJfRi3cKajBKJ/AhY67H0nXDCCXmtYdzyU+UKc8dFVBYfqvhHBKg+lBaKdyN5Eq7ICNHsE9YXe74oaQ+kH7fMqnADCdm4cFcRoKZ4N31OVgmEs1kk/aqqgXKySOFShYOIJ9anMitzUxzHfW4csi8hHGUNrsAiCH2Tfax1nEcxqSxrirMFDxKRHJRfrHGEYsgCd0tZ7hYlAuuT8Ovew7OrLIlsrLqB5wSKlqqyabrD+xoHdx9zgQUyNuYDeYNcQWW5ZqJr9tBWfhT2WL4hv7J8x2SOVXfWNN3hMfN7kwo+1157be41gkKpjDyqhDDKmb4IZiT7TWRClXSFbLLmipoUF33tjeh5R6Jpqi2xf7nTkTV23HHHW8lCyPYonfhfSH6Rwkk5FCixy3nXZUORggKJvsckh+wNrPlwDfYGe5l/525k73M2Y8Qq2zdSsPbNNbrEatbebcI/AzMWM8dSSgjyghBz3nnnLc1iS6w0ce9sPAlpJCjhUC8TeIqyZPcFhzSWShjT5IBP+zakpV81kxGAR0maJEJA9ty0rmxfcyBLJOWe6APxb2rRU6TKUoYWGOIcrQqKLcXFtg8rjggtcXxYuglnUYuCGeVt2DtNWtxzzHHXoRcShKmwAUHEaqGLU+QK131i4IpqWEvxQbJNxq/fDlnbVmEdCJisE+K8x7X0s1b7iCEFzyhI8+9tSH9cd0NmVx6X7BcRfkIWsJrhYtuHZT8mqUShh8dOrAaSkjSeJ8s7pKbKK0MCaJ+Wce0JwtmKkofqbEorDFStIc4nEqgyDpQyXTYpIziHWAMQTEKnUEjQRxphYSRLK2sql0tuiKI63l32P+ILccLVmDWF9RKSw7pJLbFl/ZmGO1x9w0rM+USrI/2SvaICLx0jsiVz2JdBoi3Zp79S2CH3lln42eNYy/FE4U7tukkWIQyvKInuKN/XniP8qCp0b5R3F/1GdwaGBDwKOEO1N5BBYqK+mI+AfVNVTrbPc2pSWMzbe0z4Z2BGdYhgLUIjLVKPRpDYJCwFHJhtstczbKy7JAQiI3FZnH9X8EiDjCWAi5/+j0P6iXFE+0nceZdupREP1ablv7Ul/bH+s+LV+s7ALwssyqKiC1MJBtE6F7mUyv0UazTrCAGBeUV5AOkfldy1XXO6SMri9JRAEKGYf4o00OyF4447LncHhlBTbxhhQWWvmrpzt+27nhcRoDRN6mYp5ZKy4pKsqOyiZiEHI2wAACAASURBVP2j+MAyg1UUz4errrpq5NCMUcfD75Q7gP4SKkFSxHFIP8IF/yCI9NWiIM0325B+lUqFENVlM+5iPFjAIL0Q86I4S2rN0y/WFQ0vHp6nRnVskSCgMOO86Ivso5QmlhfigYdOtJCh8MWDCKUDZxT7BhLa5BxVfC9Wtz49MJQP4dxzz80hbkr6ufOxqDM/8X6ThxZzpmSjXawl3sl5j0IVyx9eU+TXEdYxFIFyaFXyRLSCDpFQTQkeUTZEV+RIXurCQcBjGu5wzTWKddaGWhXpx+MK3JEr08z9/F4KNjzc+jBGjEL26WcMD4mZ+4VBn3sjnYci4wLri3BC5eZBnicZZzTIsY84k/GQxKuKNca5BwlvEis/7t5XHhTCW/geBkYae4YQC2Qk5HS8KNX4G4kTCZOkIWNxR0Svw6HO23HxmLffm/DPwIzWERrIAnE/uJ7GMiQaGgcN5IuYLeLsIC8Io7hq4fY8hJZdrlYcKmgNySI7DulHuKVsTBNhb1JTDuFHycDBRhKTtqQ/Zi/t4zBPx13nCirCRsxskaUeKyYu8wiiMRlQU7fIScxDk5JhUmyUZdvnwuICY5/FlnrNTKK/Ze+QeyLWiNSFUoQfyxj7F2GA7Pco+BDc2M/8O8pALuN0LriAUQD0uTcYpzyIWD8QBBQyhF2MQ/q7nIOid7PuiZGG6GPBxMOgKemPBKLt2TCJccZSlFhkcXtF2VWVvBIrDWcalh0RS8XwU8aVBrnuw7LPt6oUYfw95u7g39OcI4yVOUQByfhJOAhRIPaXcrV9Z40W4Ufw5+xir1aR/jRRGYpV9jweVSTo5czCE6Uo+dok1lB8h4gieYOQJ9LcNfo76w7SUqaY5J2xXFfV+Cc9Bt6nsArytrC347moMC4pMGKCyqK+DH2Hq0+6P9iXyHMQzjLSH7332O+QOLBgX7Mu2Rt9Ecw6ss8e4cxlrdNQZkOUkblieAheP8hjhCRyv3BWEf6KXNbH3tA8SKYCvxgGyTmGEinmDeI3hO2hRJN3JUYWyuXiAaTWJFRmUvukSiaUkQ45ijUSFY/MBb8ljIozi1Djgw8+OMOAwZg4L8Ck7/N2UrjMy3tM+GdgJjnIqAVe5R4dXQBT4RLrN0JCJAIMG2KGIN42PnsSkKXulCgAxiH9k+hTm3eIaJJsBaKF0MIl20awj27ja6+9di/u73GMSqpWFkvZhEwrGRAxaqxBstFyefVVwk5kGAtgmdteExdGvGUQdmTt3GGHHfKkYH15i+gyJcQjFablaYHgk7a0JjLEhouV5H+4qW6xxRa91hJP+8c+x4KKhwhWSOVaEOnfa6+98gzkbRPjtdmr4zwrZRFCI/HUCDFtSH8kNpzjKJb6LJ0Wq7bIChZdNnFrxsML5d3pp5+e7yEE/6iA1DnAXPZJ9pm3JsmqROpReqP4in0n/AABGqVTbOPklBhnPWk8EBMU1HjkQAaqSC8KSe5/hOyYv4d+bLzxxjlh6NqVn29VKSX5ewyBaRKnq3WIXMK660sO0b1XFNetBKdYXbGw4h3FfiX/CV5KqXfY0He41qIUY8h5hCiwF6pIP3saiy0eMmmrc80eZ/2nv+W+QjHBOZWGgixZsiQ78sgjc+NUbJEkQy5f+tKX5lbwtMVkvZPsc9W75GnBGaRY+3gHoHjHSwlFBOEjyE1ptQRc+FFYkDAP5RrPr7rqqr0MQV6rRftXZxfnKXIKdzbGuihjsF+QJxlbbH2uqV6AmtGPmPDPwMShxUdzVhdrGA8WrJMc6Fj/EBiwZuBmx+FJiTLc7ohLLsro2jUkHGi4gaMdj3WdZ4n0405KVmripSGbCDsc8G1JP5pRLOQciGjZu0xul86riCTCfhrDz7NNCH/Xa6XJ++Wyj+CQxvBH0lAVs9jkO10+I28KYkohZoqBjTGzhF1gpUQYRfjmYiUHRpNauF31nTXC2l9ppZUKP0EsKG7WyswbBWRIPwoLxkzDKtgHcWmDRRSk2d8IYSnpRymEdQMlEfs4bZxzCIBYnPo+b6M1D3KJQIeATJ84t2LZq+iaibILawyVYGiMjySlfVn2haHwJ3t6VeLMuK4g87LqocjDWka/caNHYUGpToiE3FXbrIdxn5Vnm5LpivTWkX6+yzkNQWANQkKjtXPcfjX5vQg/rvzIFkW5gaoIQ/oNuS9D2thbfXkgKT69KPZbbuLsj9hYN5y3WGnTfg55h6uPuj/Yr4wLF+qU9HNGo1hhL6GUV+k4ziaUmOwbkq4RetXn3lAuBNYzZ84aa6yRn0+sMypBKG8H6x/FF8QzkmTOLQgmCkv2+oMe9KD8XhlCvtX6QTlEiV8w539ZN+nZGZUu4K6xN9mLXT0jroERK022LDkr/XaazI91xRyRcwAFWt9Ki66wmYf3mvDPwCwqQyeEEHKIa35Z00HJAY71HuG0TxLZFE4lAcGdLAoOs0L6VWs7xr9HhUsbS39TzCb9nGIp8VJAgEvr69YRfg521laf64t1g9UV13AJXihfmAcsRHiJpIJonYUfHPq0upbNI3kDEIJxh4sVN6jC8ZjHPCbPkxCxjkJR33WGGYPKD0FaELaKXHjlPosQisWMFskZAkFZPehJr/dR3pcK0qyTSPpFAJQ/BLd/YvanqcUEgpAABGwsyhDftCm+GYEvVnhhrhG+iTnty+uFvukMQjFclwwuhlBMiwAd8VUdeqyqcb+2If1Driu57OMtURYG2IbwDzUW3Qd8P3pNpgkJleAVjwAUSJxVMTRmqP4XfVeeboQkSDGm5LkYIbg7sHgTwoBFluSwfVmN63CKlTUULsX/0u+03Fu06BPShtIylVvqvtfl3+P5ifyNUYgcW/z3orwWsSJHXwkSq8YvjzCeISYfjwTuPJSljIMmrzD6jiIYA0XTRJddYu931yNgwl+P0eBPRIGtyYUjAYJav30kXSkCCJclLALkCMBqhwtQqhkvI1qzQPoh93gpYDWL2V+nkfTjGkf9XRRGRXPA/BURXpEdMr+nSfsQxE888cQ8gVqR1aOLTQPZx8p43XXX5VmhcbNUw5WXsRUpH+SWjTIgTdqHZQ1CLYVBF/1OhX72BKQLIQBigoa8ikQpw306dyIQXMTRhbDrMfD+tNZwGrOoPij+G48FJfpJY8iHcq9ugpMEaUIkYg36SPp5Txpa0eTdk3wGTLknaCiE032gBK14hEDaq2Kspcwsy3kxyX43eZcsgCj06gT8KEAPUR2BeWBflyWW5G7Dioa1jxARtVkg/UraBwkDWxST6TqbBcIPwSTXAwpKQop0rqLIwCUepRhETWcyim3uP+4ILOOEKKWJLZus466fYV2hiIlek5H0833i31PPnq771eT9SurG/uCORs5lHooMVkOXRETWYN2XeaRIEc+YmBPmY/vtty8tpyelOOXuSH43pMKYvUGf2cdpCDBrB0URbvxqUclal6yzyTrwM90iYMLfLb4Te7syPvPCuiQkEGkstmhJcYEqsuRMrGPJixC4sB5xcMUDA4Gf/4arU5M2C6Sf6gIQ5dSiPE2kX7XEJWg2zWLNHCnBFP8fTa4SGEVXNKwFWHfJQdBli2S/TTZu+qTyPcTAxoR4MdklNXO55LrMAK8EXWmSQ1zy2TOjVAKQi3A6ti7nIiX7fKuszjF7BMUYtYWxGrNXcCslRIlGfCK/neZEfkWCNHsAzJk3GskWEVRHmcNx5gpyiasl1QTw1KFhbUG5hTJSIQTRq4JESpEUpN9XuBKuv2nFiHH6OupvYzb0GKpW9j5ZcDmT5FY76rfb/o6zBgUoytCymHQUqUVKmVkg/UVlWIVRVZlf1h/jU5K2vtz3284fylj2THqnq4Qtd12ZcrPttyb9PJ4IeL4pfIr3Q8gg+CjKaWTyJ+yt79CiJmON658zCqV+mbxI4loMGEpM2OW9Hfuuswi5D2+JovM+nrV4H3D3EYoXM9vHd5bJWU0w6+IZhXrgoYDMQgiwvC2KuATGPe4alEt1yTq76K/f2RwBE/7mWHX6JLF5lEnC7bXoMowlcZq4wNYl2OliMNG6QtwV2nNqtOPyw/hIttLG42Ao0s+BR0gEFyfaWjSvHHRttPrTQvrThFttyDL10xEQSOolzXMk+8wnAjUW6i7bOGSffimRDooyLDi0SPYhpGWX96TGFfcGbnLsDbwuUMjhDs4aG6Upqy4XrVzmR3lP099Eso9LJQok8EOgTKsL8E7OLcqqcR6x99nTIvvMB6QoJvLDUwF8um6UH0LxgqUeZQPeIri9FmXlTvMQxD3A3lBZ0abZ+yc1trimULyRQwC363POOSdf37jw4t5LOAgWKZ5HqcVzJI0rC8WJieVQaCCwdtk4K7GaEnOrkrPp91QuCkJdR/qVPI5nqxLddjEm3bsIyaMkxB2a9Mv7BiKDkr5NuFZZCBjvJJ73oIMOyglEHwn6mqyptvOvRMNlys2272vyfJ1cGN8hSzHKJrxzYgUL1iOWYxLTVpXsa9Knts80XVPRWrz11lvnRgb6XdTkOYbs0adSMiamrJIb4ljoP/NBYsGiMAqNBY+TPiz8bfcG6557pEwBI0Uf907f523btbjoz5vwT8EK0IYhxqeKkMVDJE2UkQ5DWb8RnosE8UkPW/HgCJRpaSQuedymcQUsSgZS1ReRfg5FDh6E8i4b1i2SWp122mnLfGaUigbTQvrlZsmA2tSrTmPf+b0y+84K2afPaamZvsl+7EOajXucPAhybWSeIM1rrbVWl1tjGTd+yD5CAO6NqVIo7QRkDiEUiwwknxa9lGQRgewjFHWpQKoqSVdU0pS+xjwECG7aA3Ljx4umbfb+cScq1jLnzkDhIqtkrE/fNlwiJvnryztMSdSwErE/ykh/zE9DYjGUdJxnaZOSieoPfQugOjMJnRjlzmAsQ5J+Zann3k3jp+vWrELAiCMXWYtkn/jrvsrPNl1TdWOKf1dCs74s/E3lQvUxhk/hccQZi7cJCTix8pNAri57fxs8mj7bZk1xdtFHFOCcqUWJIfmuknmuv/76uUzZl4Wfb0d5qg3pL1IIR28A1hdKz65b273BeAmxIFyE0Ny0SQmCkcwW/q5nb7z3m/CPh9/Efo1QjLWsjpBFC1tRzWR1SBk1+9JGK+M7BwIHV+rqpLhQiGKMhW0CIFpuBKiYqK3J79o+U5QRncOMeEvGRBwW8xRjL+u+EUk/XgJYfepq+9a9s+3fEb5OOOGEvDwVY0HwamLpj4QfJQ4WURJOTQvZRwGGlRyrJusNwabIxS4S/s033zwXKM4+++zcMt21ZZ+5ksBDHHiZ1QLrGJZirDBFJQ1x1+S/E/OPBxAkE+IJQeojVjm17EP2OX8k5CNslrmJK+wALMq8kxB8mE+s7V02kSnIGIIMbuvMC+75WB7Jh8CaiIKmBGks5Vi72QNpzL5i+omPV3WULseh8xarUFFN9Gj9T8vsqV+cTbjG4o2Fizn4c2+8+MUvzgXuugSxkxqflNOEJNSRfnn7cB9gqSxKNsreQHBmTyGorrzyypPqau17IuHn4UmQfgjNUUcd1UuyRClL8Mphr7Yh/alrMoobWfb7JPvg3mZN1U5qluXnLWuKs7ytDNDk/WXPNJUL4z3DGQURhmCK7Ksah2L6eR4DChnUu25t11RVPp5Uvh0i0V0k/PSnjvSj5GIuWDuctShj8L4iPwzyOcnxOG+Zjz5CLdruDcLF6H+ZnKH8MIyhrHpH12vM72+GgAl/M5w6f0qkhA/Vkf5YPolDhPhj3GQhohyuZNrEAoKgU5fkaFIDU23b6DYd3y1hAO3/tGoBNQdpdYMoPNeVRizCUwn+sMKN6ro9zjzJzZQQBUgl/WhC+iW8YjmmTA8Hfl9kn3XMfCDUY1XF40KKEv6G4I8QfMUVVyyFBgET4pZaBjSv7BMupz7JPp3T2gfD1P0QsknsN9pz5bzAi4V4P+IYadGyiRBOMk6szjwP+YSgFSkJxlkz8bdlZJ9nZIVCKCjbG1J6UaO3Lv/IpPpc9B4J7cQcpqFFchkHxzRBpRQ2kEdaWYI+rFMrrLBCp3OhcTXJ3YD7LmEeJCNL6yCnCgEUtcQvYznrOwFhSpLrSD+lr8gUjcs+gjNCJiEKKMIYFyEyENYmCW4nvd501nI2sZYQlMch/RBu3Hz7IGbCIhKaNqQ/En72F2cUbvx9k33G0XZNaezcLRgnyP8g8hVDePqufNRGLoxnMeMpS9DHOcheKfKOmfR+GHdNsZ9R6qOwUBJFkvCitO9TvtU4ojWbO5qzBst2FemXlwueo1Fe0TvxwkUuoBxhH63t3oiZ+xnvHnvssXQuSKBMiVMU3mWVO/oYk7/RDAET/mY4df6U4sNItkQJjDpChiswpX2wSLGBaXKF5d857LH8YHHqo+liKssWXlfirY8+Vn1DBzmkpMhSKTcokpeoXM/QfW76fcXiczBDoCn/lpJ+LlMuIywCEgSU8A+CTOuL7GtcXPa4JOLmHbXL0eWVChBYJyFbEBxaevlKCBeh7suyr3FIEEbIgoSoZn0k8igrEOpV/zkSNCwBaWI2YrYhFazFrhNgYfnG+4h4e1n249qTso/QIZQXRRUfyFjMmcb6GqqpWgPZhCE1sZ86nyD+MUElfY3u832T4TKslJcCvNPKE+m6Y21xp6y55pp56AdZlhFCURqgqOFvNNYce4M7qM/kgwqZYG0wDyiO6kh/DFug75xZ1N++5pprelOEFc2N5gWl9q677pqXNhyH9Pe9V2LiPc6YM888Mw+xaGLp1zmHpwjWcAjREGQfzEZZU/xOZzJKMsKWSLrG+YZM1XeODvrTVi5k3bF/U8t+3+sofm/UNRVDWJFn8W7DOo1XEuPrU77VeCQT8e/c5XhMKJyrTq5AnsHoggzJviA/AdUguFfLQhe6mLe2eyPN3M9c4O1KzjFkQ87eJudDF2PxO9shYMLfDq9OntaBeNZZZ+Uxh1w6WOzrSD+d4ZJFiEOjjqaRyxlShyIAAa+vJmF64403LkxOMu2EX8IKc5Fa+MAQEsCcIPBDIHE/RSA67rjjcutSn7Wp286pLqmNNtooJwe0SPpxGYX8QCCxyOAmTkxctBj0TfY1xljiBg0yWnAS7yHwx4Rk0R0ZK2W0xMgl+8ILL+zNjT/OkdY+giNxxZtsskluiSQ7Py6vqnfLpU9cPhY9NOnsZdYd2NNUeo25wpLcVwNbSD/9hhSmTRYDLGJ9uru2Hb+qNUBEUsIvKz7WfxIrQYbZAygHIC/gzTlLKbK+LDFV49N5u+6665Zirmz79J855F7AmgSJkNKJb5BYFTdaBLeulUdFY5IyFe+PzTbbLN8XTUi/kquiEJQQ3aciLB1LUZZ6vPFmifRrHxAmxXygaIToNiH9qsiBVyGtLJSk7b4d5flR1xQKP+5IzjE1zjxyEHE39knMRpELdVZDiDkbpqGNuqbYO3j2EY7Ina7G/Y8HDx5zfTeR5T333HPpHRJLtNaR/r77O6nzlnWF8g/cZWDk3YQocJcSQuI2/QiY8E/BHCkOFsELrSGuyypd1YT0T8EQliEwWPljjXT6N+2EXxZ+cEdLHksqxbqvKdYINcS6Eh9fZNmchrnR2Lh4Icn0GfIo0q/LtMgrBHcuCBIJJbtMplaGU0xqw5rin2OPPTZXcKFoiY1n0f4jEFBRQYnsVOGCuOc+YvaLxqKcGpAZXJCvvvrqbOedd84v0LTW8KzVto2VIPpK9DbKvpJigt/K0s3/j+sGopO2smR+o/RhUr9BiYdbO0JYmghSY2KMKs1KeSt5y0zbHOHOCsnCYw3lFtbVpqR/UnhO4j3at5yZMU/NLJF+JUMjnIh5IaeGYpCbkH4lthuS7DOX46wpzgPkLqzJjJk8H11Xqihaf/MgFzKucdcU9wtnN/LLOuusk3vCtakeMYm9rXfIAMG5Gj09Z4n0j7M38DbEqwEjCh5VcJVpNnZNcu7n4V0m/FMwixwiWF44QGR5itmkZ4X0ox1Hy1/ktivtP0SnyGUed3KEiyE1hZSYg3zh5oqHBP2J1QdItoIGFxfy1BI77fFLirGOSeMYG2QBAk1Dk44XQ7Ty9ZVMrWobxnhjnsNSKcVF+juEa2LaqTUcwy8YK20opYwIGkoWBGhcpiE5ZVnEpWTCUhXrKk/BcVXYBSk0sIijHOrTJbwpJhAyMCcBJcorCDBJ77D841WBBwwKoQ022CAXKFEQsTcgziiR+kpi13Q8Cm3hfohnE+OEPJPHBa8MWfSVOJV7ps9SVnV7m1AjYkHj2TTLpJ+xIAzHNiukHy8o1gceRiiUaKynpqQfCyjKb+KVyUUyBDHjvpiHNTUvcuG4a6rpedjXc5BdkuuuuOKKy3xyFkj/vOyNvuZ63r5jwj8FMwqpIo6SQyRalmeR9JfBmWbwjZnqJbiSdBDLLRr1IRp9JCEUmdyj1pL+LVmyJBegIxlGEIIwE7tc5CY8xBjKvok7OUnrVFoFd1gUL9S0JrkUWnRak+z9Q4wLAgDRJ2wFEoZlvEyzrJjyvipUNMUjJr9hLJdeemllrWHFb+JxQvK1aW5YxiHFzA9rDKv4NDbIMfuVahWx4d3ywQ9+MI9vj43cAygBcfGXBXpaxlVVYpA+otRAiamQEFkMsZSleQqGHBMWQBRh4BwVcrNK+suwnAXSz51GvW0U71Fx35T0syZJ0jmkFRb852FNzYtcOO6aGvJsavvtWSD987A32s6Ln/8/BEz4p3wlzAvpVxy1Mqve/e53z5GPViqEcJKYTJuLEHPAP0X9UkwX2aLblhvsc+kp5hdLDXFXIvsIdVguqZ7QNHt/n/2O38JiTx/xRGCdlFnrFb85bYQ/hidAulBwKaa/CFMlwpyVRJHykJlGa3jEF2UXZBIlBXNCZYftttsuO+aYYwotkiqNNW3riTHRf5JVkgeCcCS13XbbLfdkwJVfrSox4VB7uu67Jv11CPX396akv78ejfaleVhT8yIXzsuaiitxFkh/2c6Zh70x2qmwGL8y4Z+BeZ6Hwz3WdJc76SyQ/brlUZaBve53ff9dcXS77757bn3Bsh8z3caYflya+6oJ2wYHhAMstCRVK2u47mP9R/kyja7wjIFkWLiTQ/qxapLUKy2RxHMQUMZAnPa0JGCqmi8S3pFdHQ+LIUqitVlLelYVHMgyvN9++xW+QiXwppHwxw6TAwYrMonFipI6otTDs4TkimUhMaNg2PVv5k0InQVLf9mczgtBm4c1NQ9yIetsXtaUSX/XN4HfPy4CJvzjItjT72f9cE8JP/GklPqCwE2rZb/J1MrCj9Uc9/4hkvs06afceSEvWPqKytqwxvAEoM475YimvRGPhteFatCr3i3ZlEmIR3K8LuvTj4pPSvqJdcUaq6zDEALIJUoBwkhQYAyRPX2U8ZFdnQzGrK8iF/lR3tnlb5S5n9wpZRZ+lF/EyGNBxxNgFlv0LkHhSub+WWrzQNAi3iL9hMCgfJmGyg9N18O8ELR5WFOzLhdqzc3LmkpJPwrwww47bCo9V6v2+zzsjabn2SI9Z8I/Q7MdD3dcNXHPHqI0ySiQRcJPUiAszLNO9hXDD7GcdjJAdlVil+lrUTb+UeZ0yN8okd8ll1ySJ4liP0A2SbBG8jUSx5HRd1qb4jMphcjewMJPgjVq8+ISiJs21lhKJmKRnZUWE+NRwhKyjEfJtDZydpAwFUVdzNyv/iorM1Uf0nJ20zom+kW/KRmK8oUwKmLk6T9rijNgGpMq1uEpIZT9wv5GyTrLjb3CP5R/nLUWCdoee+yReynFUo+zMp55WFOzLBfGdTIvayqOiWTV7O9pC1Ntsj/nYW80GeciPWPCP2OzzeF+/vnnZ2uttVa29tprz0zvYy10Og3BmSXLPgnXqO2OxRVyiSs/bsBKcjet1uS4QKjLTawvMdYbbrjhzKydoo5Cig899NA8w3psjI0xrrnmmjMxPubkpJNOypV3KMBo1H2mGsQhhxwyk8SMpF1k+Cbh3bRb+aOCgjwcWPop90iFDrJLkyCSUAXCMLbaaquZWFNYj0kiytkUG0pWxkepsVltZMCnegJzNEQG+FnFrYt+qxrEpptuOlNKyRSLeVhTsyoXpnMxL2uqi/02xDvnYW8Mgdu0ftOEf1pnZs76FWt1zxrZh4ghLFNCLW0oACjllcZgz9n0TeVwIDaEIOAWS9zyNttsk2cmn0VtOh4YxPTTd9bSrLjwly0MSnSSHG8WlJLsb8qInXrqqbcaDkoAFHubbbbZVO6Bsk6BPV4ihPDQdthhhzzMYhb3xkwB784aASNgBIyAEZhCBEz4p3BS5rVLZB0ny/osWfY1F1hiyUJOySIS4BHLS6w4JBOy6WYEjMDsIoDy6KyzzspOP/307LLLLsvrqBOSQKz7LIVUzO4MuOdGwAgYASNgBIxAVwiY8HeFrN97KwSIu7766qtzd3JbmrxA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IARMAJGbPV1AgAAF5tJREFUwAgYASNgBIyAERgEARP+QWD3R42AETACRsAIGAEjYASMgBEwAkbACHSLgAl/t/j67UbACBgBI2AEjIARMAJGwAgYASNgBAZBwIR/ENj9USNgBIyAETACRsAIGAEjYASMgBEwAt0iYMLfLb5+uxEwAkbACBgBI2AEjIARMAJGwAgYgUEQMOEfBHZ/1AgYASNgBIyAETACRsAIGAEjYASMQLcImPB3i6/fbgSMgBEwAkbACBgBI2AEjIARMAJGYBAETPgHgd0fNQJGwAgYASNgBIyAETACRsAIGAEj0C0CJvzd4uu3GwEjYASMgBEwAkbACBgBI2AEjIARGAQBE/5BYPdHjYARMAJGwAgYASNgBIyAETACRsAIdIuACX+3+PrtRsAIGAEjYASMgBEwAkbACBgBI2AEBkHAhH8Q2P1RI2AEjIARMAJGwAgYASNgBIyAETAC3SJgwt8tvn67ETACRsAIGAEjYASMgBEwAkbACBiBQRAw4R8Edn/UCBgBI2AEjIARMAJGwAgYASNgBIxAtwiY8HeLr99uBIyAETACRsAIGAEjYASMgBEwAkZgEARM+AeB3R81AkbACBgBI2AEjIARMAJGwAgYASPQLQIm/N3i67cbASNgBIyAETACRsAIGAEjYASMgBEYBAET/kFg90eNgBEwAkbACBgBI2AEjIARMAJGwAh0i4AJf7f4+u1GwAgYASNgBIyAETACRsAIGAEjYAQGQcCEfxDY/VEjYASMgBEwAkbACBgBI2AEjIARMALdImDC3y2+frsRMAJGwAgYASNgBIyAETACRsAIGIFBEDDhHwR2f9QIGAEjYASMgBEwAkbACBgBI2AEjEC3CJjwd4uv324EjIARMAJGwAgYASNgBIyAETACRmAQBEz4B4HdHzUCRsAIGAEjYASMgBEwAkbACBgBI9AtAib83eLrtxsBI2AEjMAMIfD73/8++/znP5997nOfy77xjW9kf/vb37IHP/jB2WabbZY99alPzbbccsvsjne8Y+WI/vGPf2SXXHJJ9vGPfzy7/PLLs5/85CfZXe9612yTTTbJdt1112yvvfbKVl111Uao/PWvf83OPffc7Jxzzln6Ln646aabZk960pOy/fffP7vf/e6X3eY2tyl93z//+c/s4osvzj760Y9mF154YfaLX/xiaX8e97jHZfvss0923/vet1F/9NB///vf7Oyzz85OPvnk7Otf/3r+vhe84AXZy1/+8my55ZZr9a5xHgbbvffeO/ve975X+ZpHPepR2RZbbJHPIfNQhdc4/an7LXPAnL361a/OXvGKV9Q9nq+dJuOLL7r00kuzxz72sbXvLnvgD3/4Q/axj30se/rTn56ttNJKI79HP5z0+8bukF9gBIyAEVgwBEz4F2zCPVwjYASMgBG4NQKQ9Pe85z3Za1/72uymm27K7nGPe2SPfOQjc/IKYbnyyivzH+" id="59" name="Google Shape;59;p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6" y="892427"/>
            <a:ext cx="3640172" cy="22508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724" y="3027607"/>
            <a:ext cx="3421931" cy="21158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"/>
          <p:cNvSpPr txBox="1"/>
          <p:nvPr/>
        </p:nvSpPr>
        <p:spPr>
          <a:xfrm>
            <a:off x="5362525" y="4829575"/>
            <a:ext cx="264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150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link to spreadsheet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2"/>
          <p:cNvGraphicFramePr/>
          <p:nvPr/>
        </p:nvGraphicFramePr>
        <p:xfrm>
          <a:off x="2047942" y="13485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{DA0496B2-FF6D-415E-9CD9-D8FCE7A9CA96}</a:tableStyleId>
              </a:tblPr>
              <a:tblGrid>
                <a:gridCol w="1400300"/>
                <a:gridCol w="1778375"/>
                <a:gridCol w="1904400"/>
              </a:tblGrid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Real Estate COGS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Health Care COGS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D297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std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1781177734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36085067140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max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$8,050,222,000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$167,634,000,000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min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$60,987,000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range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$8,050,222,000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$167,573,013,000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mean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$1,212,778,769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$16,424,897,915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150" sz="1400" u="none" cap="none" strike="noStrike"/>
                        <a:t>median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$824,064,000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150" sz="1400" u="none" cap="none" strike="noStrike"/>
                        <a:t>$3,788,000,000</a:t>
                      </a:r>
                      <a:endParaRPr sz="1400" u="none" cap="none" strike="noStrike"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9EF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2"/>
          <p:cNvSpPr txBox="1"/>
          <p:nvPr/>
        </p:nvSpPr>
        <p:spPr>
          <a:xfrm>
            <a:off x="1460409" y="335499"/>
            <a:ext cx="6275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15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Statistics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