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8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FE466-6FBB-40BA-BA87-50D42B49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94819-042D-4926-BD88-6D366BD1E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A7C8A-DF59-47AF-BF1B-C5E1E8497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0F207-8963-4927-A1A1-FAA538DC2B3C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C90C8-66FC-4602-9EA3-87053C314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6C29B-0C8F-4860-8C73-136873D90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3A90B-EEE6-4AC6-8C71-3D12587C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2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1">
            <a:extLst>
              <a:ext uri="{FF2B5EF4-FFF2-40B4-BE49-F238E27FC236}">
                <a16:creationId xmlns:a16="http://schemas.microsoft.com/office/drawing/2014/main" id="{75E98F7D-2E1B-44DF-879A-C8B8153DFA03}"/>
              </a:ext>
            </a:extLst>
          </p:cNvPr>
          <p:cNvSpPr txBox="1"/>
          <p:nvPr/>
        </p:nvSpPr>
        <p:spPr>
          <a:xfrm>
            <a:off x="0" y="0"/>
            <a:ext cx="914400" cy="3657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Text1</a:t>
            </a:r>
          </a:p>
        </p:txBody>
      </p:sp>
      <p:sp>
        <p:nvSpPr>
          <p:cNvPr id="3" name="Arabic">
            <a:extLst>
              <a:ext uri="{FF2B5EF4-FFF2-40B4-BE49-F238E27FC236}">
                <a16:creationId xmlns:a16="http://schemas.microsoft.com/office/drawing/2014/main" id="{9A35C214-2C18-4BD7-9822-F0570B4621DE}"/>
              </a:ext>
            </a:extLst>
          </p:cNvPr>
          <p:cNvSpPr txBox="1"/>
          <p:nvPr/>
        </p:nvSpPr>
        <p:spPr>
          <a:xfrm>
            <a:off x="914400" y="0"/>
            <a:ext cx="914400" cy="3657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Arabic</a:t>
            </a:r>
          </a:p>
        </p:txBody>
      </p:sp>
      <p:sp>
        <p:nvSpPr>
          <p:cNvPr id="5" name="Hindi">
            <a:extLst>
              <a:ext uri="{FF2B5EF4-FFF2-40B4-BE49-F238E27FC236}">
                <a16:creationId xmlns:a16="http://schemas.microsoft.com/office/drawing/2014/main" id="{A7E671F5-A2D4-4DAF-B9F8-F02446C35BED}"/>
              </a:ext>
            </a:extLst>
          </p:cNvPr>
          <p:cNvSpPr txBox="1"/>
          <p:nvPr/>
        </p:nvSpPr>
        <p:spPr>
          <a:xfrm>
            <a:off x="1828800" y="0"/>
            <a:ext cx="914400" cy="3657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Hindi</a:t>
            </a:r>
          </a:p>
        </p:txBody>
      </p:sp>
      <p:sp>
        <p:nvSpPr>
          <p:cNvPr id="6" name="Russian">
            <a:extLst>
              <a:ext uri="{FF2B5EF4-FFF2-40B4-BE49-F238E27FC236}">
                <a16:creationId xmlns:a16="http://schemas.microsoft.com/office/drawing/2014/main" id="{21DDAEC8-155D-40DF-B260-C855F76AA394}"/>
              </a:ext>
            </a:extLst>
          </p:cNvPr>
          <p:cNvSpPr txBox="1"/>
          <p:nvPr/>
        </p:nvSpPr>
        <p:spPr>
          <a:xfrm>
            <a:off x="2743199" y="0"/>
            <a:ext cx="914400" cy="3657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Russian</a:t>
            </a:r>
          </a:p>
        </p:txBody>
      </p:sp>
      <p:sp>
        <p:nvSpPr>
          <p:cNvPr id="7" name="Chinese">
            <a:extLst>
              <a:ext uri="{FF2B5EF4-FFF2-40B4-BE49-F238E27FC236}">
                <a16:creationId xmlns:a16="http://schemas.microsoft.com/office/drawing/2014/main" id="{C370C006-A909-428A-95F2-B9F34F4D363E}"/>
              </a:ext>
            </a:extLst>
          </p:cNvPr>
          <p:cNvSpPr txBox="1"/>
          <p:nvPr/>
        </p:nvSpPr>
        <p:spPr>
          <a:xfrm>
            <a:off x="3657599" y="0"/>
            <a:ext cx="914400" cy="3657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Chinese</a:t>
            </a:r>
          </a:p>
        </p:txBody>
      </p:sp>
    </p:spTree>
    <p:extLst>
      <p:ext uri="{BB962C8B-B14F-4D97-AF65-F5344CB8AC3E}">
        <p14:creationId xmlns:p14="http://schemas.microsoft.com/office/powerpoint/2010/main" val="236072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S</dc:creator>
  <cp:lastModifiedBy>Anand S</cp:lastModifiedBy>
  <cp:revision>5</cp:revision>
  <dcterms:created xsi:type="dcterms:W3CDTF">2017-09-07T09:56:58Z</dcterms:created>
  <dcterms:modified xsi:type="dcterms:W3CDTF">2017-09-07T10:08:13Z</dcterms:modified>
</cp:coreProperties>
</file>